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21"/>
  </p:notesMasterIdLst>
  <p:sldIdLst>
    <p:sldId id="326" r:id="rId5"/>
    <p:sldId id="325" r:id="rId6"/>
    <p:sldId id="327" r:id="rId7"/>
    <p:sldId id="324" r:id="rId8"/>
    <p:sldId id="328" r:id="rId9"/>
    <p:sldId id="329" r:id="rId10"/>
    <p:sldId id="264" r:id="rId11"/>
    <p:sldId id="313" r:id="rId12"/>
    <p:sldId id="314" r:id="rId13"/>
    <p:sldId id="315" r:id="rId14"/>
    <p:sldId id="316" r:id="rId15"/>
    <p:sldId id="318" r:id="rId16"/>
    <p:sldId id="319" r:id="rId17"/>
    <p:sldId id="320" r:id="rId18"/>
    <p:sldId id="321" r:id="rId19"/>
    <p:sldId id="322"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2AE2CE2-2BDA-4AC6-BCA8-54823344A4ED}" v="8" dt="2023-08-01T18:39:38.06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19" autoAdjust="0"/>
  </p:normalViewPr>
  <p:slideViewPr>
    <p:cSldViewPr snapToGrid="0">
      <p:cViewPr varScale="1">
        <p:scale>
          <a:sx n="111" d="100"/>
          <a:sy n="111" d="100"/>
        </p:scale>
        <p:origin x="594"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ccount Update" userId="d66a401e1e7a39bf" providerId="LiveId" clId="{4973DCA0-C702-40BE-8B6A-549AD4689FA6}"/>
    <pc:docChg chg="custSel modSld modMainMaster">
      <pc:chgData name="Account Update" userId="d66a401e1e7a39bf" providerId="LiveId" clId="{4973DCA0-C702-40BE-8B6A-549AD4689FA6}" dt="2023-07-12T13:07:59.752" v="53" actId="255"/>
      <pc:docMkLst>
        <pc:docMk/>
      </pc:docMkLst>
      <pc:sldChg chg="modTransition">
        <pc:chgData name="Account Update" userId="d66a401e1e7a39bf" providerId="LiveId" clId="{4973DCA0-C702-40BE-8B6A-549AD4689FA6}" dt="2023-07-12T12:58:28.322" v="1"/>
        <pc:sldMkLst>
          <pc:docMk/>
          <pc:sldMk cId="42028081" sldId="264"/>
        </pc:sldMkLst>
      </pc:sldChg>
      <pc:sldChg chg="modSp mod modTransition">
        <pc:chgData name="Account Update" userId="d66a401e1e7a39bf" providerId="LiveId" clId="{4973DCA0-C702-40BE-8B6A-549AD4689FA6}" dt="2023-07-12T12:58:54.665" v="3" actId="27636"/>
        <pc:sldMkLst>
          <pc:docMk/>
          <pc:sldMk cId="3561048304" sldId="313"/>
        </pc:sldMkLst>
        <pc:spChg chg="mod">
          <ac:chgData name="Account Update" userId="d66a401e1e7a39bf" providerId="LiveId" clId="{4973DCA0-C702-40BE-8B6A-549AD4689FA6}" dt="2023-07-12T12:58:54.665" v="3" actId="27636"/>
          <ac:spMkLst>
            <pc:docMk/>
            <pc:sldMk cId="3561048304" sldId="313"/>
            <ac:spMk id="3" creationId="{268EB12C-7711-2F8B-7F71-5C13D0E7B11C}"/>
          </ac:spMkLst>
        </pc:spChg>
      </pc:sldChg>
      <pc:sldChg chg="modTransition">
        <pc:chgData name="Account Update" userId="d66a401e1e7a39bf" providerId="LiveId" clId="{4973DCA0-C702-40BE-8B6A-549AD4689FA6}" dt="2023-07-12T12:58:28.322" v="1"/>
        <pc:sldMkLst>
          <pc:docMk/>
          <pc:sldMk cId="1802462473" sldId="314"/>
        </pc:sldMkLst>
      </pc:sldChg>
      <pc:sldChg chg="modTransition">
        <pc:chgData name="Account Update" userId="d66a401e1e7a39bf" providerId="LiveId" clId="{4973DCA0-C702-40BE-8B6A-549AD4689FA6}" dt="2023-07-12T12:58:28.322" v="1"/>
        <pc:sldMkLst>
          <pc:docMk/>
          <pc:sldMk cId="2490515937" sldId="315"/>
        </pc:sldMkLst>
      </pc:sldChg>
      <pc:sldChg chg="modTransition">
        <pc:chgData name="Account Update" userId="d66a401e1e7a39bf" providerId="LiveId" clId="{4973DCA0-C702-40BE-8B6A-549AD4689FA6}" dt="2023-07-12T12:58:28.322" v="1"/>
        <pc:sldMkLst>
          <pc:docMk/>
          <pc:sldMk cId="1299345575" sldId="316"/>
        </pc:sldMkLst>
      </pc:sldChg>
      <pc:sldChg chg="modTransition">
        <pc:chgData name="Account Update" userId="d66a401e1e7a39bf" providerId="LiveId" clId="{4973DCA0-C702-40BE-8B6A-549AD4689FA6}" dt="2023-07-12T12:58:28.322" v="1"/>
        <pc:sldMkLst>
          <pc:docMk/>
          <pc:sldMk cId="640921741" sldId="318"/>
        </pc:sldMkLst>
      </pc:sldChg>
      <pc:sldChg chg="modTransition">
        <pc:chgData name="Account Update" userId="d66a401e1e7a39bf" providerId="LiveId" clId="{4973DCA0-C702-40BE-8B6A-549AD4689FA6}" dt="2023-07-12T12:58:28.322" v="1"/>
        <pc:sldMkLst>
          <pc:docMk/>
          <pc:sldMk cId="1625371357" sldId="319"/>
        </pc:sldMkLst>
      </pc:sldChg>
      <pc:sldChg chg="modTransition">
        <pc:chgData name="Account Update" userId="d66a401e1e7a39bf" providerId="LiveId" clId="{4973DCA0-C702-40BE-8B6A-549AD4689FA6}" dt="2023-07-12T12:58:28.322" v="1"/>
        <pc:sldMkLst>
          <pc:docMk/>
          <pc:sldMk cId="4065695830" sldId="320"/>
        </pc:sldMkLst>
      </pc:sldChg>
      <pc:sldChg chg="modSp mod modTransition">
        <pc:chgData name="Account Update" userId="d66a401e1e7a39bf" providerId="LiveId" clId="{4973DCA0-C702-40BE-8B6A-549AD4689FA6}" dt="2023-07-12T13:06:48.115" v="5" actId="20577"/>
        <pc:sldMkLst>
          <pc:docMk/>
          <pc:sldMk cId="2624670547" sldId="321"/>
        </pc:sldMkLst>
        <pc:spChg chg="mod">
          <ac:chgData name="Account Update" userId="d66a401e1e7a39bf" providerId="LiveId" clId="{4973DCA0-C702-40BE-8B6A-549AD4689FA6}" dt="2023-07-12T13:06:48.115" v="5" actId="20577"/>
          <ac:spMkLst>
            <pc:docMk/>
            <pc:sldMk cId="2624670547" sldId="321"/>
            <ac:spMk id="2" creationId="{3B307282-2A01-FFAF-6C00-7A305D89C991}"/>
          </ac:spMkLst>
        </pc:spChg>
      </pc:sldChg>
      <pc:sldChg chg="modSp mod modTransition">
        <pc:chgData name="Account Update" userId="d66a401e1e7a39bf" providerId="LiveId" clId="{4973DCA0-C702-40BE-8B6A-549AD4689FA6}" dt="2023-07-12T13:07:59.752" v="53" actId="255"/>
        <pc:sldMkLst>
          <pc:docMk/>
          <pc:sldMk cId="1338862061" sldId="322"/>
        </pc:sldMkLst>
        <pc:spChg chg="mod">
          <ac:chgData name="Account Update" userId="d66a401e1e7a39bf" providerId="LiveId" clId="{4973DCA0-C702-40BE-8B6A-549AD4689FA6}" dt="2023-07-12T13:07:59.752" v="53" actId="255"/>
          <ac:spMkLst>
            <pc:docMk/>
            <pc:sldMk cId="1338862061" sldId="322"/>
            <ac:spMk id="3" creationId="{268EB12C-7711-2F8B-7F71-5C13D0E7B11C}"/>
          </ac:spMkLst>
        </pc:spChg>
      </pc:sldChg>
      <pc:sldMasterChg chg="modTransition modSldLayout">
        <pc:chgData name="Account Update" userId="d66a401e1e7a39bf" providerId="LiveId" clId="{4973DCA0-C702-40BE-8B6A-549AD4689FA6}" dt="2023-07-12T12:58:28.322" v="1"/>
        <pc:sldMasterMkLst>
          <pc:docMk/>
          <pc:sldMasterMk cId="272090142" sldId="2147483660"/>
        </pc:sldMasterMkLst>
        <pc:sldLayoutChg chg="modTransition">
          <pc:chgData name="Account Update" userId="d66a401e1e7a39bf" providerId="LiveId" clId="{4973DCA0-C702-40BE-8B6A-549AD4689FA6}" dt="2023-07-12T12:58:28.322" v="1"/>
          <pc:sldLayoutMkLst>
            <pc:docMk/>
            <pc:sldMasterMk cId="272090142" sldId="2147483660"/>
            <pc:sldLayoutMk cId="1184701763" sldId="2147483661"/>
          </pc:sldLayoutMkLst>
        </pc:sldLayoutChg>
        <pc:sldLayoutChg chg="modTransition">
          <pc:chgData name="Account Update" userId="d66a401e1e7a39bf" providerId="LiveId" clId="{4973DCA0-C702-40BE-8B6A-549AD4689FA6}" dt="2023-07-12T12:58:28.322" v="1"/>
          <pc:sldLayoutMkLst>
            <pc:docMk/>
            <pc:sldMasterMk cId="272090142" sldId="2147483660"/>
            <pc:sldLayoutMk cId="2575881786" sldId="2147483662"/>
          </pc:sldLayoutMkLst>
        </pc:sldLayoutChg>
        <pc:sldLayoutChg chg="modTransition">
          <pc:chgData name="Account Update" userId="d66a401e1e7a39bf" providerId="LiveId" clId="{4973DCA0-C702-40BE-8B6A-549AD4689FA6}" dt="2023-07-12T12:58:28.322" v="1"/>
          <pc:sldLayoutMkLst>
            <pc:docMk/>
            <pc:sldMasterMk cId="272090142" sldId="2147483660"/>
            <pc:sldLayoutMk cId="2169732173" sldId="2147483663"/>
          </pc:sldLayoutMkLst>
        </pc:sldLayoutChg>
        <pc:sldLayoutChg chg="modTransition">
          <pc:chgData name="Account Update" userId="d66a401e1e7a39bf" providerId="LiveId" clId="{4973DCA0-C702-40BE-8B6A-549AD4689FA6}" dt="2023-07-12T12:58:28.322" v="1"/>
          <pc:sldLayoutMkLst>
            <pc:docMk/>
            <pc:sldMasterMk cId="272090142" sldId="2147483660"/>
            <pc:sldLayoutMk cId="3500582573" sldId="2147483664"/>
          </pc:sldLayoutMkLst>
        </pc:sldLayoutChg>
        <pc:sldLayoutChg chg="modTransition">
          <pc:chgData name="Account Update" userId="d66a401e1e7a39bf" providerId="LiveId" clId="{4973DCA0-C702-40BE-8B6A-549AD4689FA6}" dt="2023-07-12T12:58:28.322" v="1"/>
          <pc:sldLayoutMkLst>
            <pc:docMk/>
            <pc:sldMasterMk cId="272090142" sldId="2147483660"/>
            <pc:sldLayoutMk cId="1020732562" sldId="2147483665"/>
          </pc:sldLayoutMkLst>
        </pc:sldLayoutChg>
        <pc:sldLayoutChg chg="modTransition">
          <pc:chgData name="Account Update" userId="d66a401e1e7a39bf" providerId="LiveId" clId="{4973DCA0-C702-40BE-8B6A-549AD4689FA6}" dt="2023-07-12T12:58:28.322" v="1"/>
          <pc:sldLayoutMkLst>
            <pc:docMk/>
            <pc:sldMasterMk cId="272090142" sldId="2147483660"/>
            <pc:sldLayoutMk cId="1073587506" sldId="2147483666"/>
          </pc:sldLayoutMkLst>
        </pc:sldLayoutChg>
        <pc:sldLayoutChg chg="modTransition">
          <pc:chgData name="Account Update" userId="d66a401e1e7a39bf" providerId="LiveId" clId="{4973DCA0-C702-40BE-8B6A-549AD4689FA6}" dt="2023-07-12T12:58:28.322" v="1"/>
          <pc:sldLayoutMkLst>
            <pc:docMk/>
            <pc:sldMasterMk cId="272090142" sldId="2147483660"/>
            <pc:sldLayoutMk cId="2375327992" sldId="2147483667"/>
          </pc:sldLayoutMkLst>
        </pc:sldLayoutChg>
        <pc:sldLayoutChg chg="modTransition">
          <pc:chgData name="Account Update" userId="d66a401e1e7a39bf" providerId="LiveId" clId="{4973DCA0-C702-40BE-8B6A-549AD4689FA6}" dt="2023-07-12T12:58:28.322" v="1"/>
          <pc:sldLayoutMkLst>
            <pc:docMk/>
            <pc:sldMasterMk cId="272090142" sldId="2147483660"/>
            <pc:sldLayoutMk cId="2432160685" sldId="2147483668"/>
          </pc:sldLayoutMkLst>
        </pc:sldLayoutChg>
        <pc:sldLayoutChg chg="modTransition">
          <pc:chgData name="Account Update" userId="d66a401e1e7a39bf" providerId="LiveId" clId="{4973DCA0-C702-40BE-8B6A-549AD4689FA6}" dt="2023-07-12T12:58:28.322" v="1"/>
          <pc:sldLayoutMkLst>
            <pc:docMk/>
            <pc:sldMasterMk cId="272090142" sldId="2147483660"/>
            <pc:sldLayoutMk cId="2099103659" sldId="2147483669"/>
          </pc:sldLayoutMkLst>
        </pc:sldLayoutChg>
      </pc:sldMasterChg>
    </pc:docChg>
  </pc:docChgLst>
  <pc:docChgLst>
    <pc:chgData name="Account Update" userId="d66a401e1e7a39bf" providerId="LiveId" clId="{E2AE2CE2-2BDA-4AC6-BCA8-54823344A4ED}"/>
    <pc:docChg chg="custSel addSld delSld modSld sldOrd">
      <pc:chgData name="Account Update" userId="d66a401e1e7a39bf" providerId="LiveId" clId="{E2AE2CE2-2BDA-4AC6-BCA8-54823344A4ED}" dt="2023-08-08T22:47:40.044" v="283" actId="20577"/>
      <pc:docMkLst>
        <pc:docMk/>
      </pc:docMkLst>
      <pc:sldChg chg="modSp mod">
        <pc:chgData name="Account Update" userId="d66a401e1e7a39bf" providerId="LiveId" clId="{E2AE2CE2-2BDA-4AC6-BCA8-54823344A4ED}" dt="2023-08-08T22:47:40.044" v="283" actId="20577"/>
        <pc:sldMkLst>
          <pc:docMk/>
          <pc:sldMk cId="640921741" sldId="318"/>
        </pc:sldMkLst>
        <pc:spChg chg="mod">
          <ac:chgData name="Account Update" userId="d66a401e1e7a39bf" providerId="LiveId" clId="{E2AE2CE2-2BDA-4AC6-BCA8-54823344A4ED}" dt="2023-08-08T22:47:40.044" v="283" actId="20577"/>
          <ac:spMkLst>
            <pc:docMk/>
            <pc:sldMk cId="640921741" sldId="318"/>
            <ac:spMk id="3" creationId="{268EB12C-7711-2F8B-7F71-5C13D0E7B11C}"/>
          </ac:spMkLst>
        </pc:spChg>
      </pc:sldChg>
      <pc:sldChg chg="new del">
        <pc:chgData name="Account Update" userId="d66a401e1e7a39bf" providerId="LiveId" clId="{E2AE2CE2-2BDA-4AC6-BCA8-54823344A4ED}" dt="2023-08-01T18:11:23.780" v="2" actId="47"/>
        <pc:sldMkLst>
          <pc:docMk/>
          <pc:sldMk cId="3938202998" sldId="323"/>
        </pc:sldMkLst>
      </pc:sldChg>
      <pc:sldChg chg="addSp modSp new mod ord">
        <pc:chgData name="Account Update" userId="d66a401e1e7a39bf" providerId="LiveId" clId="{E2AE2CE2-2BDA-4AC6-BCA8-54823344A4ED}" dt="2023-08-01T18:52:53.032" v="282" actId="14100"/>
        <pc:sldMkLst>
          <pc:docMk/>
          <pc:sldMk cId="3310609947" sldId="324"/>
        </pc:sldMkLst>
        <pc:spChg chg="mod">
          <ac:chgData name="Account Update" userId="d66a401e1e7a39bf" providerId="LiveId" clId="{E2AE2CE2-2BDA-4AC6-BCA8-54823344A4ED}" dt="2023-08-01T18:52:53.032" v="282" actId="14100"/>
          <ac:spMkLst>
            <pc:docMk/>
            <pc:sldMk cId="3310609947" sldId="324"/>
            <ac:spMk id="2" creationId="{1DF12662-2382-71F1-4EAA-101681921BDF}"/>
          </ac:spMkLst>
        </pc:spChg>
        <pc:picChg chg="add mod">
          <ac:chgData name="Account Update" userId="d66a401e1e7a39bf" providerId="LiveId" clId="{E2AE2CE2-2BDA-4AC6-BCA8-54823344A4ED}" dt="2023-08-01T18:24:39.877" v="155" actId="14100"/>
          <ac:picMkLst>
            <pc:docMk/>
            <pc:sldMk cId="3310609947" sldId="324"/>
            <ac:picMk id="4" creationId="{19AABC27-F9B5-1A3B-A2EA-FA6C42287D4B}"/>
          </ac:picMkLst>
        </pc:picChg>
      </pc:sldChg>
      <pc:sldChg chg="addSp modSp new mod ord">
        <pc:chgData name="Account Update" userId="d66a401e1e7a39bf" providerId="LiveId" clId="{E2AE2CE2-2BDA-4AC6-BCA8-54823344A4ED}" dt="2023-08-01T18:45:55.042" v="268" actId="113"/>
        <pc:sldMkLst>
          <pc:docMk/>
          <pc:sldMk cId="344616717" sldId="325"/>
        </pc:sldMkLst>
        <pc:spChg chg="mod">
          <ac:chgData name="Account Update" userId="d66a401e1e7a39bf" providerId="LiveId" clId="{E2AE2CE2-2BDA-4AC6-BCA8-54823344A4ED}" dt="2023-08-01T18:45:55.042" v="268" actId="113"/>
          <ac:spMkLst>
            <pc:docMk/>
            <pc:sldMk cId="344616717" sldId="325"/>
            <ac:spMk id="2" creationId="{210ED198-9388-51DA-93C0-B66D7437004F}"/>
          </ac:spMkLst>
        </pc:spChg>
        <pc:picChg chg="add mod">
          <ac:chgData name="Account Update" userId="d66a401e1e7a39bf" providerId="LiveId" clId="{E2AE2CE2-2BDA-4AC6-BCA8-54823344A4ED}" dt="2023-08-01T18:19:56.257" v="69" actId="1076"/>
          <ac:picMkLst>
            <pc:docMk/>
            <pc:sldMk cId="344616717" sldId="325"/>
            <ac:picMk id="4" creationId="{0F7BC68E-CCA1-EEAA-4885-B5DE1DFD4419}"/>
          </ac:picMkLst>
        </pc:picChg>
        <pc:picChg chg="add mod">
          <ac:chgData name="Account Update" userId="d66a401e1e7a39bf" providerId="LiveId" clId="{E2AE2CE2-2BDA-4AC6-BCA8-54823344A4ED}" dt="2023-08-01T18:19:40.770" v="66" actId="14100"/>
          <ac:picMkLst>
            <pc:docMk/>
            <pc:sldMk cId="344616717" sldId="325"/>
            <ac:picMk id="5" creationId="{FA221C09-B19E-0D05-4A6A-EF95387394CE}"/>
          </ac:picMkLst>
        </pc:picChg>
      </pc:sldChg>
      <pc:sldChg chg="addSp delSp modSp new mod ord">
        <pc:chgData name="Account Update" userId="d66a401e1e7a39bf" providerId="LiveId" clId="{E2AE2CE2-2BDA-4AC6-BCA8-54823344A4ED}" dt="2023-08-01T18:50:44.742" v="281" actId="14100"/>
        <pc:sldMkLst>
          <pc:docMk/>
          <pc:sldMk cId="1373511162" sldId="326"/>
        </pc:sldMkLst>
        <pc:spChg chg="mod">
          <ac:chgData name="Account Update" userId="d66a401e1e7a39bf" providerId="LiveId" clId="{E2AE2CE2-2BDA-4AC6-BCA8-54823344A4ED}" dt="2023-08-01T18:50:27.060" v="278" actId="14100"/>
          <ac:spMkLst>
            <pc:docMk/>
            <pc:sldMk cId="1373511162" sldId="326"/>
            <ac:spMk id="2" creationId="{1C07B8A7-9E0C-CFC3-1250-B4F478E4BEC9}"/>
          </ac:spMkLst>
        </pc:spChg>
        <pc:picChg chg="add del mod">
          <ac:chgData name="Account Update" userId="d66a401e1e7a39bf" providerId="LiveId" clId="{E2AE2CE2-2BDA-4AC6-BCA8-54823344A4ED}" dt="2023-08-01T18:22:21.637" v="106" actId="478"/>
          <ac:picMkLst>
            <pc:docMk/>
            <pc:sldMk cId="1373511162" sldId="326"/>
            <ac:picMk id="4" creationId="{485D9DDF-EC8B-A208-2747-7836D1D4E265}"/>
          </ac:picMkLst>
        </pc:picChg>
        <pc:picChg chg="add mod">
          <ac:chgData name="Account Update" userId="d66a401e1e7a39bf" providerId="LiveId" clId="{E2AE2CE2-2BDA-4AC6-BCA8-54823344A4ED}" dt="2023-08-01T18:50:44.742" v="281" actId="14100"/>
          <ac:picMkLst>
            <pc:docMk/>
            <pc:sldMk cId="1373511162" sldId="326"/>
            <ac:picMk id="6" creationId="{2A104F07-65B0-BF92-22BC-4110875C12DA}"/>
          </ac:picMkLst>
        </pc:picChg>
      </pc:sldChg>
      <pc:sldChg chg="addSp modSp new mod ord">
        <pc:chgData name="Account Update" userId="d66a401e1e7a39bf" providerId="LiveId" clId="{E2AE2CE2-2BDA-4AC6-BCA8-54823344A4ED}" dt="2023-08-01T18:48:09.602" v="276"/>
        <pc:sldMkLst>
          <pc:docMk/>
          <pc:sldMk cId="1841446453" sldId="327"/>
        </pc:sldMkLst>
        <pc:spChg chg="mod">
          <ac:chgData name="Account Update" userId="d66a401e1e7a39bf" providerId="LiveId" clId="{E2AE2CE2-2BDA-4AC6-BCA8-54823344A4ED}" dt="2023-08-01T18:46:16.275" v="271" actId="14100"/>
          <ac:spMkLst>
            <pc:docMk/>
            <pc:sldMk cId="1841446453" sldId="327"/>
            <ac:spMk id="2" creationId="{B9ED7757-71AC-513C-E974-89D1279BAC15}"/>
          </ac:spMkLst>
        </pc:spChg>
        <pc:picChg chg="add mod">
          <ac:chgData name="Account Update" userId="d66a401e1e7a39bf" providerId="LiveId" clId="{E2AE2CE2-2BDA-4AC6-BCA8-54823344A4ED}" dt="2023-08-01T18:23:44.619" v="144" actId="1076"/>
          <ac:picMkLst>
            <pc:docMk/>
            <pc:sldMk cId="1841446453" sldId="327"/>
            <ac:picMk id="4" creationId="{3ECD8666-5D66-5E6E-632A-676C083BD673}"/>
          </ac:picMkLst>
        </pc:picChg>
      </pc:sldChg>
      <pc:sldChg chg="addSp modSp new mod">
        <pc:chgData name="Account Update" userId="d66a401e1e7a39bf" providerId="LiveId" clId="{E2AE2CE2-2BDA-4AC6-BCA8-54823344A4ED}" dt="2023-08-01T18:47:04.719" v="273" actId="113"/>
        <pc:sldMkLst>
          <pc:docMk/>
          <pc:sldMk cId="3544866529" sldId="328"/>
        </pc:sldMkLst>
        <pc:spChg chg="mod">
          <ac:chgData name="Account Update" userId="d66a401e1e7a39bf" providerId="LiveId" clId="{E2AE2CE2-2BDA-4AC6-BCA8-54823344A4ED}" dt="2023-08-01T18:47:04.719" v="273" actId="113"/>
          <ac:spMkLst>
            <pc:docMk/>
            <pc:sldMk cId="3544866529" sldId="328"/>
            <ac:spMk id="2" creationId="{91934F86-2563-27FE-E7B9-A0937AF818F9}"/>
          </ac:spMkLst>
        </pc:spChg>
        <pc:picChg chg="add mod">
          <ac:chgData name="Account Update" userId="d66a401e1e7a39bf" providerId="LiveId" clId="{E2AE2CE2-2BDA-4AC6-BCA8-54823344A4ED}" dt="2023-08-01T18:41:59.392" v="211" actId="14100"/>
          <ac:picMkLst>
            <pc:docMk/>
            <pc:sldMk cId="3544866529" sldId="328"/>
            <ac:picMk id="4" creationId="{EE6927A2-0808-1E0F-6BAF-6E90D6050348}"/>
          </ac:picMkLst>
        </pc:picChg>
      </pc:sldChg>
      <pc:sldChg chg="addSp modSp new mod">
        <pc:chgData name="Account Update" userId="d66a401e1e7a39bf" providerId="LiveId" clId="{E2AE2CE2-2BDA-4AC6-BCA8-54823344A4ED}" dt="2023-08-01T18:47:10.574" v="274" actId="113"/>
        <pc:sldMkLst>
          <pc:docMk/>
          <pc:sldMk cId="1345993125" sldId="329"/>
        </pc:sldMkLst>
        <pc:spChg chg="mod">
          <ac:chgData name="Account Update" userId="d66a401e1e7a39bf" providerId="LiveId" clId="{E2AE2CE2-2BDA-4AC6-BCA8-54823344A4ED}" dt="2023-08-01T18:47:10.574" v="274" actId="113"/>
          <ac:spMkLst>
            <pc:docMk/>
            <pc:sldMk cId="1345993125" sldId="329"/>
            <ac:spMk id="2" creationId="{EB3B33B8-8074-A597-DE31-2A8373A8AE32}"/>
          </ac:spMkLst>
        </pc:spChg>
        <pc:picChg chg="add mod">
          <ac:chgData name="Account Update" userId="d66a401e1e7a39bf" providerId="LiveId" clId="{E2AE2CE2-2BDA-4AC6-BCA8-54823344A4ED}" dt="2023-08-01T18:43:10.464" v="213" actId="1076"/>
          <ac:picMkLst>
            <pc:docMk/>
            <pc:sldMk cId="1345993125" sldId="329"/>
            <ac:picMk id="4" creationId="{86B07EE4-525C-D519-C3C5-3973E4E895FC}"/>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C6DBDFE-DD3D-4291-A404-1B97A83A6EA8}" type="datetimeFigureOut">
              <a:rPr lang="en-US" smtClean="0"/>
              <a:t>8/8/2023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6456DE3-4E01-4AFD-AD42-42312842ED89}" type="slidenum">
              <a:rPr lang="en-US" smtClean="0"/>
              <a:t>‹#›</a:t>
            </a:fld>
            <a:endParaRPr lang="en-US" dirty="0"/>
          </a:p>
        </p:txBody>
      </p:sp>
    </p:spTree>
    <p:extLst>
      <p:ext uri="{BB962C8B-B14F-4D97-AF65-F5344CB8AC3E}">
        <p14:creationId xmlns:p14="http://schemas.microsoft.com/office/powerpoint/2010/main" val="7029615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AEA074-24A7-4657-AE02-A51F68EA6AA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498700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04DB13E-F722-4ED6-BB00-556651E95281}"/>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0" name="Rectangle 9"/>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7" name="Group 6">
            <a:extLst>
              <a:ext uri="{FF2B5EF4-FFF2-40B4-BE49-F238E27FC236}">
                <a16:creationId xmlns:a16="http://schemas.microsoft.com/office/drawing/2014/main" id="{E26428D7-C6F3-473D-A360-A3F5C3E8728C}"/>
              </a:ext>
            </a:extLst>
          </p:cNvPr>
          <p:cNvGrpSpPr/>
          <p:nvPr/>
        </p:nvGrpSpPr>
        <p:grpSpPr>
          <a:xfrm>
            <a:off x="5250180" y="1267730"/>
            <a:ext cx="1691640" cy="615934"/>
            <a:chOff x="5250180" y="1267730"/>
            <a:chExt cx="1691640" cy="615934"/>
          </a:xfrm>
        </p:grpSpPr>
        <p:cxnSp>
          <p:nvCxnSpPr>
            <p:cNvPr id="17" name="Straight Connector 16"/>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629103" y="2244830"/>
            <a:ext cx="8933796" cy="2437232"/>
          </a:xfrm>
        </p:spPr>
        <p:txBody>
          <a:bodyPr tIns="45720" bIns="45720" anchor="ctr">
            <a:normAutofit/>
          </a:bodyPr>
          <a:lstStyle>
            <a:lvl1pPr algn="ctr">
              <a:lnSpc>
                <a:spcPct val="83000"/>
              </a:lnSpc>
              <a:defRPr lang="en-US" sz="6800" b="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sp>
        <p:nvSpPr>
          <p:cNvPr id="3" name="Subtitle 2"/>
          <p:cNvSpPr>
            <a:spLocks noGrp="1"/>
          </p:cNvSpPr>
          <p:nvPr>
            <p:ph type="subTitle" idx="1"/>
          </p:nvPr>
        </p:nvSpPr>
        <p:spPr>
          <a:xfrm>
            <a:off x="1629101" y="4682062"/>
            <a:ext cx="8936846" cy="457201"/>
          </a:xfrm>
        </p:spPr>
        <p:txBody>
          <a:bodyPr>
            <a:normAutofit/>
          </a:bodyPr>
          <a:lstStyle>
            <a:lvl1pPr marL="0" indent="0" algn="ctr">
              <a:spcBef>
                <a:spcPts val="0"/>
              </a:spcBef>
              <a:buNone/>
              <a:defRPr sz="1800" spc="80" baseline="0">
                <a:solidFill>
                  <a:schemeClr val="tx1">
                    <a:lumMod val="95000"/>
                    <a:lumOff val="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0" name="Date Placeholder 19"/>
          <p:cNvSpPr>
            <a:spLocks noGrp="1"/>
          </p:cNvSpPr>
          <p:nvPr>
            <p:ph type="dt" sz="half" idx="10"/>
          </p:nvPr>
        </p:nvSpPr>
        <p:spPr>
          <a:xfrm>
            <a:off x="5318760" y="1341256"/>
            <a:ext cx="1554480" cy="485546"/>
          </a:xfrm>
        </p:spPr>
        <p:txBody>
          <a:bodyPr/>
          <a:lstStyle>
            <a:lvl1pPr algn="ctr">
              <a:defRPr sz="1300" spc="0" baseline="0">
                <a:solidFill>
                  <a:srgbClr val="FFFFFF"/>
                </a:solidFill>
                <a:latin typeface="+mn-lt"/>
              </a:defRPr>
            </a:lvl1pPr>
          </a:lstStyle>
          <a:p>
            <a:fld id="{EA0C0817-A112-4847-8014-A94B7D2A4EA3}" type="datetime1">
              <a:rPr lang="en-US" smtClean="0"/>
              <a:t>8/8/2023</a:t>
            </a:fld>
            <a:endParaRPr lang="en-US" dirty="0"/>
          </a:p>
        </p:txBody>
      </p:sp>
      <p:sp>
        <p:nvSpPr>
          <p:cNvPr id="21" name="Footer Placeholder 20"/>
          <p:cNvSpPr>
            <a:spLocks noGrp="1"/>
          </p:cNvSpPr>
          <p:nvPr>
            <p:ph type="ftr" sz="quarter" idx="11"/>
          </p:nvPr>
        </p:nvSpPr>
        <p:spPr>
          <a:xfrm>
            <a:off x="1629100" y="5177408"/>
            <a:ext cx="5730295" cy="228600"/>
          </a:xfrm>
        </p:spPr>
        <p:txBody>
          <a:bodyPr/>
          <a:lstStyle>
            <a:lvl1pPr algn="l">
              <a:defRPr>
                <a:solidFill>
                  <a:schemeClr val="tx1">
                    <a:lumMod val="85000"/>
                    <a:lumOff val="15000"/>
                  </a:schemeClr>
                </a:solidFill>
              </a:defRPr>
            </a:lvl1pPr>
          </a:lstStyle>
          <a:p>
            <a:endParaRPr lang="en-US" dirty="0"/>
          </a:p>
        </p:txBody>
      </p:sp>
      <p:sp>
        <p:nvSpPr>
          <p:cNvPr id="22" name="Slide Number Placeholder 21"/>
          <p:cNvSpPr>
            <a:spLocks noGrp="1"/>
          </p:cNvSpPr>
          <p:nvPr>
            <p:ph type="sldNum" sz="quarter" idx="12"/>
          </p:nvPr>
        </p:nvSpPr>
        <p:spPr>
          <a:xfrm>
            <a:off x="8606920" y="5177408"/>
            <a:ext cx="1955980" cy="22860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1184701763"/>
      </p:ext>
    </p:extLst>
  </p:cSld>
  <p:clrMapOvr>
    <a:masterClrMapping/>
  </p:clrMapOvr>
  <p:transition spd="med">
    <p:pull/>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32B432-ACDA-4023-A761-2BAB76577B62}" type="datetime1">
              <a:rPr lang="en-US" smtClean="0"/>
              <a:t>8/8/2023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2575881786"/>
      </p:ext>
    </p:extLst>
  </p:cSld>
  <p:clrMapOvr>
    <a:masterClrMapping/>
  </p:clrMapOvr>
  <p:transition spd="med">
    <p:pull/>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0A4A1889-E37C-4EC3-9E41-9DAD221CF389}"/>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23" name="Rectangle 22"/>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135880" y="1267730"/>
            <a:ext cx="1920240" cy="7315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629156" y="2275165"/>
            <a:ext cx="8933688" cy="2406895"/>
          </a:xfrm>
        </p:spPr>
        <p:txBody>
          <a:bodyPr anchor="ctr">
            <a:normAutofit/>
          </a:bodyPr>
          <a:lstStyle>
            <a:lvl1pPr algn="ctr">
              <a:lnSpc>
                <a:spcPct val="83000"/>
              </a:lnSpc>
              <a:defRPr lang="en-US" sz="680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grpSp>
        <p:nvGrpSpPr>
          <p:cNvPr id="16" name="Group 15">
            <a:extLst>
              <a:ext uri="{FF2B5EF4-FFF2-40B4-BE49-F238E27FC236}">
                <a16:creationId xmlns:a16="http://schemas.microsoft.com/office/drawing/2014/main" id="{1683EB04-C23E-490C-A1A6-030CF79D23C8}"/>
              </a:ext>
            </a:extLst>
          </p:cNvPr>
          <p:cNvGrpSpPr/>
          <p:nvPr/>
        </p:nvGrpSpPr>
        <p:grpSpPr>
          <a:xfrm>
            <a:off x="5250180" y="1267730"/>
            <a:ext cx="1691640" cy="615934"/>
            <a:chOff x="5250180" y="1267730"/>
            <a:chExt cx="1691640" cy="615934"/>
          </a:xfrm>
        </p:grpSpPr>
        <p:cxnSp>
          <p:nvCxnSpPr>
            <p:cNvPr id="17" name="Straight Connector 16">
              <a:extLst>
                <a:ext uri="{FF2B5EF4-FFF2-40B4-BE49-F238E27FC236}">
                  <a16:creationId xmlns:a16="http://schemas.microsoft.com/office/drawing/2014/main" id="{F8A84C03-E1CA-4A4E-81D6-9BB0C335B7A0}"/>
                </a:ext>
              </a:extLst>
            </p:cNvPr>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4A26FB5A-D5D1-4DAB-AC43-7F51A7F2D197}"/>
                </a:ext>
              </a:extLst>
            </p:cNvPr>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49303F14-E560-4C02-94F4-B4695FE26813}"/>
                </a:ext>
              </a:extLst>
            </p:cNvPr>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3" name="Text Placeholder 2"/>
          <p:cNvSpPr>
            <a:spLocks noGrp="1"/>
          </p:cNvSpPr>
          <p:nvPr>
            <p:ph type="body" idx="1"/>
          </p:nvPr>
        </p:nvSpPr>
        <p:spPr>
          <a:xfrm>
            <a:off x="1629156" y="4682062"/>
            <a:ext cx="8939784" cy="457200"/>
          </a:xfrm>
        </p:spPr>
        <p:txBody>
          <a:bodyPr anchor="t">
            <a:normAutofit/>
          </a:bodyPr>
          <a:lstStyle>
            <a:lvl1pPr marL="0" indent="0" algn="ctr">
              <a:buNone/>
              <a:tabLst>
                <a:tab pos="2633663" algn="l"/>
              </a:tabLst>
              <a:defRPr sz="1800">
                <a:solidFill>
                  <a:schemeClr val="tx1">
                    <a:lumMod val="95000"/>
                    <a:lumOff val="5000"/>
                  </a:schemeClr>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5318760" y="1344502"/>
            <a:ext cx="1554480" cy="498781"/>
          </a:xfrm>
        </p:spPr>
        <p:txBody>
          <a:bodyPr/>
          <a:lstStyle>
            <a:lvl1pPr algn="ctr">
              <a:defRPr lang="en-US" sz="1300" kern="1200" spc="0" baseline="0">
                <a:solidFill>
                  <a:srgbClr val="FFFFFF"/>
                </a:solidFill>
                <a:latin typeface="+mn-lt"/>
                <a:ea typeface="+mn-ea"/>
                <a:cs typeface="+mn-cs"/>
              </a:defRPr>
            </a:lvl1pPr>
          </a:lstStyle>
          <a:p>
            <a:fld id="{D9C646AA-F36E-4540-911D-FFFC0A0EF24A}" type="datetime1">
              <a:rPr lang="en-US" smtClean="0"/>
              <a:t>8/8/2023</a:t>
            </a:fld>
            <a:endParaRPr lang="en-US" dirty="0"/>
          </a:p>
        </p:txBody>
      </p:sp>
      <p:sp>
        <p:nvSpPr>
          <p:cNvPr id="5" name="Footer Placeholder 4"/>
          <p:cNvSpPr>
            <a:spLocks noGrp="1"/>
          </p:cNvSpPr>
          <p:nvPr>
            <p:ph type="ftr" sz="quarter" idx="11"/>
          </p:nvPr>
        </p:nvSpPr>
        <p:spPr>
          <a:xfrm>
            <a:off x="1629157" y="5177408"/>
            <a:ext cx="5660134" cy="228600"/>
          </a:xfrm>
        </p:spPr>
        <p:txBody>
          <a:bodyPr/>
          <a:lstStyle>
            <a:lvl1pPr algn="l">
              <a:defRPr>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12"/>
          </p:nvPr>
        </p:nvSpPr>
        <p:spPr>
          <a:xfrm>
            <a:off x="8604504" y="5177408"/>
            <a:ext cx="1958339" cy="22860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2169732173"/>
      </p:ext>
    </p:extLst>
  </p:cSld>
  <p:clrMapOvr>
    <a:masterClrMapping/>
  </p:clrMapOvr>
  <p:transition spd="med">
    <p:pull/>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680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6176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9186D26-FA5F-4637-B602-B7C2DC34CFD4}" type="datetime1">
              <a:rPr lang="en-US" smtClean="0"/>
              <a:t>8/8/2023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3500582573"/>
      </p:ext>
    </p:extLst>
  </p:cSld>
  <p:clrMapOvr>
    <a:masterClrMapping/>
  </p:clrMapOvr>
  <p:transition spd="med">
    <p:pull/>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9848" y="2074334"/>
            <a:ext cx="4663440" cy="640080"/>
          </a:xfrm>
        </p:spPr>
        <p:txBody>
          <a:bodyPr anchor="ctr">
            <a:normAutofit/>
          </a:bodyPr>
          <a:lstStyle>
            <a:lvl1pPr marL="0" indent="0" algn="l">
              <a:spcBef>
                <a:spcPts val="0"/>
              </a:spcBef>
              <a:buNone/>
              <a:defRPr sz="1900" b="1" i="0">
                <a:solidFill>
                  <a:schemeClr val="tx1"/>
                </a:solidFill>
                <a:latin typeface="+mn-lt"/>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9848" y="2792472"/>
            <a:ext cx="4663440" cy="3163825"/>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58712" y="2074334"/>
            <a:ext cx="4663440" cy="640080"/>
          </a:xfrm>
        </p:spPr>
        <p:txBody>
          <a:bodyPr anchor="ctr">
            <a:normAutofit/>
          </a:bodyPr>
          <a:lstStyle>
            <a:lvl1pPr marL="0" indent="0" algn="l">
              <a:spcBef>
                <a:spcPts val="0"/>
              </a:spcBef>
              <a:buNone/>
              <a:defRPr sz="1900" b="1">
                <a:solidFill>
                  <a:schemeClr val="tx1"/>
                </a:solidFill>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58712" y="2792471"/>
            <a:ext cx="4663440" cy="3164509"/>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A7F15D8-96D1-4781-BC50-CA8A088B2FE4}" type="datetime1">
              <a:rPr lang="en-US" smtClean="0"/>
              <a:t>8/8/2023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1020732562"/>
      </p:ext>
    </p:extLst>
  </p:cSld>
  <p:clrMapOvr>
    <a:masterClrMapping/>
  </p:clrMapOvr>
  <p:transition spd="med">
    <p:pull/>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9A96C99-B8F8-4528-BD05-0E16E943DC09}" type="datetime1">
              <a:rPr lang="en-US" smtClean="0"/>
              <a:t>8/8/2023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1073587506"/>
      </p:ext>
    </p:extLst>
  </p:cSld>
  <p:clrMapOvr>
    <a:masterClrMapping/>
  </p:clrMapOvr>
  <p:transition spd="med">
    <p:pull/>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636942-C211-4B28-8DBD-C953E00AF71B}" type="datetime1">
              <a:rPr lang="en-US" smtClean="0"/>
              <a:t>8/8/2023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2375327992"/>
      </p:ext>
    </p:extLst>
  </p:cSld>
  <p:clrMapOvr>
    <a:masterClrMapping/>
  </p:clrMapOvr>
  <p:transition spd="med">
    <p:pull/>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5E1BBF9-8BEF-4353-BA68-30AAF9EBD8D8}"/>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5B941C21-2A5D-4912-AB06-1BB0C0EB6AE1}"/>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58200" y="607392"/>
            <a:ext cx="3161963" cy="1645920"/>
          </a:xfrm>
        </p:spPr>
        <p:txBody>
          <a:bodyPr anchor="b">
            <a:normAutofit/>
          </a:bodyPr>
          <a:lstStyle>
            <a:lvl1pPr algn="l" defTabSz="914400" rtl="0" eaLnBrk="1" latinLnBrk="0" hangingPunct="1">
              <a:lnSpc>
                <a:spcPct val="100000"/>
              </a:lnSpc>
              <a:spcBef>
                <a:spcPct val="0"/>
              </a:spcBef>
              <a:buNone/>
              <a:defRPr lang="en-US" sz="3200" b="0" kern="1200" cap="none" spc="0" baseline="0" dirty="0">
                <a:solidFill>
                  <a:schemeClr val="tx1"/>
                </a:solidFill>
                <a:effectLst/>
                <a:latin typeface="+mj-lt"/>
                <a:ea typeface="+mn-ea"/>
                <a:cs typeface="+mn-cs"/>
              </a:defRPr>
            </a:lvl1pPr>
          </a:lstStyle>
          <a:p>
            <a:r>
              <a:rPr lang="en-US"/>
              <a:t>Click to edit Master title style</a:t>
            </a:r>
            <a:endParaRPr lang="en-US" dirty="0"/>
          </a:p>
        </p:txBody>
      </p:sp>
      <p:sp>
        <p:nvSpPr>
          <p:cNvPr id="3" name="Content Placeholder 2"/>
          <p:cNvSpPr>
            <a:spLocks noGrp="1"/>
          </p:cNvSpPr>
          <p:nvPr>
            <p:ph idx="1"/>
          </p:nvPr>
        </p:nvSpPr>
        <p:spPr>
          <a:xfrm>
            <a:off x="685800" y="609600"/>
            <a:ext cx="6858000" cy="5334000"/>
          </a:xfrm>
        </p:spPr>
        <p:txBody>
          <a:bodyPr/>
          <a:lstStyle>
            <a:lvl1pPr>
              <a:defRPr sz="19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58200" y="2336800"/>
            <a:ext cx="3161963" cy="3606800"/>
          </a:xfrm>
        </p:spPr>
        <p:txBody>
          <a:bodyPr>
            <a:normAutofit/>
          </a:bodyPr>
          <a:lstStyle>
            <a:lvl1pPr marL="0" indent="0">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a:xfrm>
            <a:off x="5588000" y="6035040"/>
            <a:ext cx="1955800" cy="365760"/>
          </a:xfrm>
        </p:spPr>
        <p:txBody>
          <a:bodyPr/>
          <a:lstStyle>
            <a:lvl1pPr>
              <a:defRPr>
                <a:solidFill>
                  <a:schemeClr val="tx1">
                    <a:lumMod val="85000"/>
                    <a:lumOff val="15000"/>
                  </a:schemeClr>
                </a:solidFill>
              </a:defRPr>
            </a:lvl1pPr>
          </a:lstStyle>
          <a:p>
            <a:fld id="{7E8D12A6-918A-48BD-8CB9-CA713993B0EA}" type="datetime1">
              <a:rPr lang="en-US" smtClean="0"/>
              <a:t>8/8/2023</a:t>
            </a:fld>
            <a:endParaRPr lang="en-US" dirty="0"/>
          </a:p>
        </p:txBody>
      </p:sp>
      <p:sp>
        <p:nvSpPr>
          <p:cNvPr id="9" name="Footer Placeholder 8"/>
          <p:cNvSpPr>
            <a:spLocks noGrp="1"/>
          </p:cNvSpPr>
          <p:nvPr>
            <p:ph type="ftr" sz="quarter" idx="11"/>
          </p:nvPr>
        </p:nvSpPr>
        <p:spPr>
          <a:xfrm>
            <a:off x="685801" y="6035040"/>
            <a:ext cx="4584700" cy="365760"/>
          </a:xfrm>
        </p:spPr>
        <p:txBody>
          <a:bodyPr/>
          <a:lstStyle>
            <a:lvl1pPr algn="l">
              <a:defRPr/>
            </a:lvl1pPr>
          </a:lstStyle>
          <a:p>
            <a:endParaRPr lang="en-US" dirty="0"/>
          </a:p>
        </p:txBody>
      </p:sp>
      <p:sp>
        <p:nvSpPr>
          <p:cNvPr id="11" name="Slide Number Placeholder 10"/>
          <p:cNvSpPr>
            <a:spLocks noGrp="1"/>
          </p:cNvSpPr>
          <p:nvPr>
            <p:ph type="sldNum" sz="quarter" idx="12"/>
          </p:nvPr>
        </p:nvSpPr>
        <p:spPr>
          <a:xfrm>
            <a:off x="10396728" y="6035040"/>
            <a:ext cx="1223435" cy="36576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2432160685"/>
      </p:ext>
    </p:extLst>
  </p:cSld>
  <p:clrMapOvr>
    <a:masterClrMapping/>
  </p:clrMapOvr>
  <p:transition spd="med">
    <p:pull/>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687CA98-D9C7-497F-A1DA-7D22F8753BCE}"/>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228599" y="237744"/>
            <a:ext cx="7696201" cy="6382512"/>
          </a:xfrm>
          <a:solidFill>
            <a:schemeClr val="accent1">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5" name="Date Placeholder 4"/>
          <p:cNvSpPr>
            <a:spLocks noGrp="1"/>
          </p:cNvSpPr>
          <p:nvPr>
            <p:ph type="dt" sz="half" idx="10"/>
          </p:nvPr>
        </p:nvSpPr>
        <p:spPr>
          <a:xfrm>
            <a:off x="5662337" y="6035040"/>
            <a:ext cx="2071963" cy="365760"/>
          </a:xfrm>
        </p:spPr>
        <p:txBody>
          <a:bodyPr/>
          <a:lstStyle>
            <a:lvl1pPr>
              <a:defRPr b="1">
                <a:solidFill>
                  <a:srgbClr val="FFFFFF"/>
                </a:solidFill>
                <a:effectLst>
                  <a:outerShdw blurRad="19050" dist="6350" dir="2700000" algn="tl" rotWithShape="0">
                    <a:prstClr val="black">
                      <a:alpha val="40000"/>
                    </a:prstClr>
                  </a:outerShdw>
                </a:effectLst>
              </a:defRPr>
            </a:lvl1pPr>
          </a:lstStyle>
          <a:p>
            <a:fld id="{E778CE86-875F-4587-BCF6-FA054AFC0D53}" type="datetime1">
              <a:rPr lang="en-US" smtClean="0"/>
              <a:pPr/>
              <a:t>8/8/2023</a:t>
            </a:fld>
            <a:endParaRPr lang="en-US" dirty="0"/>
          </a:p>
        </p:txBody>
      </p:sp>
      <p:sp>
        <p:nvSpPr>
          <p:cNvPr id="6" name="Footer Placeholder 5"/>
          <p:cNvSpPr>
            <a:spLocks noGrp="1"/>
          </p:cNvSpPr>
          <p:nvPr>
            <p:ph type="ftr" sz="quarter" idx="11"/>
          </p:nvPr>
        </p:nvSpPr>
        <p:spPr>
          <a:xfrm>
            <a:off x="612648" y="6035040"/>
            <a:ext cx="4588002" cy="365760"/>
          </a:xfrm>
        </p:spPr>
        <p:txBody>
          <a:bodyPr/>
          <a:lstStyle>
            <a:lvl1pPr marL="0" algn="r" defTabSz="914400" rtl="0" eaLnBrk="1" latinLnBrk="0" hangingPunct="1">
              <a:defRPr lang="en-US" sz="1000" b="1" kern="1200" dirty="0">
                <a:solidFill>
                  <a:srgbClr val="FFFFFF"/>
                </a:solidFill>
                <a:effectLst>
                  <a:outerShdw blurRad="19050" dist="6350" dir="2700000" algn="tl" rotWithShape="0">
                    <a:prstClr val="black">
                      <a:alpha val="40000"/>
                    </a:prstClr>
                  </a:outerShdw>
                </a:effectLst>
                <a:latin typeface="+mn-lt"/>
                <a:ea typeface="+mn-ea"/>
                <a:cs typeface="+mn-cs"/>
              </a:defRPr>
            </a:lvl1pPr>
          </a:lstStyle>
          <a:p>
            <a:pPr algn="l"/>
            <a:endParaRPr lang="en-US" dirty="0"/>
          </a:p>
        </p:txBody>
      </p:sp>
      <p:sp>
        <p:nvSpPr>
          <p:cNvPr id="7" name="Slide Number Placeholder 6"/>
          <p:cNvSpPr>
            <a:spLocks noGrp="1"/>
          </p:cNvSpPr>
          <p:nvPr>
            <p:ph type="sldNum" sz="quarter" idx="12"/>
          </p:nvPr>
        </p:nvSpPr>
        <p:spPr>
          <a:xfrm>
            <a:off x="10396728" y="6035040"/>
            <a:ext cx="1225296" cy="365760"/>
          </a:xfrm>
        </p:spPr>
        <p:txBody>
          <a:bodyPr/>
          <a:lstStyle/>
          <a:p>
            <a:fld id="{34B7E4EF-A1BD-40F4-AB7B-04F084DD991D}" type="slidenum">
              <a:rPr lang="en-US" smtClean="0"/>
              <a:t>‹#›</a:t>
            </a:fld>
            <a:endParaRPr lang="en-US" dirty="0"/>
          </a:p>
        </p:txBody>
      </p:sp>
      <p:sp>
        <p:nvSpPr>
          <p:cNvPr id="12" name="Rectangle 11">
            <a:extLst>
              <a:ext uri="{FF2B5EF4-FFF2-40B4-BE49-F238E27FC236}">
                <a16:creationId xmlns:a16="http://schemas.microsoft.com/office/drawing/2014/main" id="{F8B3D8CC-BB13-41A5-8F34-B8E84A4F9534}"/>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77250" y="603504"/>
            <a:ext cx="3144774" cy="1645920"/>
          </a:xfrm>
        </p:spPr>
        <p:txBody>
          <a:bodyPr anchor="b">
            <a:noAutofit/>
          </a:bodyPr>
          <a:lstStyle>
            <a:lvl1pPr algn="l">
              <a:lnSpc>
                <a:spcPct val="100000"/>
              </a:lnSpc>
              <a:defRPr sz="3200" b="0">
                <a:solidFill>
                  <a:schemeClr val="tx1"/>
                </a:solidFill>
                <a:latin typeface="+mj-lt"/>
              </a:defRPr>
            </a:lvl1pPr>
          </a:lstStyle>
          <a:p>
            <a:r>
              <a:rPr lang="en-US"/>
              <a:t>Click to edit Master title style</a:t>
            </a:r>
            <a:endParaRPr lang="en-US" dirty="0"/>
          </a:p>
        </p:txBody>
      </p:sp>
      <p:sp>
        <p:nvSpPr>
          <p:cNvPr id="4" name="Text Placeholder 3"/>
          <p:cNvSpPr>
            <a:spLocks noGrp="1"/>
          </p:cNvSpPr>
          <p:nvPr>
            <p:ph type="body" sz="half" idx="2"/>
          </p:nvPr>
        </p:nvSpPr>
        <p:spPr>
          <a:xfrm>
            <a:off x="8477250" y="2386584"/>
            <a:ext cx="3144774" cy="3511296"/>
          </a:xfrm>
        </p:spPr>
        <p:txBody>
          <a:bodyPr>
            <a:normAutofit/>
          </a:bodyPr>
          <a:lstStyle>
            <a:lvl1pPr marL="0" indent="0" algn="l">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099103659"/>
      </p:ext>
    </p:extLst>
  </p:cSld>
  <p:clrMapOvr>
    <a:masterClrMapping/>
  </p:clrMapOvr>
  <p:transition spd="med">
    <p:pull/>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E94681D-2A4C-4A8D-B9B5-31D440D0328D}"/>
              </a:ext>
            </a:extLst>
          </p:cNvPr>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234696" y="237744"/>
            <a:ext cx="11722608" cy="6382512"/>
          </a:xfrm>
          <a:prstGeom prst="rect">
            <a:avLst/>
          </a:prstGeom>
          <a:solidFill>
            <a:schemeClr val="bg1">
              <a:lumMod val="75000"/>
              <a:alpha val="60000"/>
            </a:schemeClr>
          </a:solidFill>
          <a:ln w="6350" cap="flat" cmpd="sng" algn="ctr">
            <a:noFill/>
            <a:prstDash val="solid"/>
          </a:ln>
          <a:effectLst>
            <a:softEdge rad="0"/>
          </a:effectLst>
        </p:spPr>
      </p:sp>
      <p:sp>
        <p:nvSpPr>
          <p:cNvPr id="8" name="Rectangle 7"/>
          <p:cNvSpPr/>
          <p:nvPr/>
        </p:nvSpPr>
        <p:spPr>
          <a:xfrm>
            <a:off x="371856" y="374904"/>
            <a:ext cx="11448288" cy="6108192"/>
          </a:xfrm>
          <a:prstGeom prst="rect">
            <a:avLst/>
          </a:prstGeom>
          <a:noFill/>
          <a:ln w="6350" cap="sq" cmpd="sng" algn="ctr">
            <a:solidFill>
              <a:schemeClr val="tx1">
                <a:lumMod val="85000"/>
                <a:lumOff val="15000"/>
              </a:schemeClr>
            </a:solidFill>
            <a:prstDash val="solid"/>
            <a:miter lim="800000"/>
          </a:ln>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6800" y="2103120"/>
            <a:ext cx="10058400" cy="384962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56794" y="6035040"/>
            <a:ext cx="2893045" cy="365760"/>
          </a:xfrm>
          <a:prstGeom prst="rect">
            <a:avLst/>
          </a:prstGeom>
        </p:spPr>
        <p:txBody>
          <a:bodyPr vert="horz" lIns="91440" tIns="45720" rIns="91440" bIns="45720" rtlCol="0" anchor="b"/>
          <a:lstStyle>
            <a:lvl1pPr algn="r">
              <a:defRPr sz="800">
                <a:solidFill>
                  <a:schemeClr val="tx1">
                    <a:lumMod val="75000"/>
                    <a:lumOff val="25000"/>
                  </a:schemeClr>
                </a:solidFill>
              </a:defRPr>
            </a:lvl1pPr>
          </a:lstStyle>
          <a:p>
            <a:fld id="{F6FA2B21-3FCD-4721-B95C-427943F61125}" type="datetime1">
              <a:rPr lang="en-US" smtClean="0"/>
              <a:t>8/8/2023</a:t>
            </a:fld>
            <a:endParaRPr lang="en-US" dirty="0"/>
          </a:p>
        </p:txBody>
      </p:sp>
      <p:sp>
        <p:nvSpPr>
          <p:cNvPr id="5" name="Footer Placeholder 4"/>
          <p:cNvSpPr>
            <a:spLocks noGrp="1"/>
          </p:cNvSpPr>
          <p:nvPr>
            <p:ph type="ftr" sz="quarter" idx="3"/>
          </p:nvPr>
        </p:nvSpPr>
        <p:spPr>
          <a:xfrm>
            <a:off x="1066800" y="6035040"/>
            <a:ext cx="5816600" cy="365760"/>
          </a:xfrm>
          <a:prstGeom prst="rect">
            <a:avLst/>
          </a:prstGeom>
        </p:spPr>
        <p:txBody>
          <a:bodyPr vert="horz" lIns="91440" tIns="45720" rIns="91440" bIns="45720" rtlCol="0" anchor="b"/>
          <a:lstStyle>
            <a:lvl1pPr algn="l">
              <a:defRPr sz="800">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4"/>
          </p:nvPr>
        </p:nvSpPr>
        <p:spPr>
          <a:xfrm>
            <a:off x="10287000" y="6035040"/>
            <a:ext cx="838200" cy="365760"/>
          </a:xfrm>
          <a:prstGeom prst="rect">
            <a:avLst/>
          </a:prstGeom>
        </p:spPr>
        <p:txBody>
          <a:bodyPr vert="horz" lIns="91440" tIns="45720" rIns="91440" bIns="45720" rtlCol="0" anchor="b"/>
          <a:lstStyle>
            <a:lvl1pPr algn="r">
              <a:defRPr sz="800">
                <a:solidFill>
                  <a:schemeClr val="tx1">
                    <a:lumMod val="75000"/>
                    <a:lumOff val="2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27209014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transition spd="med">
    <p:pull/>
  </p:transition>
  <p:hf sldNum="0" hdr="0" ftr="0" dt="0"/>
  <p:txStyles>
    <p:titleStyle>
      <a:lvl1pPr algn="l" defTabSz="914400" rtl="0" eaLnBrk="1" latinLnBrk="0" hangingPunct="1">
        <a:lnSpc>
          <a:spcPct val="90000"/>
        </a:lnSpc>
        <a:spcBef>
          <a:spcPct val="0"/>
        </a:spcBef>
        <a:buNone/>
        <a:defRPr lang="en-US" sz="4000" i="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10000"/>
        </a:lnSpc>
        <a:spcBef>
          <a:spcPts val="900"/>
        </a:spcBef>
        <a:spcAft>
          <a:spcPts val="0"/>
        </a:spcAft>
        <a:buClr>
          <a:schemeClr val="tx1">
            <a:lumMod val="85000"/>
            <a:lumOff val="15000"/>
          </a:schemeClr>
        </a:buClr>
        <a:buFont typeface="Garamond" pitchFamily="18" charset="0"/>
        <a:buChar char="◦"/>
        <a:defRPr sz="15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3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hemeOverride" Target="../theme/themeOverride1.xml"/><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07B8A7-9E0C-CFC3-1250-B4F478E4BEC9}"/>
              </a:ext>
            </a:extLst>
          </p:cNvPr>
          <p:cNvSpPr>
            <a:spLocks noGrp="1"/>
          </p:cNvSpPr>
          <p:nvPr>
            <p:ph type="title"/>
          </p:nvPr>
        </p:nvSpPr>
        <p:spPr>
          <a:xfrm>
            <a:off x="284672" y="642595"/>
            <a:ext cx="2691441" cy="4524628"/>
          </a:xfrm>
        </p:spPr>
        <p:txBody>
          <a:bodyPr>
            <a:normAutofit/>
          </a:bodyPr>
          <a:lstStyle/>
          <a:p>
            <a:r>
              <a:rPr lang="en-US" b="1" dirty="0"/>
              <a:t>Heavy rain, flash flooding</a:t>
            </a:r>
          </a:p>
        </p:txBody>
      </p:sp>
      <p:pic>
        <p:nvPicPr>
          <p:cNvPr id="6" name="Picture 5">
            <a:extLst>
              <a:ext uri="{FF2B5EF4-FFF2-40B4-BE49-F238E27FC236}">
                <a16:creationId xmlns:a16="http://schemas.microsoft.com/office/drawing/2014/main" id="{2A104F07-65B0-BF92-22BC-4110875C12DA}"/>
              </a:ext>
            </a:extLst>
          </p:cNvPr>
          <p:cNvPicPr>
            <a:picLocks noChangeAspect="1"/>
          </p:cNvPicPr>
          <p:nvPr/>
        </p:nvPicPr>
        <p:blipFill>
          <a:blip r:embed="rId2"/>
          <a:stretch>
            <a:fillRect/>
          </a:stretch>
        </p:blipFill>
        <p:spPr>
          <a:xfrm>
            <a:off x="2976112" y="507330"/>
            <a:ext cx="8672245" cy="5876217"/>
          </a:xfrm>
          <a:prstGeom prst="rect">
            <a:avLst/>
          </a:prstGeom>
        </p:spPr>
      </p:pic>
    </p:spTree>
    <p:extLst>
      <p:ext uri="{BB962C8B-B14F-4D97-AF65-F5344CB8AC3E}">
        <p14:creationId xmlns:p14="http://schemas.microsoft.com/office/powerpoint/2010/main" val="1373511162"/>
      </p:ext>
    </p:extLst>
  </p:cSld>
  <p:clrMapOvr>
    <a:masterClrMapping/>
  </p:clrMapOvr>
  <p:transition spd="med">
    <p:pull/>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307282-2A01-FFAF-6C00-7A305D89C991}"/>
              </a:ext>
            </a:extLst>
          </p:cNvPr>
          <p:cNvSpPr>
            <a:spLocks noGrp="1"/>
          </p:cNvSpPr>
          <p:nvPr>
            <p:ph type="title"/>
          </p:nvPr>
        </p:nvSpPr>
        <p:spPr>
          <a:xfrm>
            <a:off x="549216" y="426933"/>
            <a:ext cx="10058400" cy="1371600"/>
          </a:xfrm>
        </p:spPr>
        <p:txBody>
          <a:bodyPr/>
          <a:lstStyle/>
          <a:p>
            <a:r>
              <a:rPr lang="en-US" b="1" dirty="0">
                <a:solidFill>
                  <a:schemeClr val="tx1"/>
                </a:solidFill>
              </a:rPr>
              <a:t>1  This is That</a:t>
            </a:r>
          </a:p>
        </p:txBody>
      </p:sp>
      <p:sp>
        <p:nvSpPr>
          <p:cNvPr id="3" name="Content Placeholder 2">
            <a:extLst>
              <a:ext uri="{FF2B5EF4-FFF2-40B4-BE49-F238E27FC236}">
                <a16:creationId xmlns:a16="http://schemas.microsoft.com/office/drawing/2014/main" id="{268EB12C-7711-2F8B-7F71-5C13D0E7B11C}"/>
              </a:ext>
            </a:extLst>
          </p:cNvPr>
          <p:cNvSpPr>
            <a:spLocks noGrp="1"/>
          </p:cNvSpPr>
          <p:nvPr>
            <p:ph idx="1"/>
          </p:nvPr>
        </p:nvSpPr>
        <p:spPr/>
        <p:txBody>
          <a:bodyPr>
            <a:normAutofit/>
          </a:bodyPr>
          <a:lstStyle/>
          <a:p>
            <a:pPr marR="0" algn="l" rtl="0"/>
            <a:r>
              <a:rPr lang="en-US" sz="1800" b="1" i="0" u="none" strike="noStrike" baseline="0" dirty="0">
                <a:latin typeface="Verdana" panose="020B0604030504040204" pitchFamily="34" charset="0"/>
              </a:rPr>
              <a:t>Prophecy from Joel 2</a:t>
            </a:r>
          </a:p>
          <a:p>
            <a:pPr marR="0" algn="l" rtl="0"/>
            <a:r>
              <a:rPr lang="en-US" sz="1800" b="1" i="0" u="none" strike="noStrike" baseline="0" dirty="0">
                <a:latin typeface="Verdana" panose="020B0604030504040204" pitchFamily="34" charset="0"/>
              </a:rPr>
              <a:t>Fulfilled in your presence</a:t>
            </a:r>
          </a:p>
          <a:p>
            <a:pPr marR="0" algn="l" rtl="0"/>
            <a:r>
              <a:rPr lang="en-US" sz="1800" b="1" dirty="0">
                <a:latin typeface="Verdana" panose="020B0604030504040204" pitchFamily="34" charset="0"/>
              </a:rPr>
              <a:t>Not some, not close, not almost</a:t>
            </a:r>
          </a:p>
          <a:p>
            <a:pPr marR="0" algn="l" rtl="0"/>
            <a:r>
              <a:rPr lang="en-US" sz="1800" b="1" i="0" u="none" strike="noStrike" baseline="0" dirty="0">
                <a:latin typeface="Verdana" panose="020B0604030504040204" pitchFamily="34" charset="0"/>
              </a:rPr>
              <a:t>THIS IS THAT</a:t>
            </a:r>
          </a:p>
          <a:p>
            <a:pPr lvl="1"/>
            <a:r>
              <a:rPr lang="en-US" sz="1400" b="1" dirty="0">
                <a:latin typeface="Verdana" panose="020B0604030504040204" pitchFamily="34" charset="0"/>
              </a:rPr>
              <a:t>Jesus fulfilled EVERY prophecy </a:t>
            </a:r>
          </a:p>
          <a:p>
            <a:r>
              <a:rPr lang="en-US" sz="1600" b="1" i="0" u="none" strike="noStrike" baseline="0" dirty="0">
                <a:latin typeface="Verdana" panose="020B0604030504040204" pitchFamily="34" charset="0"/>
              </a:rPr>
              <a:t>Jigsaw Puzzle</a:t>
            </a:r>
          </a:p>
          <a:p>
            <a:pPr lvl="1"/>
            <a:r>
              <a:rPr lang="en-US" sz="1400" b="1" dirty="0">
                <a:latin typeface="Verdana" panose="020B0604030504040204" pitchFamily="34" charset="0"/>
              </a:rPr>
              <a:t>Many pieces look similar</a:t>
            </a:r>
          </a:p>
          <a:p>
            <a:pPr lvl="1"/>
            <a:r>
              <a:rPr lang="en-US" sz="1400" b="1" i="0" u="none" strike="noStrike" baseline="0" dirty="0">
                <a:latin typeface="Verdana" panose="020B0604030504040204" pitchFamily="34" charset="0"/>
              </a:rPr>
              <a:t>But only one FITS.</a:t>
            </a:r>
          </a:p>
          <a:p>
            <a:pPr marR="0" algn="l" rtl="0"/>
            <a:endParaRPr lang="en-US" sz="1800" b="0" i="0" u="none" strike="noStrike" baseline="0" dirty="0">
              <a:solidFill>
                <a:srgbClr val="000000"/>
              </a:solidFill>
              <a:latin typeface="Verdana" panose="020B0604030504040204" pitchFamily="34" charset="0"/>
            </a:endParaRPr>
          </a:p>
          <a:p>
            <a:pPr marR="0" algn="l" rtl="0"/>
            <a:endParaRPr lang="en-US" sz="1800" b="0" i="0" u="none" strike="noStrike" baseline="0" dirty="0">
              <a:solidFill>
                <a:srgbClr val="218282"/>
              </a:solidFill>
              <a:latin typeface="Verdana" panose="020B0604030504040204" pitchFamily="34" charset="0"/>
            </a:endParaRPr>
          </a:p>
        </p:txBody>
      </p:sp>
      <p:pic>
        <p:nvPicPr>
          <p:cNvPr id="1026" name="Picture 2" descr="Image result for jigsaw puzzles">
            <a:extLst>
              <a:ext uri="{FF2B5EF4-FFF2-40B4-BE49-F238E27FC236}">
                <a16:creationId xmlns:a16="http://schemas.microsoft.com/office/drawing/2014/main" id="{CB9E9372-DABD-4719-CA74-6DB82826BCB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59806" y="1678852"/>
            <a:ext cx="5682978" cy="37821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0515937"/>
      </p:ext>
    </p:extLst>
  </p:cSld>
  <p:clrMapOvr>
    <a:masterClrMapping/>
  </p:clrMapOvr>
  <p:transition spd="med">
    <p:pull/>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307282-2A01-FFAF-6C00-7A305D89C991}"/>
              </a:ext>
            </a:extLst>
          </p:cNvPr>
          <p:cNvSpPr>
            <a:spLocks noGrp="1"/>
          </p:cNvSpPr>
          <p:nvPr>
            <p:ph type="title"/>
          </p:nvPr>
        </p:nvSpPr>
        <p:spPr>
          <a:xfrm>
            <a:off x="549216" y="426933"/>
            <a:ext cx="10058400" cy="1371600"/>
          </a:xfrm>
        </p:spPr>
        <p:txBody>
          <a:bodyPr/>
          <a:lstStyle/>
          <a:p>
            <a:r>
              <a:rPr lang="en-US" b="1" dirty="0">
                <a:solidFill>
                  <a:schemeClr val="tx1"/>
                </a:solidFill>
              </a:rPr>
              <a:t>2  THIS (now, today) is </a:t>
            </a:r>
            <a:r>
              <a:rPr lang="en-US" b="1" u="sng" dirty="0">
                <a:solidFill>
                  <a:schemeClr val="tx1"/>
                </a:solidFill>
              </a:rPr>
              <a:t>NOT</a:t>
            </a:r>
            <a:r>
              <a:rPr lang="en-US" b="1" dirty="0">
                <a:solidFill>
                  <a:schemeClr val="tx1"/>
                </a:solidFill>
              </a:rPr>
              <a:t> THAT</a:t>
            </a:r>
          </a:p>
        </p:txBody>
      </p:sp>
      <p:sp>
        <p:nvSpPr>
          <p:cNvPr id="3" name="Content Placeholder 2">
            <a:extLst>
              <a:ext uri="{FF2B5EF4-FFF2-40B4-BE49-F238E27FC236}">
                <a16:creationId xmlns:a16="http://schemas.microsoft.com/office/drawing/2014/main" id="{268EB12C-7711-2F8B-7F71-5C13D0E7B11C}"/>
              </a:ext>
            </a:extLst>
          </p:cNvPr>
          <p:cNvSpPr>
            <a:spLocks noGrp="1"/>
          </p:cNvSpPr>
          <p:nvPr>
            <p:ph idx="1"/>
          </p:nvPr>
        </p:nvSpPr>
        <p:spPr/>
        <p:txBody>
          <a:bodyPr>
            <a:normAutofit/>
          </a:bodyPr>
          <a:lstStyle/>
          <a:p>
            <a:pPr marR="0" algn="l" rtl="0"/>
            <a:r>
              <a:rPr lang="en-US" sz="1800" b="1" i="0" u="none" strike="noStrike" baseline="0" dirty="0">
                <a:latin typeface="Verdana" panose="020B0604030504040204" pitchFamily="34" charset="0"/>
              </a:rPr>
              <a:t>Now, this moment, this event</a:t>
            </a:r>
          </a:p>
          <a:p>
            <a:pPr marR="0" algn="l" rtl="0"/>
            <a:r>
              <a:rPr lang="en-US" sz="1800" b="1" dirty="0">
                <a:latin typeface="Verdana" panose="020B0604030504040204" pitchFamily="34" charset="0"/>
              </a:rPr>
              <a:t>Not talking about miracle, tongues, healing, etc.</a:t>
            </a:r>
          </a:p>
          <a:p>
            <a:pPr marR="0" algn="l" rtl="0"/>
            <a:r>
              <a:rPr lang="en-US" sz="1800" b="1" i="0" u="none" strike="noStrike" baseline="0" dirty="0">
                <a:latin typeface="Verdana" panose="020B0604030504040204" pitchFamily="34" charset="0"/>
              </a:rPr>
              <a:t>(Joh 14:12)  Truly, truly, I say to you, He who believes on Me, the works that I do he shall do also, and greater works than these he shall do, because I go to My Father.</a:t>
            </a:r>
          </a:p>
          <a:p>
            <a:pPr marR="0" algn="l" rtl="0"/>
            <a:r>
              <a:rPr lang="en-US" sz="1800" b="1" i="0" u="none" strike="noStrike" baseline="0" dirty="0">
                <a:solidFill>
                  <a:srgbClr val="000000"/>
                </a:solidFill>
                <a:latin typeface="Verdana" panose="020B0604030504040204" pitchFamily="34" charset="0"/>
              </a:rPr>
              <a:t>These miracles became “show”, “look at me”</a:t>
            </a:r>
          </a:p>
          <a:p>
            <a:pPr marR="0" algn="l" rtl="0"/>
            <a:r>
              <a:rPr lang="en-US" sz="1800" b="1" dirty="0">
                <a:solidFill>
                  <a:srgbClr val="000000"/>
                </a:solidFill>
                <a:latin typeface="Verdana" panose="020B0604030504040204" pitchFamily="34" charset="0"/>
              </a:rPr>
              <a:t>See 1 Corinthians 12-14</a:t>
            </a:r>
          </a:p>
          <a:p>
            <a:pPr marR="0" algn="l" rtl="0"/>
            <a:endParaRPr lang="en-US" sz="1800" b="1" i="0" u="none" strike="noStrike" baseline="0" dirty="0">
              <a:solidFill>
                <a:srgbClr val="000000"/>
              </a:solidFill>
              <a:latin typeface="Verdana" panose="020B0604030504040204" pitchFamily="34" charset="0"/>
            </a:endParaRPr>
          </a:p>
          <a:p>
            <a:pPr marR="0" algn="ctr" rtl="0"/>
            <a:r>
              <a:rPr lang="en-US" sz="2400" b="1" i="0" u="none" strike="noStrike" baseline="0" dirty="0">
                <a:latin typeface="Verdana" panose="020B0604030504040204" pitchFamily="34" charset="0"/>
              </a:rPr>
              <a:t>OUR GREATER WORK IS STILL AVAILABLE!!!</a:t>
            </a:r>
          </a:p>
          <a:p>
            <a:pPr marR="0" algn="l" rtl="0"/>
            <a:endParaRPr lang="en-US" sz="1800" b="1" i="0" u="none" strike="noStrike" baseline="0" dirty="0">
              <a:solidFill>
                <a:srgbClr val="000000"/>
              </a:solidFill>
              <a:latin typeface="Verdana" panose="020B0604030504040204" pitchFamily="34" charset="0"/>
            </a:endParaRPr>
          </a:p>
          <a:p>
            <a:pPr marR="0" algn="l" rtl="0"/>
            <a:endParaRPr lang="en-US" sz="1800" b="1" i="0" u="none" strike="noStrike" baseline="0" dirty="0">
              <a:solidFill>
                <a:srgbClr val="218282"/>
              </a:solidFill>
              <a:latin typeface="Verdana" panose="020B0604030504040204" pitchFamily="34" charset="0"/>
            </a:endParaRPr>
          </a:p>
        </p:txBody>
      </p:sp>
    </p:spTree>
    <p:extLst>
      <p:ext uri="{BB962C8B-B14F-4D97-AF65-F5344CB8AC3E}">
        <p14:creationId xmlns:p14="http://schemas.microsoft.com/office/powerpoint/2010/main" val="1299345575"/>
      </p:ext>
    </p:extLst>
  </p:cSld>
  <p:clrMapOvr>
    <a:masterClrMapping/>
  </p:clrMapOvr>
  <p:transition spd="med">
    <p:pull/>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307282-2A01-FFAF-6C00-7A305D89C991}"/>
              </a:ext>
            </a:extLst>
          </p:cNvPr>
          <p:cNvSpPr>
            <a:spLocks noGrp="1"/>
          </p:cNvSpPr>
          <p:nvPr>
            <p:ph type="title"/>
          </p:nvPr>
        </p:nvSpPr>
        <p:spPr>
          <a:xfrm>
            <a:off x="549216" y="426933"/>
            <a:ext cx="10058400" cy="1371600"/>
          </a:xfrm>
        </p:spPr>
        <p:txBody>
          <a:bodyPr/>
          <a:lstStyle/>
          <a:p>
            <a:r>
              <a:rPr lang="en-US" b="1" dirty="0">
                <a:solidFill>
                  <a:schemeClr val="tx1"/>
                </a:solidFill>
              </a:rPr>
              <a:t>2  THIS (now, today) is </a:t>
            </a:r>
            <a:r>
              <a:rPr lang="en-US" b="1" u="sng" dirty="0">
                <a:solidFill>
                  <a:schemeClr val="tx1"/>
                </a:solidFill>
              </a:rPr>
              <a:t>NOT</a:t>
            </a:r>
            <a:r>
              <a:rPr lang="en-US" b="1" dirty="0">
                <a:solidFill>
                  <a:schemeClr val="tx1"/>
                </a:solidFill>
              </a:rPr>
              <a:t> THAT</a:t>
            </a:r>
          </a:p>
        </p:txBody>
      </p:sp>
      <p:sp>
        <p:nvSpPr>
          <p:cNvPr id="3" name="Content Placeholder 2">
            <a:extLst>
              <a:ext uri="{FF2B5EF4-FFF2-40B4-BE49-F238E27FC236}">
                <a16:creationId xmlns:a16="http://schemas.microsoft.com/office/drawing/2014/main" id="{268EB12C-7711-2F8B-7F71-5C13D0E7B11C}"/>
              </a:ext>
            </a:extLst>
          </p:cNvPr>
          <p:cNvSpPr>
            <a:spLocks noGrp="1"/>
          </p:cNvSpPr>
          <p:nvPr>
            <p:ph idx="1"/>
          </p:nvPr>
        </p:nvSpPr>
        <p:spPr/>
        <p:txBody>
          <a:bodyPr>
            <a:normAutofit/>
          </a:bodyPr>
          <a:lstStyle/>
          <a:p>
            <a:pPr marR="0" algn="l" rtl="0"/>
            <a:r>
              <a:rPr lang="en-US" sz="1800" b="1" i="0" u="none" strike="noStrike" baseline="0" dirty="0">
                <a:latin typeface="Verdana" panose="020B0604030504040204" pitchFamily="34" charset="0"/>
              </a:rPr>
              <a:t>Let’s talk about Conviction, Boldness, Willing to work, Commitment</a:t>
            </a:r>
          </a:p>
          <a:p>
            <a:pPr marR="0" algn="l" rtl="0"/>
            <a:r>
              <a:rPr lang="en-US" sz="1800" b="1" dirty="0">
                <a:latin typeface="Verdana" panose="020B0604030504040204" pitchFamily="34" charset="0"/>
              </a:rPr>
              <a:t>We are NOT the first century church</a:t>
            </a:r>
          </a:p>
          <a:p>
            <a:pPr lvl="1"/>
            <a:r>
              <a:rPr lang="en-US" sz="2200" b="1" i="0" u="none" strike="noStrike" baseline="0" dirty="0">
                <a:latin typeface="Verdana" panose="020B0604030504040204" pitchFamily="34" charset="0"/>
              </a:rPr>
              <a:t>In love</a:t>
            </a:r>
            <a:r>
              <a:rPr lang="en-US" sz="2200" b="1" i="0" u="none" strike="noStrike" baseline="0">
                <a:latin typeface="Verdana" panose="020B0604030504040204" pitchFamily="34" charset="0"/>
              </a:rPr>
              <a:t>, compassion, </a:t>
            </a:r>
            <a:r>
              <a:rPr lang="en-US" sz="2200" b="1" i="0" u="none" strike="noStrike" baseline="0" dirty="0">
                <a:latin typeface="Verdana" panose="020B0604030504040204" pitchFamily="34" charset="0"/>
              </a:rPr>
              <a:t>caring</a:t>
            </a:r>
          </a:p>
          <a:p>
            <a:pPr lvl="1"/>
            <a:r>
              <a:rPr lang="en-US" sz="2200" b="1" dirty="0">
                <a:latin typeface="Verdana" panose="020B0604030504040204" pitchFamily="34" charset="0"/>
              </a:rPr>
              <a:t>In evangelism, restoring those fallen away</a:t>
            </a:r>
          </a:p>
          <a:p>
            <a:pPr lvl="1"/>
            <a:r>
              <a:rPr lang="en-US" sz="2200" b="1" i="0" u="none" strike="noStrike" baseline="0" dirty="0">
                <a:latin typeface="Verdana" panose="020B0604030504040204" pitchFamily="34" charset="0"/>
              </a:rPr>
              <a:t>In active faith, conviction, boldness</a:t>
            </a:r>
          </a:p>
          <a:p>
            <a:pPr lvl="1"/>
            <a:r>
              <a:rPr lang="en-US" sz="2200" b="1" dirty="0">
                <a:latin typeface="Verdana" panose="020B0604030504040204" pitchFamily="34" charset="0"/>
              </a:rPr>
              <a:t>In commitment to the cause of Christ</a:t>
            </a:r>
          </a:p>
          <a:p>
            <a:r>
              <a:rPr lang="en-US" sz="2400" b="1" i="0" u="none" strike="noStrike" baseline="0" dirty="0">
                <a:latin typeface="Verdana" panose="020B0604030504040204" pitchFamily="34" charset="0"/>
              </a:rPr>
              <a:t>What has happened to that power?</a:t>
            </a:r>
          </a:p>
          <a:p>
            <a:pPr marR="0" algn="l" rtl="0"/>
            <a:endParaRPr lang="en-US" sz="1800" b="0" i="0" u="none" strike="noStrike" baseline="0" dirty="0">
              <a:solidFill>
                <a:srgbClr val="000000"/>
              </a:solidFill>
              <a:latin typeface="Verdana" panose="020B0604030504040204" pitchFamily="34" charset="0"/>
            </a:endParaRPr>
          </a:p>
          <a:p>
            <a:pPr marR="0" algn="l" rtl="0"/>
            <a:endParaRPr lang="en-US" sz="1800" b="0" i="0" u="none" strike="noStrike" baseline="0" dirty="0">
              <a:solidFill>
                <a:srgbClr val="218282"/>
              </a:solidFill>
              <a:latin typeface="Verdana" panose="020B0604030504040204" pitchFamily="34" charset="0"/>
            </a:endParaRPr>
          </a:p>
        </p:txBody>
      </p:sp>
    </p:spTree>
    <p:extLst>
      <p:ext uri="{BB962C8B-B14F-4D97-AF65-F5344CB8AC3E}">
        <p14:creationId xmlns:p14="http://schemas.microsoft.com/office/powerpoint/2010/main" val="640921741"/>
      </p:ext>
    </p:extLst>
  </p:cSld>
  <p:clrMapOvr>
    <a:masterClrMapping/>
  </p:clrMapOvr>
  <p:transition spd="med">
    <p:pull/>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307282-2A01-FFAF-6C00-7A305D89C991}"/>
              </a:ext>
            </a:extLst>
          </p:cNvPr>
          <p:cNvSpPr>
            <a:spLocks noGrp="1"/>
          </p:cNvSpPr>
          <p:nvPr>
            <p:ph type="title"/>
          </p:nvPr>
        </p:nvSpPr>
        <p:spPr>
          <a:xfrm>
            <a:off x="549216" y="426933"/>
            <a:ext cx="10058400" cy="1371600"/>
          </a:xfrm>
        </p:spPr>
        <p:txBody>
          <a:bodyPr/>
          <a:lstStyle/>
          <a:p>
            <a:r>
              <a:rPr lang="en-US" b="1" dirty="0">
                <a:solidFill>
                  <a:schemeClr val="tx1"/>
                </a:solidFill>
              </a:rPr>
              <a:t>3  THIS (now, today) </a:t>
            </a:r>
            <a:r>
              <a:rPr lang="en-US" b="1" u="sng" dirty="0">
                <a:solidFill>
                  <a:schemeClr val="tx1"/>
                </a:solidFill>
              </a:rPr>
              <a:t>COULD BE </a:t>
            </a:r>
            <a:r>
              <a:rPr lang="en-US" b="1" dirty="0">
                <a:solidFill>
                  <a:schemeClr val="tx1"/>
                </a:solidFill>
              </a:rPr>
              <a:t>THAT</a:t>
            </a:r>
          </a:p>
        </p:txBody>
      </p:sp>
      <p:sp>
        <p:nvSpPr>
          <p:cNvPr id="3" name="Content Placeholder 2">
            <a:extLst>
              <a:ext uri="{FF2B5EF4-FFF2-40B4-BE49-F238E27FC236}">
                <a16:creationId xmlns:a16="http://schemas.microsoft.com/office/drawing/2014/main" id="{268EB12C-7711-2F8B-7F71-5C13D0E7B11C}"/>
              </a:ext>
            </a:extLst>
          </p:cNvPr>
          <p:cNvSpPr>
            <a:spLocks noGrp="1"/>
          </p:cNvSpPr>
          <p:nvPr>
            <p:ph idx="1"/>
          </p:nvPr>
        </p:nvSpPr>
        <p:spPr/>
        <p:txBody>
          <a:bodyPr>
            <a:normAutofit/>
          </a:bodyPr>
          <a:lstStyle/>
          <a:p>
            <a:pPr marR="0" algn="l" rtl="0"/>
            <a:r>
              <a:rPr lang="en-US" sz="1800" b="1" i="0" u="none" strike="noStrike" baseline="0" dirty="0">
                <a:latin typeface="Verdana" panose="020B0604030504040204" pitchFamily="34" charset="0"/>
              </a:rPr>
              <a:t>God promised; He </a:t>
            </a:r>
            <a:r>
              <a:rPr lang="en-US" sz="1800" b="1" dirty="0">
                <a:latin typeface="Verdana" panose="020B0604030504040204" pitchFamily="34" charset="0"/>
              </a:rPr>
              <a:t>has not changed His mind.</a:t>
            </a:r>
          </a:p>
          <a:p>
            <a:pPr marR="0" algn="l" rtl="0"/>
            <a:r>
              <a:rPr lang="en-US" sz="1800" b="1" i="0" u="none" strike="noStrike" baseline="0" dirty="0">
                <a:latin typeface="Verdana" panose="020B0604030504040204" pitchFamily="34" charset="0"/>
              </a:rPr>
              <a:t>The Power of the Gospel is still available.</a:t>
            </a:r>
          </a:p>
          <a:p>
            <a:r>
              <a:rPr lang="en-US" sz="1800" b="1" i="0" u="none" strike="noStrike" baseline="0" dirty="0">
                <a:latin typeface="Verdana" panose="020B0604030504040204" pitchFamily="34" charset="0"/>
              </a:rPr>
              <a:t>(Act 2:38)  Then Peter said to them, "Repent, and let every one of you be baptized in the name of Jesus Christ for the remission of sins; and you shall receive the gift of the Holy Spirit.</a:t>
            </a:r>
          </a:p>
          <a:p>
            <a:r>
              <a:rPr lang="en-US" sz="1800" b="1" i="0" u="none" strike="noStrike" baseline="0" dirty="0">
                <a:latin typeface="Verdana" panose="020B0604030504040204" pitchFamily="34" charset="0"/>
              </a:rPr>
              <a:t>(Act 5:32)  And we are His witnesses to these things, and </a:t>
            </a:r>
            <a:r>
              <a:rPr lang="en-US" sz="1800" b="1" i="1" u="none" strike="noStrike" baseline="0" dirty="0">
                <a:latin typeface="Verdana" panose="020B0604030504040204" pitchFamily="34" charset="0"/>
              </a:rPr>
              <a:t>so</a:t>
            </a:r>
            <a:r>
              <a:rPr lang="en-US" sz="1800" b="1" i="0" u="none" strike="noStrike" baseline="0" dirty="0">
                <a:latin typeface="Verdana" panose="020B0604030504040204" pitchFamily="34" charset="0"/>
              </a:rPr>
              <a:t> also </a:t>
            </a:r>
            <a:r>
              <a:rPr lang="en-US" sz="1800" b="1" i="1" u="none" strike="noStrike" baseline="0" dirty="0">
                <a:latin typeface="Verdana" panose="020B0604030504040204" pitchFamily="34" charset="0"/>
              </a:rPr>
              <a:t>is</a:t>
            </a:r>
            <a:r>
              <a:rPr lang="en-US" sz="1800" b="1" i="0" u="none" strike="noStrike" baseline="0" dirty="0">
                <a:latin typeface="Verdana" panose="020B0604030504040204" pitchFamily="34" charset="0"/>
              </a:rPr>
              <a:t> the Holy Spirit whom God has given to those who obey Him."</a:t>
            </a:r>
          </a:p>
          <a:p>
            <a:r>
              <a:rPr lang="en-US" sz="1800" b="1" i="0" u="none" strike="noStrike" baseline="0" dirty="0">
                <a:latin typeface="Verdana" panose="020B0604030504040204" pitchFamily="34" charset="0"/>
              </a:rPr>
              <a:t>(Rom 1:16)  For I am not ashamed of the gospel of Christ, for it is the power of God to salvation for everyone who believes, for the Jew first and also for the Greek.</a:t>
            </a:r>
            <a:endParaRPr lang="en-US" sz="2400" b="1" i="0" u="none" strike="noStrike" baseline="0" dirty="0">
              <a:latin typeface="Verdana" panose="020B0604030504040204" pitchFamily="34" charset="0"/>
            </a:endParaRPr>
          </a:p>
          <a:p>
            <a:pPr marR="0" algn="l" rtl="0"/>
            <a:endParaRPr lang="en-US" sz="1800" b="0" i="0" u="none" strike="noStrike" baseline="0" dirty="0">
              <a:latin typeface="Verdana" panose="020B0604030504040204" pitchFamily="34" charset="0"/>
            </a:endParaRPr>
          </a:p>
          <a:p>
            <a:pPr marR="0" algn="l" rtl="0"/>
            <a:endParaRPr lang="en-US" sz="1800" b="0" i="0" u="none" strike="noStrike" baseline="0" dirty="0">
              <a:latin typeface="Verdana" panose="020B0604030504040204" pitchFamily="34" charset="0"/>
            </a:endParaRPr>
          </a:p>
        </p:txBody>
      </p:sp>
    </p:spTree>
    <p:extLst>
      <p:ext uri="{BB962C8B-B14F-4D97-AF65-F5344CB8AC3E}">
        <p14:creationId xmlns:p14="http://schemas.microsoft.com/office/powerpoint/2010/main" val="1625371357"/>
      </p:ext>
    </p:extLst>
  </p:cSld>
  <p:clrMapOvr>
    <a:masterClrMapping/>
  </p:clrMapOvr>
  <p:transition spd="med">
    <p:pull/>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307282-2A01-FFAF-6C00-7A305D89C991}"/>
              </a:ext>
            </a:extLst>
          </p:cNvPr>
          <p:cNvSpPr>
            <a:spLocks noGrp="1"/>
          </p:cNvSpPr>
          <p:nvPr>
            <p:ph type="title"/>
          </p:nvPr>
        </p:nvSpPr>
        <p:spPr>
          <a:xfrm>
            <a:off x="549216" y="426933"/>
            <a:ext cx="10058400" cy="1371600"/>
          </a:xfrm>
        </p:spPr>
        <p:txBody>
          <a:bodyPr/>
          <a:lstStyle/>
          <a:p>
            <a:r>
              <a:rPr lang="en-US" b="1" dirty="0">
                <a:solidFill>
                  <a:schemeClr val="tx1"/>
                </a:solidFill>
              </a:rPr>
              <a:t>3  THIS (now, today) </a:t>
            </a:r>
            <a:r>
              <a:rPr lang="en-US" b="1" u="sng" dirty="0">
                <a:solidFill>
                  <a:schemeClr val="tx1"/>
                </a:solidFill>
              </a:rPr>
              <a:t>COULD BE </a:t>
            </a:r>
            <a:r>
              <a:rPr lang="en-US" b="1" dirty="0">
                <a:solidFill>
                  <a:schemeClr val="tx1"/>
                </a:solidFill>
              </a:rPr>
              <a:t>THAT</a:t>
            </a:r>
          </a:p>
        </p:txBody>
      </p:sp>
      <p:sp>
        <p:nvSpPr>
          <p:cNvPr id="3" name="Content Placeholder 2">
            <a:extLst>
              <a:ext uri="{FF2B5EF4-FFF2-40B4-BE49-F238E27FC236}">
                <a16:creationId xmlns:a16="http://schemas.microsoft.com/office/drawing/2014/main" id="{268EB12C-7711-2F8B-7F71-5C13D0E7B11C}"/>
              </a:ext>
            </a:extLst>
          </p:cNvPr>
          <p:cNvSpPr>
            <a:spLocks noGrp="1"/>
          </p:cNvSpPr>
          <p:nvPr>
            <p:ph idx="1"/>
          </p:nvPr>
        </p:nvSpPr>
        <p:spPr/>
        <p:txBody>
          <a:bodyPr>
            <a:normAutofit/>
          </a:bodyPr>
          <a:lstStyle/>
          <a:p>
            <a:pPr marR="0" algn="l" rtl="0"/>
            <a:r>
              <a:rPr lang="en-US" sz="1800" b="1" i="0" u="none" strike="noStrike" baseline="0" dirty="0">
                <a:latin typeface="Verdana" panose="020B0604030504040204" pitchFamily="34" charset="0"/>
              </a:rPr>
              <a:t>God promised; He </a:t>
            </a:r>
            <a:r>
              <a:rPr lang="en-US" sz="1800" b="1" dirty="0">
                <a:latin typeface="Verdana" panose="020B0604030504040204" pitchFamily="34" charset="0"/>
              </a:rPr>
              <a:t>has not changed His mind.</a:t>
            </a:r>
          </a:p>
          <a:p>
            <a:pPr marR="0" algn="l" rtl="0"/>
            <a:r>
              <a:rPr lang="en-US" sz="1800" b="1" i="0" u="none" strike="noStrike" baseline="0" dirty="0">
                <a:latin typeface="Verdana" panose="020B0604030504040204" pitchFamily="34" charset="0"/>
              </a:rPr>
              <a:t>The Power of the Gospel is still available.</a:t>
            </a:r>
          </a:p>
          <a:p>
            <a:pPr marR="0" algn="l" rtl="0"/>
            <a:r>
              <a:rPr lang="en-US" sz="1800" b="1" i="0" u="none" strike="noStrike" baseline="0" dirty="0">
                <a:latin typeface="Verdana" panose="020B0604030504040204" pitchFamily="34" charset="0"/>
              </a:rPr>
              <a:t>(1Co 2:4)  And my speech and my preaching </a:t>
            </a:r>
            <a:r>
              <a:rPr lang="en-US" sz="1800" b="1" i="1" u="none" strike="noStrike" baseline="0" dirty="0">
                <a:latin typeface="Verdana" panose="020B0604030504040204" pitchFamily="34" charset="0"/>
              </a:rPr>
              <a:t>were</a:t>
            </a:r>
            <a:r>
              <a:rPr lang="en-US" sz="1800" b="1" i="0" u="none" strike="noStrike" baseline="0" dirty="0">
                <a:latin typeface="Verdana" panose="020B0604030504040204" pitchFamily="34" charset="0"/>
              </a:rPr>
              <a:t> not with persuasive words of human wisdom, but in demonstration of the Spirit and of power,</a:t>
            </a:r>
          </a:p>
          <a:p>
            <a:pPr marR="0" algn="l" rtl="0"/>
            <a:r>
              <a:rPr lang="en-US" sz="1800" b="1" i="0" u="none" strike="noStrike" baseline="0" dirty="0">
                <a:latin typeface="Verdana" panose="020B0604030504040204" pitchFamily="34" charset="0"/>
              </a:rPr>
              <a:t>(1Co 2:5)  that your faith should not be in the wisdom of men but in the power of God.</a:t>
            </a:r>
          </a:p>
          <a:p>
            <a:r>
              <a:rPr lang="en-US" sz="1800" b="1" i="0" u="none" strike="noStrike" baseline="0" dirty="0">
                <a:latin typeface="Verdana" panose="020B0604030504040204" pitchFamily="34" charset="0"/>
              </a:rPr>
              <a:t>(Eph 3:20)  Now to Him who is able to do exceedingly abundantly above all that we ask or think, according to the power that works in us,</a:t>
            </a:r>
          </a:p>
          <a:p>
            <a:pPr marR="0" algn="l" rtl="0"/>
            <a:endParaRPr lang="en-US" sz="1800" b="0" i="0" u="none" strike="noStrike" baseline="0" dirty="0">
              <a:latin typeface="Verdana" panose="020B0604030504040204" pitchFamily="34" charset="0"/>
            </a:endParaRPr>
          </a:p>
          <a:p>
            <a:pPr marR="0" algn="l" rtl="0"/>
            <a:endParaRPr lang="en-US" sz="1800" b="0" i="0" u="none" strike="noStrike" baseline="0" dirty="0">
              <a:latin typeface="Verdana" panose="020B0604030504040204" pitchFamily="34" charset="0"/>
            </a:endParaRPr>
          </a:p>
        </p:txBody>
      </p:sp>
    </p:spTree>
    <p:extLst>
      <p:ext uri="{BB962C8B-B14F-4D97-AF65-F5344CB8AC3E}">
        <p14:creationId xmlns:p14="http://schemas.microsoft.com/office/powerpoint/2010/main" val="4065695830"/>
      </p:ext>
    </p:extLst>
  </p:cSld>
  <p:clrMapOvr>
    <a:masterClrMapping/>
  </p:clrMapOvr>
  <p:transition spd="med">
    <p:pull/>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307282-2A01-FFAF-6C00-7A305D89C991}"/>
              </a:ext>
            </a:extLst>
          </p:cNvPr>
          <p:cNvSpPr>
            <a:spLocks noGrp="1"/>
          </p:cNvSpPr>
          <p:nvPr>
            <p:ph type="title"/>
          </p:nvPr>
        </p:nvSpPr>
        <p:spPr>
          <a:xfrm>
            <a:off x="549216" y="426933"/>
            <a:ext cx="10058400" cy="1371600"/>
          </a:xfrm>
        </p:spPr>
        <p:txBody>
          <a:bodyPr/>
          <a:lstStyle/>
          <a:p>
            <a:r>
              <a:rPr lang="en-US" b="1" dirty="0">
                <a:solidFill>
                  <a:schemeClr val="tx1"/>
                </a:solidFill>
              </a:rPr>
              <a:t>4  THIS </a:t>
            </a:r>
            <a:r>
              <a:rPr lang="en-US" b="1" u="sng" dirty="0">
                <a:solidFill>
                  <a:schemeClr val="tx1"/>
                </a:solidFill>
              </a:rPr>
              <a:t>CAN BE </a:t>
            </a:r>
            <a:r>
              <a:rPr lang="en-US" b="1" dirty="0">
                <a:solidFill>
                  <a:schemeClr val="tx1"/>
                </a:solidFill>
              </a:rPr>
              <a:t>THAT</a:t>
            </a:r>
          </a:p>
        </p:txBody>
      </p:sp>
      <p:sp>
        <p:nvSpPr>
          <p:cNvPr id="3" name="Content Placeholder 2">
            <a:extLst>
              <a:ext uri="{FF2B5EF4-FFF2-40B4-BE49-F238E27FC236}">
                <a16:creationId xmlns:a16="http://schemas.microsoft.com/office/drawing/2014/main" id="{268EB12C-7711-2F8B-7F71-5C13D0E7B11C}"/>
              </a:ext>
            </a:extLst>
          </p:cNvPr>
          <p:cNvSpPr>
            <a:spLocks noGrp="1"/>
          </p:cNvSpPr>
          <p:nvPr>
            <p:ph idx="1"/>
          </p:nvPr>
        </p:nvSpPr>
        <p:spPr/>
        <p:txBody>
          <a:bodyPr>
            <a:normAutofit/>
          </a:bodyPr>
          <a:lstStyle/>
          <a:p>
            <a:pPr marR="0" algn="l" rtl="0"/>
            <a:r>
              <a:rPr lang="en-US" sz="1800" b="1" i="0" u="none" strike="noStrike" baseline="0" dirty="0">
                <a:latin typeface="Verdana" panose="020B0604030504040204" pitchFamily="34" charset="0"/>
              </a:rPr>
              <a:t>We must plug into the power that is available to us.</a:t>
            </a:r>
          </a:p>
          <a:p>
            <a:pPr marR="0" algn="l" rtl="0"/>
            <a:r>
              <a:rPr lang="en-US" sz="1800" b="1" i="0" u="none" strike="noStrike" baseline="0" dirty="0">
                <a:latin typeface="Verdana" panose="020B0604030504040204" pitchFamily="34" charset="0"/>
              </a:rPr>
              <a:t>Our TV only works when it is plugged into the power source.</a:t>
            </a:r>
          </a:p>
          <a:p>
            <a:pPr marR="0" algn="l" rtl="0"/>
            <a:r>
              <a:rPr lang="en-US" sz="1800" b="1" dirty="0">
                <a:latin typeface="Verdana" panose="020B0604030504040204" pitchFamily="34" charset="0"/>
              </a:rPr>
              <a:t>Indian chief, with oil wells on the land r</a:t>
            </a:r>
            <a:r>
              <a:rPr lang="en-US" sz="1600" b="1" i="0" u="none" strike="noStrike" baseline="0" dirty="0">
                <a:latin typeface="Verdana" panose="020B0604030504040204" pitchFamily="34" charset="0"/>
              </a:rPr>
              <a:t>ides in a huge limousine, pulled by a horse.</a:t>
            </a:r>
          </a:p>
          <a:p>
            <a:pPr marR="0" algn="l" rtl="0"/>
            <a:endParaRPr lang="en-US" sz="1600" b="1" dirty="0">
              <a:latin typeface="Verdana" panose="020B0604030504040204" pitchFamily="34" charset="0"/>
            </a:endParaRPr>
          </a:p>
          <a:p>
            <a:pPr marR="0" algn="ctr" rtl="0"/>
            <a:r>
              <a:rPr lang="en-US" sz="2800" b="1" i="0" u="none" strike="noStrike" baseline="0" dirty="0">
                <a:latin typeface="Verdana" panose="020B0604030504040204" pitchFamily="34" charset="0"/>
              </a:rPr>
              <a:t>Use the  POWER available to us.</a:t>
            </a:r>
          </a:p>
          <a:p>
            <a:pPr marR="0" algn="ctr" rtl="0"/>
            <a:endParaRPr lang="en-US" sz="2800" b="1" i="0" u="none" strike="noStrike" baseline="0" dirty="0">
              <a:latin typeface="Verdana" panose="020B0604030504040204" pitchFamily="34" charset="0"/>
            </a:endParaRPr>
          </a:p>
          <a:p>
            <a:pPr marR="0" algn="ctr" rtl="0"/>
            <a:r>
              <a:rPr lang="en-US" sz="2800" b="1" dirty="0">
                <a:latin typeface="Verdana" panose="020B0604030504040204" pitchFamily="34" charset="0"/>
              </a:rPr>
              <a:t>Use that POWER to build God’s church.</a:t>
            </a:r>
            <a:endParaRPr lang="en-US" sz="2800" b="1" i="0" u="none" strike="noStrike" baseline="0" dirty="0">
              <a:latin typeface="Verdana" panose="020B0604030504040204" pitchFamily="34" charset="0"/>
            </a:endParaRPr>
          </a:p>
          <a:p>
            <a:pPr marR="0" algn="l" rtl="0"/>
            <a:endParaRPr lang="en-US" sz="1800" b="0" i="0" u="none" strike="noStrike" baseline="0" dirty="0">
              <a:latin typeface="Verdana" panose="020B0604030504040204" pitchFamily="34" charset="0"/>
            </a:endParaRPr>
          </a:p>
          <a:p>
            <a:pPr marR="0" algn="l" rtl="0"/>
            <a:endParaRPr lang="en-US" sz="1800" b="0" i="0" u="none" strike="noStrike" baseline="0" dirty="0">
              <a:latin typeface="Verdana" panose="020B0604030504040204" pitchFamily="34" charset="0"/>
            </a:endParaRPr>
          </a:p>
        </p:txBody>
      </p:sp>
    </p:spTree>
    <p:extLst>
      <p:ext uri="{BB962C8B-B14F-4D97-AF65-F5344CB8AC3E}">
        <p14:creationId xmlns:p14="http://schemas.microsoft.com/office/powerpoint/2010/main" val="2624670547"/>
      </p:ext>
    </p:extLst>
  </p:cSld>
  <p:clrMapOvr>
    <a:masterClrMapping/>
  </p:clrMapOvr>
  <p:transition spd="med">
    <p:pull/>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307282-2A01-FFAF-6C00-7A305D89C991}"/>
              </a:ext>
            </a:extLst>
          </p:cNvPr>
          <p:cNvSpPr>
            <a:spLocks noGrp="1"/>
          </p:cNvSpPr>
          <p:nvPr>
            <p:ph type="title"/>
          </p:nvPr>
        </p:nvSpPr>
        <p:spPr>
          <a:xfrm>
            <a:off x="549216" y="426933"/>
            <a:ext cx="10058400" cy="1371600"/>
          </a:xfrm>
        </p:spPr>
        <p:txBody>
          <a:bodyPr/>
          <a:lstStyle/>
          <a:p>
            <a:r>
              <a:rPr lang="en-US" b="1" dirty="0">
                <a:solidFill>
                  <a:schemeClr val="tx1"/>
                </a:solidFill>
              </a:rPr>
              <a:t>CONCLUSION</a:t>
            </a:r>
          </a:p>
        </p:txBody>
      </p:sp>
      <p:sp>
        <p:nvSpPr>
          <p:cNvPr id="3" name="Content Placeholder 2">
            <a:extLst>
              <a:ext uri="{FF2B5EF4-FFF2-40B4-BE49-F238E27FC236}">
                <a16:creationId xmlns:a16="http://schemas.microsoft.com/office/drawing/2014/main" id="{268EB12C-7711-2F8B-7F71-5C13D0E7B11C}"/>
              </a:ext>
            </a:extLst>
          </p:cNvPr>
          <p:cNvSpPr>
            <a:spLocks noGrp="1"/>
          </p:cNvSpPr>
          <p:nvPr>
            <p:ph idx="1"/>
          </p:nvPr>
        </p:nvSpPr>
        <p:spPr/>
        <p:txBody>
          <a:bodyPr>
            <a:normAutofit/>
          </a:bodyPr>
          <a:lstStyle/>
          <a:p>
            <a:r>
              <a:rPr lang="en-US" sz="1800" b="1" i="0" u="none" strike="noStrike" baseline="0" dirty="0">
                <a:latin typeface="Verdana" panose="020B0604030504040204" pitchFamily="34" charset="0"/>
              </a:rPr>
              <a:t>Would you like to live </a:t>
            </a:r>
            <a:r>
              <a:rPr lang="en-US" sz="1800" b="1" dirty="0">
                <a:latin typeface="Verdana" panose="020B0604030504040204" pitchFamily="34" charset="0"/>
              </a:rPr>
              <a:t>in a house without </a:t>
            </a:r>
            <a:r>
              <a:rPr lang="en-US" sz="1800" b="1" dirty="0" err="1">
                <a:latin typeface="Verdana" panose="020B0604030504040204" pitchFamily="34" charset="0"/>
              </a:rPr>
              <a:t>electic</a:t>
            </a:r>
            <a:r>
              <a:rPr lang="en-US" sz="1800" b="1" dirty="0">
                <a:latin typeface="Verdana" panose="020B0604030504040204" pitchFamily="34" charset="0"/>
              </a:rPr>
              <a:t> power?</a:t>
            </a:r>
          </a:p>
          <a:p>
            <a:endParaRPr lang="en-US" sz="1800" b="1" dirty="0">
              <a:latin typeface="Verdana" panose="020B0604030504040204" pitchFamily="34" charset="0"/>
            </a:endParaRPr>
          </a:p>
          <a:p>
            <a:r>
              <a:rPr lang="en-US" sz="1800" b="1" i="0" u="none" strike="noStrike" baseline="0" dirty="0">
                <a:latin typeface="Verdana" panose="020B0604030504040204" pitchFamily="34" charset="0"/>
              </a:rPr>
              <a:t>The POWER is available to us.</a:t>
            </a:r>
          </a:p>
          <a:p>
            <a:pPr marR="0" algn="l" rtl="0"/>
            <a:endParaRPr lang="en-US" sz="1800" b="1" dirty="0">
              <a:latin typeface="Verdana" panose="020B0604030504040204" pitchFamily="34" charset="0"/>
            </a:endParaRPr>
          </a:p>
          <a:p>
            <a:pPr marR="0" algn="ctr" rtl="0"/>
            <a:r>
              <a:rPr lang="en-US" sz="2800" b="1" i="0" u="none" strike="noStrike" baseline="0" dirty="0">
                <a:latin typeface="Verdana" panose="020B0604030504040204" pitchFamily="34" charset="0"/>
              </a:rPr>
              <a:t>If we lack the power, it is our fault.</a:t>
            </a:r>
          </a:p>
          <a:p>
            <a:pPr marL="0" marR="0" indent="0" algn="l" rtl="0">
              <a:buNone/>
            </a:pPr>
            <a:endParaRPr lang="en-US" sz="1800" b="1" i="0" u="none" strike="noStrike" baseline="0" dirty="0">
              <a:latin typeface="Verdana" panose="020B0604030504040204" pitchFamily="34" charset="0"/>
            </a:endParaRPr>
          </a:p>
          <a:p>
            <a:pPr marR="0" algn="ctr" rtl="0"/>
            <a:r>
              <a:rPr lang="en-US" sz="2800" b="1" dirty="0">
                <a:latin typeface="Verdana" panose="020B0604030504040204" pitchFamily="34" charset="0"/>
              </a:rPr>
              <a:t>WHAT ABOUT YOUR SPIRITUAL LIFE?</a:t>
            </a:r>
          </a:p>
          <a:p>
            <a:pPr marR="0" algn="ctr" rtl="0"/>
            <a:r>
              <a:rPr lang="en-US" sz="2800" b="1" i="0" u="none" strike="noStrike" baseline="0" dirty="0">
                <a:latin typeface="Verdana" panose="020B0604030504040204" pitchFamily="34" charset="0"/>
              </a:rPr>
              <a:t>THE POWER IS AVAILABLE – PLUG IN</a:t>
            </a:r>
          </a:p>
          <a:p>
            <a:pPr marR="0" algn="l" rtl="0"/>
            <a:endParaRPr lang="en-US" sz="1800" b="0" i="0" u="none" strike="noStrike" baseline="0" dirty="0">
              <a:latin typeface="Verdana" panose="020B0604030504040204" pitchFamily="34" charset="0"/>
            </a:endParaRPr>
          </a:p>
          <a:p>
            <a:pPr marR="0" algn="l" rtl="0"/>
            <a:endParaRPr lang="en-US" sz="1800" b="0" i="0" u="none" strike="noStrike" baseline="0" dirty="0">
              <a:latin typeface="Verdana" panose="020B0604030504040204" pitchFamily="34" charset="0"/>
            </a:endParaRPr>
          </a:p>
        </p:txBody>
      </p:sp>
    </p:spTree>
    <p:extLst>
      <p:ext uri="{BB962C8B-B14F-4D97-AF65-F5344CB8AC3E}">
        <p14:creationId xmlns:p14="http://schemas.microsoft.com/office/powerpoint/2010/main" val="1338862061"/>
      </p:ext>
    </p:extLst>
  </p:cSld>
  <p:clrMapOvr>
    <a:masterClrMapping/>
  </p:clrMapOvr>
  <p:transition spd="med">
    <p:pull/>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0ED198-9388-51DA-93C0-B66D7437004F}"/>
              </a:ext>
            </a:extLst>
          </p:cNvPr>
          <p:cNvSpPr>
            <a:spLocks noGrp="1"/>
          </p:cNvSpPr>
          <p:nvPr>
            <p:ph type="title"/>
          </p:nvPr>
        </p:nvSpPr>
        <p:spPr>
          <a:xfrm>
            <a:off x="417664" y="642594"/>
            <a:ext cx="3843786" cy="1557142"/>
          </a:xfrm>
        </p:spPr>
        <p:txBody>
          <a:bodyPr>
            <a:normAutofit/>
          </a:bodyPr>
          <a:lstStyle/>
          <a:p>
            <a:r>
              <a:rPr lang="en-US" b="1" dirty="0"/>
              <a:t>Many buildings destroyed</a:t>
            </a:r>
          </a:p>
        </p:txBody>
      </p:sp>
      <p:pic>
        <p:nvPicPr>
          <p:cNvPr id="4" name="Picture 3">
            <a:extLst>
              <a:ext uri="{FF2B5EF4-FFF2-40B4-BE49-F238E27FC236}">
                <a16:creationId xmlns:a16="http://schemas.microsoft.com/office/drawing/2014/main" id="{0F7BC68E-CCA1-EEAA-4885-B5DE1DFD4419}"/>
              </a:ext>
            </a:extLst>
          </p:cNvPr>
          <p:cNvPicPr>
            <a:picLocks noChangeAspect="1"/>
          </p:cNvPicPr>
          <p:nvPr/>
        </p:nvPicPr>
        <p:blipFill>
          <a:blip r:embed="rId2"/>
          <a:stretch>
            <a:fillRect/>
          </a:stretch>
        </p:blipFill>
        <p:spPr>
          <a:xfrm>
            <a:off x="6310219" y="420297"/>
            <a:ext cx="5464118" cy="3642745"/>
          </a:xfrm>
          <a:prstGeom prst="rect">
            <a:avLst/>
          </a:prstGeom>
        </p:spPr>
      </p:pic>
      <p:pic>
        <p:nvPicPr>
          <p:cNvPr id="5" name="Picture 4">
            <a:extLst>
              <a:ext uri="{FF2B5EF4-FFF2-40B4-BE49-F238E27FC236}">
                <a16:creationId xmlns:a16="http://schemas.microsoft.com/office/drawing/2014/main" id="{FA221C09-B19E-0D05-4A6A-EF95387394CE}"/>
              </a:ext>
            </a:extLst>
          </p:cNvPr>
          <p:cNvPicPr>
            <a:picLocks noChangeAspect="1"/>
          </p:cNvPicPr>
          <p:nvPr/>
        </p:nvPicPr>
        <p:blipFill>
          <a:blip r:embed="rId3"/>
          <a:stretch>
            <a:fillRect/>
          </a:stretch>
        </p:blipFill>
        <p:spPr>
          <a:xfrm>
            <a:off x="417663" y="2587925"/>
            <a:ext cx="5799105" cy="3866070"/>
          </a:xfrm>
          <a:prstGeom prst="rect">
            <a:avLst/>
          </a:prstGeom>
        </p:spPr>
      </p:pic>
    </p:spTree>
    <p:extLst>
      <p:ext uri="{BB962C8B-B14F-4D97-AF65-F5344CB8AC3E}">
        <p14:creationId xmlns:p14="http://schemas.microsoft.com/office/powerpoint/2010/main" val="344616717"/>
      </p:ext>
    </p:extLst>
  </p:cSld>
  <p:clrMapOvr>
    <a:masterClrMapping/>
  </p:clrMapOvr>
  <p:transition spd="med">
    <p:pull/>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ED7757-71AC-513C-E974-89D1279BAC15}"/>
              </a:ext>
            </a:extLst>
          </p:cNvPr>
          <p:cNvSpPr>
            <a:spLocks noGrp="1"/>
          </p:cNvSpPr>
          <p:nvPr>
            <p:ph type="title"/>
          </p:nvPr>
        </p:nvSpPr>
        <p:spPr>
          <a:xfrm>
            <a:off x="1066800" y="642594"/>
            <a:ext cx="2892725" cy="4809300"/>
          </a:xfrm>
        </p:spPr>
        <p:txBody>
          <a:bodyPr>
            <a:normAutofit/>
          </a:bodyPr>
          <a:lstStyle/>
          <a:p>
            <a:r>
              <a:rPr lang="en-US" b="1" dirty="0"/>
              <a:t>Help with a school</a:t>
            </a:r>
            <a:br>
              <a:rPr lang="en-US" b="1" dirty="0"/>
            </a:br>
            <a:r>
              <a:rPr lang="en-US" b="1" dirty="0"/>
              <a:t>flooring</a:t>
            </a:r>
          </a:p>
        </p:txBody>
      </p:sp>
      <p:pic>
        <p:nvPicPr>
          <p:cNvPr id="4" name="Picture 3">
            <a:extLst>
              <a:ext uri="{FF2B5EF4-FFF2-40B4-BE49-F238E27FC236}">
                <a16:creationId xmlns:a16="http://schemas.microsoft.com/office/drawing/2014/main" id="{3ECD8666-5D66-5E6E-632A-676C083BD673}"/>
              </a:ext>
            </a:extLst>
          </p:cNvPr>
          <p:cNvPicPr>
            <a:picLocks noChangeAspect="1"/>
          </p:cNvPicPr>
          <p:nvPr/>
        </p:nvPicPr>
        <p:blipFill>
          <a:blip r:embed="rId2"/>
          <a:stretch>
            <a:fillRect/>
          </a:stretch>
        </p:blipFill>
        <p:spPr>
          <a:xfrm>
            <a:off x="5287993" y="474213"/>
            <a:ext cx="4432180" cy="5909573"/>
          </a:xfrm>
          <a:prstGeom prst="rect">
            <a:avLst/>
          </a:prstGeom>
        </p:spPr>
      </p:pic>
    </p:spTree>
    <p:extLst>
      <p:ext uri="{BB962C8B-B14F-4D97-AF65-F5344CB8AC3E}">
        <p14:creationId xmlns:p14="http://schemas.microsoft.com/office/powerpoint/2010/main" val="1841446453"/>
      </p:ext>
    </p:extLst>
  </p:cSld>
  <p:clrMapOvr>
    <a:masterClrMapping/>
  </p:clrMapOvr>
  <p:transition spd="med">
    <p:pull/>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F12662-2382-71F1-4EAA-101681921BDF}"/>
              </a:ext>
            </a:extLst>
          </p:cNvPr>
          <p:cNvSpPr>
            <a:spLocks noGrp="1"/>
          </p:cNvSpPr>
          <p:nvPr>
            <p:ph type="title"/>
          </p:nvPr>
        </p:nvSpPr>
        <p:spPr>
          <a:xfrm>
            <a:off x="475059" y="642594"/>
            <a:ext cx="2725341" cy="5257874"/>
          </a:xfrm>
        </p:spPr>
        <p:txBody>
          <a:bodyPr>
            <a:normAutofit/>
          </a:bodyPr>
          <a:lstStyle/>
          <a:p>
            <a:r>
              <a:rPr lang="en-US" b="1" dirty="0"/>
              <a:t>Beginning clean up</a:t>
            </a:r>
          </a:p>
        </p:txBody>
      </p:sp>
      <p:pic>
        <p:nvPicPr>
          <p:cNvPr id="4" name="Picture 3">
            <a:extLst>
              <a:ext uri="{FF2B5EF4-FFF2-40B4-BE49-F238E27FC236}">
                <a16:creationId xmlns:a16="http://schemas.microsoft.com/office/drawing/2014/main" id="{19AABC27-F9B5-1A3B-A2EA-FA6C42287D4B}"/>
              </a:ext>
            </a:extLst>
          </p:cNvPr>
          <p:cNvPicPr>
            <a:picLocks noChangeAspect="1"/>
          </p:cNvPicPr>
          <p:nvPr/>
        </p:nvPicPr>
        <p:blipFill>
          <a:blip r:embed="rId2"/>
          <a:stretch>
            <a:fillRect/>
          </a:stretch>
        </p:blipFill>
        <p:spPr>
          <a:xfrm>
            <a:off x="3052729" y="581528"/>
            <a:ext cx="8664212" cy="5776140"/>
          </a:xfrm>
          <a:prstGeom prst="rect">
            <a:avLst/>
          </a:prstGeom>
        </p:spPr>
      </p:pic>
    </p:spTree>
    <p:extLst>
      <p:ext uri="{BB962C8B-B14F-4D97-AF65-F5344CB8AC3E}">
        <p14:creationId xmlns:p14="http://schemas.microsoft.com/office/powerpoint/2010/main" val="3310609947"/>
      </p:ext>
    </p:extLst>
  </p:cSld>
  <p:clrMapOvr>
    <a:masterClrMapping/>
  </p:clrMapOvr>
  <p:transition spd="med">
    <p:pull/>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934F86-2563-27FE-E7B9-A0937AF818F9}"/>
              </a:ext>
            </a:extLst>
          </p:cNvPr>
          <p:cNvSpPr>
            <a:spLocks noGrp="1"/>
          </p:cNvSpPr>
          <p:nvPr>
            <p:ph type="title"/>
          </p:nvPr>
        </p:nvSpPr>
        <p:spPr>
          <a:xfrm>
            <a:off x="672860" y="642594"/>
            <a:ext cx="2812212" cy="4723036"/>
          </a:xfrm>
        </p:spPr>
        <p:txBody>
          <a:bodyPr>
            <a:normAutofit/>
          </a:bodyPr>
          <a:lstStyle/>
          <a:p>
            <a:r>
              <a:rPr lang="en-US" b="1" dirty="0"/>
              <a:t>Sunday at</a:t>
            </a:r>
            <a:br>
              <a:rPr lang="en-US" b="1" dirty="0"/>
            </a:br>
            <a:r>
              <a:rPr lang="en-US" b="1" dirty="0"/>
              <a:t>Quesada</a:t>
            </a:r>
            <a:br>
              <a:rPr lang="en-US" b="1" dirty="0"/>
            </a:br>
            <a:br>
              <a:rPr lang="en-US" b="1" dirty="0"/>
            </a:br>
            <a:r>
              <a:rPr lang="en-US" b="1" dirty="0"/>
              <a:t>I count</a:t>
            </a:r>
            <a:br>
              <a:rPr lang="en-US" b="1" dirty="0"/>
            </a:br>
            <a:r>
              <a:rPr lang="en-US" b="1" dirty="0"/>
              <a:t>43</a:t>
            </a:r>
          </a:p>
        </p:txBody>
      </p:sp>
      <p:pic>
        <p:nvPicPr>
          <p:cNvPr id="4" name="Picture 3">
            <a:extLst>
              <a:ext uri="{FF2B5EF4-FFF2-40B4-BE49-F238E27FC236}">
                <a16:creationId xmlns:a16="http://schemas.microsoft.com/office/drawing/2014/main" id="{EE6927A2-0808-1E0F-6BAF-6E90D6050348}"/>
              </a:ext>
            </a:extLst>
          </p:cNvPr>
          <p:cNvPicPr>
            <a:picLocks noChangeAspect="1"/>
          </p:cNvPicPr>
          <p:nvPr/>
        </p:nvPicPr>
        <p:blipFill>
          <a:blip r:embed="rId2"/>
          <a:stretch>
            <a:fillRect/>
          </a:stretch>
        </p:blipFill>
        <p:spPr>
          <a:xfrm>
            <a:off x="3735238" y="457199"/>
            <a:ext cx="7967931" cy="5975949"/>
          </a:xfrm>
          <a:prstGeom prst="rect">
            <a:avLst/>
          </a:prstGeom>
        </p:spPr>
      </p:pic>
    </p:spTree>
    <p:extLst>
      <p:ext uri="{BB962C8B-B14F-4D97-AF65-F5344CB8AC3E}">
        <p14:creationId xmlns:p14="http://schemas.microsoft.com/office/powerpoint/2010/main" val="3544866529"/>
      </p:ext>
    </p:extLst>
  </p:cSld>
  <p:clrMapOvr>
    <a:masterClrMapping/>
  </p:clrMapOvr>
  <p:transition spd="med">
    <p:pull/>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3B33B8-8074-A597-DE31-2A8373A8AE32}"/>
              </a:ext>
            </a:extLst>
          </p:cNvPr>
          <p:cNvSpPr>
            <a:spLocks noGrp="1"/>
          </p:cNvSpPr>
          <p:nvPr>
            <p:ph type="title"/>
          </p:nvPr>
        </p:nvSpPr>
        <p:spPr>
          <a:xfrm>
            <a:off x="595224" y="642594"/>
            <a:ext cx="3168770" cy="4886938"/>
          </a:xfrm>
        </p:spPr>
        <p:txBody>
          <a:bodyPr>
            <a:normAutofit/>
          </a:bodyPr>
          <a:lstStyle/>
          <a:p>
            <a:r>
              <a:rPr lang="en-US" b="1" dirty="0"/>
              <a:t>Same time;</a:t>
            </a:r>
            <a:br>
              <a:rPr lang="en-US" b="1" dirty="0"/>
            </a:br>
            <a:r>
              <a:rPr lang="en-US" b="1" dirty="0"/>
              <a:t>Other side</a:t>
            </a:r>
          </a:p>
        </p:txBody>
      </p:sp>
      <p:pic>
        <p:nvPicPr>
          <p:cNvPr id="4" name="Picture 3">
            <a:extLst>
              <a:ext uri="{FF2B5EF4-FFF2-40B4-BE49-F238E27FC236}">
                <a16:creationId xmlns:a16="http://schemas.microsoft.com/office/drawing/2014/main" id="{86B07EE4-525C-D519-C3C5-3973E4E895FC}"/>
              </a:ext>
            </a:extLst>
          </p:cNvPr>
          <p:cNvPicPr>
            <a:picLocks noChangeAspect="1"/>
          </p:cNvPicPr>
          <p:nvPr/>
        </p:nvPicPr>
        <p:blipFill>
          <a:blip r:embed="rId2"/>
          <a:stretch>
            <a:fillRect/>
          </a:stretch>
        </p:blipFill>
        <p:spPr>
          <a:xfrm>
            <a:off x="3763993" y="448573"/>
            <a:ext cx="7947804" cy="5960853"/>
          </a:xfrm>
          <a:prstGeom prst="rect">
            <a:avLst/>
          </a:prstGeom>
        </p:spPr>
      </p:pic>
    </p:spTree>
    <p:extLst>
      <p:ext uri="{BB962C8B-B14F-4D97-AF65-F5344CB8AC3E}">
        <p14:creationId xmlns:p14="http://schemas.microsoft.com/office/powerpoint/2010/main" val="1345993125"/>
      </p:ext>
    </p:extLst>
  </p:cSld>
  <p:clrMapOvr>
    <a:masterClrMapping/>
  </p:clrMapOvr>
  <p:transition spd="med">
    <p:pull/>
  </p:transition>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descr="flower illustrations">
            <a:extLst>
              <a:ext uri="{FF2B5EF4-FFF2-40B4-BE49-F238E27FC236}">
                <a16:creationId xmlns:a16="http://schemas.microsoft.com/office/drawing/2014/main" id="{46768272-0F6A-4E58-A45C-F10D015D8952}"/>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20" y="-839"/>
            <a:ext cx="12191980" cy="6858000"/>
          </a:xfrm>
          <a:prstGeom prst="rect">
            <a:avLst/>
          </a:prstGeom>
        </p:spPr>
      </p:pic>
      <p:sp useBgFill="1">
        <p:nvSpPr>
          <p:cNvPr id="73" name="Rectangle 72">
            <a:extLst>
              <a:ext uri="{FF2B5EF4-FFF2-40B4-BE49-F238E27FC236}">
                <a16:creationId xmlns:a16="http://schemas.microsoft.com/office/drawing/2014/main" id="{BF9FFE17-DE95-4821-ACC1-B90C954492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txBody>
          <a:bodyPr/>
          <a:lstStyle/>
          <a:p>
            <a:endParaRPr lang="en-US"/>
          </a:p>
        </p:txBody>
      </p:sp>
      <p:sp>
        <p:nvSpPr>
          <p:cNvPr id="75" name="Rectangle 74">
            <a:extLst>
              <a:ext uri="{FF2B5EF4-FFF2-40B4-BE49-F238E27FC236}">
                <a16:creationId xmlns:a16="http://schemas.microsoft.com/office/drawing/2014/main" id="{03CF76AF-FF72-4430-A772-0584032902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txBody>
          <a:bodyPr/>
          <a:lstStyle/>
          <a:p>
            <a:endParaRPr lang="en-US"/>
          </a:p>
        </p:txBody>
      </p:sp>
      <p:sp>
        <p:nvSpPr>
          <p:cNvPr id="2" name="Title 1">
            <a:extLst>
              <a:ext uri="{FF2B5EF4-FFF2-40B4-BE49-F238E27FC236}">
                <a16:creationId xmlns:a16="http://schemas.microsoft.com/office/drawing/2014/main" id="{18C3B467-088C-4F3D-A9A7-105C4E1E20CD}"/>
              </a:ext>
            </a:extLst>
          </p:cNvPr>
          <p:cNvSpPr>
            <a:spLocks noGrp="1"/>
          </p:cNvSpPr>
          <p:nvPr>
            <p:ph type="ctrTitle"/>
          </p:nvPr>
        </p:nvSpPr>
        <p:spPr>
          <a:xfrm>
            <a:off x="1771132" y="2091263"/>
            <a:ext cx="8649738" cy="2590800"/>
          </a:xfrm>
        </p:spPr>
        <p:txBody>
          <a:bodyPr>
            <a:normAutofit/>
          </a:bodyPr>
          <a:lstStyle/>
          <a:p>
            <a:r>
              <a:rPr lang="en-US" sz="6800" b="1" dirty="0"/>
              <a:t>This is that</a:t>
            </a:r>
          </a:p>
        </p:txBody>
      </p:sp>
      <p:sp>
        <p:nvSpPr>
          <p:cNvPr id="3" name="Subtitle 2">
            <a:extLst>
              <a:ext uri="{FF2B5EF4-FFF2-40B4-BE49-F238E27FC236}">
                <a16:creationId xmlns:a16="http://schemas.microsoft.com/office/drawing/2014/main" id="{C8722DDC-8EEE-4A06-8DFE-B44871EAA2CF}"/>
              </a:ext>
            </a:extLst>
          </p:cNvPr>
          <p:cNvSpPr>
            <a:spLocks noGrp="1"/>
          </p:cNvSpPr>
          <p:nvPr>
            <p:ph type="subTitle" idx="1"/>
          </p:nvPr>
        </p:nvSpPr>
        <p:spPr>
          <a:xfrm>
            <a:off x="1771130" y="4682062"/>
            <a:ext cx="8652788" cy="457201"/>
          </a:xfrm>
        </p:spPr>
        <p:txBody>
          <a:bodyPr>
            <a:normAutofit/>
          </a:bodyPr>
          <a:lstStyle/>
          <a:p>
            <a:pPr>
              <a:spcAft>
                <a:spcPts val="600"/>
              </a:spcAft>
            </a:pPr>
            <a:r>
              <a:rPr lang="en-US" b="1" dirty="0"/>
              <a:t>ACTS 2:14-18</a:t>
            </a:r>
            <a:endParaRPr lang="en-US" sz="1800" b="1" dirty="0"/>
          </a:p>
        </p:txBody>
      </p:sp>
      <p:sp>
        <p:nvSpPr>
          <p:cNvPr id="77" name="Rectangle 76">
            <a:extLst>
              <a:ext uri="{FF2B5EF4-FFF2-40B4-BE49-F238E27FC236}">
                <a16:creationId xmlns:a16="http://schemas.microsoft.com/office/drawing/2014/main" id="{0B1C8180-2FDD-4202-8C45-4057CB1AB2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cxnSp>
        <p:nvCxnSpPr>
          <p:cNvPr id="79" name="Straight Connector 78">
            <a:extLst>
              <a:ext uri="{FF2B5EF4-FFF2-40B4-BE49-F238E27FC236}">
                <a16:creationId xmlns:a16="http://schemas.microsoft.com/office/drawing/2014/main" id="{D6E86CC6-13EA-4A88-86AD-CF27BF52CC9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50180" y="1267730"/>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3F80B441-4F7D-4B40-8A13-FED03A1F3A1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941820" y="1267730"/>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70C7FD1A-44B1-4E4C-B0C9-A8103DCCDCC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50180" y="1913025"/>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028081"/>
      </p:ext>
    </p:extLst>
  </p:cSld>
  <p:clrMapOvr>
    <a:masterClrMapping/>
  </p:clrMapOvr>
  <p:transition spd="med">
    <p:pull/>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307282-2A01-FFAF-6C00-7A305D89C991}"/>
              </a:ext>
            </a:extLst>
          </p:cNvPr>
          <p:cNvSpPr>
            <a:spLocks noGrp="1"/>
          </p:cNvSpPr>
          <p:nvPr>
            <p:ph type="title"/>
          </p:nvPr>
        </p:nvSpPr>
        <p:spPr/>
        <p:txBody>
          <a:bodyPr/>
          <a:lstStyle/>
          <a:p>
            <a:r>
              <a:rPr lang="en-US" b="1" dirty="0">
                <a:solidFill>
                  <a:schemeClr val="tx1"/>
                </a:solidFill>
              </a:rPr>
              <a:t>Acts 2:14-18</a:t>
            </a:r>
          </a:p>
        </p:txBody>
      </p:sp>
      <p:sp>
        <p:nvSpPr>
          <p:cNvPr id="3" name="Content Placeholder 2">
            <a:extLst>
              <a:ext uri="{FF2B5EF4-FFF2-40B4-BE49-F238E27FC236}">
                <a16:creationId xmlns:a16="http://schemas.microsoft.com/office/drawing/2014/main" id="{268EB12C-7711-2F8B-7F71-5C13D0E7B11C}"/>
              </a:ext>
            </a:extLst>
          </p:cNvPr>
          <p:cNvSpPr>
            <a:spLocks noGrp="1"/>
          </p:cNvSpPr>
          <p:nvPr>
            <p:ph idx="1"/>
          </p:nvPr>
        </p:nvSpPr>
        <p:spPr/>
        <p:txBody>
          <a:bodyPr>
            <a:normAutofit lnSpcReduction="10000"/>
          </a:bodyPr>
          <a:lstStyle/>
          <a:p>
            <a:pPr marR="0" algn="l" rtl="0"/>
            <a:r>
              <a:rPr lang="en-US" sz="1800" b="1" i="0" u="none" strike="noStrike" baseline="0" dirty="0">
                <a:latin typeface="Verdana" panose="020B0604030504040204" pitchFamily="34" charset="0"/>
              </a:rPr>
              <a:t>(14)  But Peter, standing up with the Eleven, lifted up his voice and said to them, Men, Jews, and all who dwell at Jerusalem, let this be known to you, and listen to my words.</a:t>
            </a:r>
          </a:p>
          <a:p>
            <a:pPr marR="0" algn="l" rtl="0"/>
            <a:r>
              <a:rPr lang="en-US" sz="1800" b="1" i="0" u="none" strike="noStrike" baseline="0" dirty="0">
                <a:latin typeface="Verdana" panose="020B0604030504040204" pitchFamily="34" charset="0"/>
              </a:rPr>
              <a:t>(15)  For these are not drunk as you suppose, for it is the third hour of the day.</a:t>
            </a:r>
          </a:p>
          <a:p>
            <a:pPr marR="0" algn="l" rtl="0"/>
            <a:r>
              <a:rPr lang="en-US" sz="1800" b="1" i="0" u="none" strike="noStrike" baseline="0" dirty="0">
                <a:latin typeface="Verdana" panose="020B0604030504040204" pitchFamily="34" charset="0"/>
              </a:rPr>
              <a:t>(16)  But </a:t>
            </a:r>
            <a:r>
              <a:rPr lang="en-US" sz="1800" b="1" i="0" u="sng" strike="noStrike" baseline="0" dirty="0">
                <a:latin typeface="Verdana" panose="020B0604030504040204" pitchFamily="34" charset="0"/>
              </a:rPr>
              <a:t>this is that </a:t>
            </a:r>
            <a:r>
              <a:rPr lang="en-US" sz="1800" b="1" i="0" u="none" strike="noStrike" baseline="0" dirty="0">
                <a:latin typeface="Verdana" panose="020B0604030504040204" pitchFamily="34" charset="0"/>
              </a:rPr>
              <a:t>which was spoken by the prophet Joel:</a:t>
            </a:r>
          </a:p>
          <a:p>
            <a:pPr marR="0" algn="l" rtl="0"/>
            <a:r>
              <a:rPr lang="en-US" sz="1800" b="1" i="0" u="none" strike="noStrike" baseline="0" dirty="0">
                <a:latin typeface="Verdana" panose="020B0604030504040204" pitchFamily="34" charset="0"/>
              </a:rPr>
              <a:t>(17)  "And it shall be in the last days, says God, I will pour out of My Spirit upon all flesh. And your sons and your daughters shall prophesy, and your young men shall see visions, and your old men shall dream dreams.</a:t>
            </a:r>
          </a:p>
          <a:p>
            <a:pPr marR="0" algn="l" rtl="0"/>
            <a:r>
              <a:rPr lang="en-US" sz="1800" b="1" i="0" u="none" strike="noStrike" baseline="0" dirty="0">
                <a:latin typeface="Verdana" panose="020B0604030504040204" pitchFamily="34" charset="0"/>
              </a:rPr>
              <a:t>(18)  And in those days I will pour out My Spirit upon My slaves and My slave women, and they shall prophesy.</a:t>
            </a:r>
          </a:p>
          <a:p>
            <a:pPr marR="0" algn="l" rtl="0"/>
            <a:endParaRPr lang="en-US" sz="1800" b="0" i="0" u="none" strike="noStrike" baseline="0" dirty="0">
              <a:solidFill>
                <a:srgbClr val="000000"/>
              </a:solidFill>
              <a:latin typeface="Verdana" panose="020B0604030504040204" pitchFamily="34" charset="0"/>
            </a:endParaRPr>
          </a:p>
          <a:p>
            <a:pPr marR="0" algn="l" rtl="0"/>
            <a:endParaRPr lang="en-US" sz="1800" b="0" i="0" u="none" strike="noStrike" baseline="0" dirty="0">
              <a:solidFill>
                <a:srgbClr val="218282"/>
              </a:solidFill>
              <a:latin typeface="Verdana" panose="020B0604030504040204" pitchFamily="34" charset="0"/>
            </a:endParaRPr>
          </a:p>
        </p:txBody>
      </p:sp>
    </p:spTree>
    <p:extLst>
      <p:ext uri="{BB962C8B-B14F-4D97-AF65-F5344CB8AC3E}">
        <p14:creationId xmlns:p14="http://schemas.microsoft.com/office/powerpoint/2010/main" val="3561048304"/>
      </p:ext>
    </p:extLst>
  </p:cSld>
  <p:clrMapOvr>
    <a:masterClrMapping/>
  </p:clrMapOvr>
  <p:transition spd="med">
    <p:pull/>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307282-2A01-FFAF-6C00-7A305D89C991}"/>
              </a:ext>
            </a:extLst>
          </p:cNvPr>
          <p:cNvSpPr>
            <a:spLocks noGrp="1"/>
          </p:cNvSpPr>
          <p:nvPr>
            <p:ph type="title"/>
          </p:nvPr>
        </p:nvSpPr>
        <p:spPr/>
        <p:txBody>
          <a:bodyPr/>
          <a:lstStyle/>
          <a:p>
            <a:r>
              <a:rPr lang="en-US" b="1" dirty="0">
                <a:solidFill>
                  <a:schemeClr val="tx1"/>
                </a:solidFill>
              </a:rPr>
              <a:t>Background</a:t>
            </a:r>
          </a:p>
        </p:txBody>
      </p:sp>
      <p:sp>
        <p:nvSpPr>
          <p:cNvPr id="3" name="Content Placeholder 2">
            <a:extLst>
              <a:ext uri="{FF2B5EF4-FFF2-40B4-BE49-F238E27FC236}">
                <a16:creationId xmlns:a16="http://schemas.microsoft.com/office/drawing/2014/main" id="{268EB12C-7711-2F8B-7F71-5C13D0E7B11C}"/>
              </a:ext>
            </a:extLst>
          </p:cNvPr>
          <p:cNvSpPr>
            <a:spLocks noGrp="1"/>
          </p:cNvSpPr>
          <p:nvPr>
            <p:ph idx="1"/>
          </p:nvPr>
        </p:nvSpPr>
        <p:spPr/>
        <p:txBody>
          <a:bodyPr>
            <a:normAutofit/>
          </a:bodyPr>
          <a:lstStyle/>
          <a:p>
            <a:pPr marR="0" algn="l" rtl="0"/>
            <a:r>
              <a:rPr lang="en-US" sz="1800" b="1" i="0" u="none" strike="noStrike" baseline="0" dirty="0">
                <a:latin typeface="Verdana" panose="020B0604030504040204" pitchFamily="34" charset="0"/>
              </a:rPr>
              <a:t>50 days after the resurrection of Christ</a:t>
            </a:r>
          </a:p>
          <a:p>
            <a:pPr marR="0" algn="l" rtl="0"/>
            <a:r>
              <a:rPr lang="en-US" sz="1800" b="1" dirty="0">
                <a:latin typeface="Verdana" panose="020B0604030504040204" pitchFamily="34" charset="0"/>
              </a:rPr>
              <a:t>10 days after Jesus returned to Heaven</a:t>
            </a:r>
          </a:p>
          <a:p>
            <a:pPr marR="0" algn="l" rtl="0"/>
            <a:r>
              <a:rPr lang="en-US" sz="1800" b="1" i="0" u="none" strike="noStrike" baseline="0" dirty="0">
                <a:latin typeface="Verdana" panose="020B0604030504040204" pitchFamily="34" charset="0"/>
              </a:rPr>
              <a:t>Pentecost </a:t>
            </a:r>
            <a:r>
              <a:rPr lang="en-US" sz="1800" b="1" dirty="0">
                <a:latin typeface="Verdana" panose="020B0604030504040204" pitchFamily="34" charset="0"/>
              </a:rPr>
              <a:t>= </a:t>
            </a:r>
            <a:r>
              <a:rPr lang="en-US" sz="1800" b="1" i="0" u="none" strike="noStrike" baseline="0" dirty="0">
                <a:latin typeface="Verdana" panose="020B0604030504040204" pitchFamily="34" charset="0"/>
              </a:rPr>
              <a:t>50 days after Jewish Passover</a:t>
            </a:r>
          </a:p>
          <a:p>
            <a:pPr marR="0" algn="l" rtl="0"/>
            <a:r>
              <a:rPr lang="en-US" sz="1800" b="1" dirty="0">
                <a:latin typeface="Verdana" panose="020B0604030504040204" pitchFamily="34" charset="0"/>
              </a:rPr>
              <a:t>Thousands were present because of the Jewish Holy Day</a:t>
            </a:r>
          </a:p>
          <a:p>
            <a:pPr marR="0" algn="l" rtl="0"/>
            <a:r>
              <a:rPr lang="en-US" sz="1800" b="1" i="0" u="none" strike="noStrike" baseline="0" dirty="0">
                <a:latin typeface="Verdana" panose="020B0604030504040204" pitchFamily="34" charset="0"/>
              </a:rPr>
              <a:t>Apostles were speaking in languages they had not learned</a:t>
            </a:r>
          </a:p>
          <a:p>
            <a:pPr marR="0" algn="l" rtl="0"/>
            <a:r>
              <a:rPr lang="en-US" sz="1800" b="1" dirty="0">
                <a:latin typeface="Verdana" panose="020B0604030504040204" pitchFamily="34" charset="0"/>
              </a:rPr>
              <a:t>Some think they are drunk – </a:t>
            </a:r>
          </a:p>
          <a:p>
            <a:pPr lvl="1"/>
            <a:r>
              <a:rPr lang="en-US" sz="1600" b="1" dirty="0">
                <a:latin typeface="Verdana" panose="020B0604030504040204" pitchFamily="34" charset="0"/>
              </a:rPr>
              <a:t>It is only 9 AM.</a:t>
            </a:r>
          </a:p>
          <a:p>
            <a:pPr lvl="1"/>
            <a:r>
              <a:rPr lang="en-US" sz="1600" b="1" dirty="0">
                <a:latin typeface="Verdana" panose="020B0604030504040204" pitchFamily="34" charset="0"/>
              </a:rPr>
              <a:t>All fermented wine was thrown out.</a:t>
            </a:r>
          </a:p>
          <a:p>
            <a:pPr lvl="1"/>
            <a:r>
              <a:rPr lang="en-US" sz="1600" b="1" dirty="0">
                <a:latin typeface="Verdana" panose="020B0604030504040204" pitchFamily="34" charset="0"/>
              </a:rPr>
              <a:t>Drunk on NEW wine is not a real possibility.</a:t>
            </a:r>
            <a:endParaRPr lang="en-US" sz="1600" b="1" i="0" u="none" strike="noStrike" baseline="0" dirty="0">
              <a:latin typeface="Verdana" panose="020B0604030504040204" pitchFamily="34" charset="0"/>
            </a:endParaRPr>
          </a:p>
          <a:p>
            <a:pPr marR="0" algn="l" rtl="0"/>
            <a:endParaRPr lang="en-US" sz="1800" b="1" i="0" u="none" strike="noStrike" baseline="0" dirty="0">
              <a:solidFill>
                <a:srgbClr val="000000"/>
              </a:solidFill>
              <a:latin typeface="Verdana" panose="020B0604030504040204" pitchFamily="34" charset="0"/>
            </a:endParaRPr>
          </a:p>
          <a:p>
            <a:pPr marR="0" algn="l" rtl="0"/>
            <a:endParaRPr lang="en-US" sz="1800" b="1" i="0" u="none" strike="noStrike" baseline="0" dirty="0">
              <a:solidFill>
                <a:srgbClr val="218282"/>
              </a:solidFill>
              <a:latin typeface="Verdana" panose="020B0604030504040204" pitchFamily="34" charset="0"/>
            </a:endParaRPr>
          </a:p>
        </p:txBody>
      </p:sp>
    </p:spTree>
    <p:extLst>
      <p:ext uri="{BB962C8B-B14F-4D97-AF65-F5344CB8AC3E}">
        <p14:creationId xmlns:p14="http://schemas.microsoft.com/office/powerpoint/2010/main" val="1802462473"/>
      </p:ext>
    </p:extLst>
  </p:cSld>
  <p:clrMapOvr>
    <a:masterClrMapping/>
  </p:clrMapOvr>
  <p:transition spd="med">
    <p:pull/>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VTI">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Savon">
      <a:majorFont>
        <a:latin typeface="Avenir Next LT Pro Light"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venir Next LT Pro"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80000"/>
                <a:shade val="100000"/>
                <a:satMod val="300000"/>
              </a:schemeClr>
            </a:gs>
            <a:gs pos="100000">
              <a:schemeClr val="phClr">
                <a:tint val="100000"/>
                <a:shade val="30000"/>
                <a:satMod val="200000"/>
              </a:schemeClr>
            </a:gs>
          </a:gsLst>
          <a:path path="circle">
            <a:fillToRect l="50000" t="50000" r="50000" b="50000"/>
          </a:path>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VTI" id="{A72E8C35-66DD-49F8-AF66-813F19B983AE}" vid="{93CCBC76-B7A1-4C3D-93EA-5CE34C4670F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Custom 46">
    <a:dk1>
      <a:sysClr val="windowText" lastClr="000000"/>
    </a:dk1>
    <a:lt1>
      <a:sysClr val="window" lastClr="FFFFFF"/>
    </a:lt1>
    <a:dk2>
      <a:srgbClr val="121316"/>
    </a:dk2>
    <a:lt2>
      <a:srgbClr val="FEFCF7"/>
    </a:lt2>
    <a:accent1>
      <a:srgbClr val="8394A4"/>
    </a:accent1>
    <a:accent2>
      <a:srgbClr val="65739F"/>
    </a:accent2>
    <a:accent3>
      <a:srgbClr val="B2AC8A"/>
    </a:accent3>
    <a:accent4>
      <a:srgbClr val="879BB3"/>
    </a:accent4>
    <a:accent5>
      <a:srgbClr val="D7B579"/>
    </a:accent5>
    <a:accent6>
      <a:srgbClr val="8A9B89"/>
    </a:accent6>
    <a:hlink>
      <a:srgbClr val="85C4D2"/>
    </a:hlink>
    <a:folHlink>
      <a:srgbClr val="8E8CA7"/>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a410dd7f93c95333ffa1b60ed6adedd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a936d9baba76aa3866493feff160faab"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46BCBFB-BBC7-42F1-95CD-058E172363A0}">
  <ds:schemaRefs>
    <ds:schemaRef ds:uri="http://schemas.microsoft.com/office/2006/metadata/properties"/>
    <ds:schemaRef ds:uri="http://schemas.microsoft.com/office/infopath/2007/PartnerControls"/>
    <ds:schemaRef ds:uri="71af3243-3dd4-4a8d-8c0d-dd76da1f02a5"/>
  </ds:schemaRefs>
</ds:datastoreItem>
</file>

<file path=customXml/itemProps2.xml><?xml version="1.0" encoding="utf-8"?>
<ds:datastoreItem xmlns:ds="http://schemas.openxmlformats.org/officeDocument/2006/customXml" ds:itemID="{1259D436-C82E-43E0-8A01-53DF9CED6032}">
  <ds:schemaRefs>
    <ds:schemaRef ds:uri="http://schemas.microsoft.com/sharepoint/v3/contenttype/forms"/>
  </ds:schemaRefs>
</ds:datastoreItem>
</file>

<file path=customXml/itemProps3.xml><?xml version="1.0" encoding="utf-8"?>
<ds:datastoreItem xmlns:ds="http://schemas.openxmlformats.org/officeDocument/2006/customXml" ds:itemID="{1F91CDEB-92ED-41DC-BF33-2916A768762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{62933AD4-68B8-42B3-9129-ED94B92A5A67}tf11531919_win32</Template>
  <TotalTime>115</TotalTime>
  <Words>828</Words>
  <Application>Microsoft Office PowerPoint</Application>
  <PresentationFormat>Widescreen</PresentationFormat>
  <Paragraphs>79</Paragraphs>
  <Slides>16</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Avenir Next LT Pro</vt:lpstr>
      <vt:lpstr>Avenir Next LT Pro Light</vt:lpstr>
      <vt:lpstr>Calibri</vt:lpstr>
      <vt:lpstr>Garamond</vt:lpstr>
      <vt:lpstr>Verdana</vt:lpstr>
      <vt:lpstr>SavonVTI</vt:lpstr>
      <vt:lpstr>Heavy rain, flash flooding</vt:lpstr>
      <vt:lpstr>Many buildings destroyed</vt:lpstr>
      <vt:lpstr>Help with a school flooring</vt:lpstr>
      <vt:lpstr>Beginning clean up</vt:lpstr>
      <vt:lpstr>Sunday at Quesada  I count 43</vt:lpstr>
      <vt:lpstr>Same time; Other side</vt:lpstr>
      <vt:lpstr>This is that</vt:lpstr>
      <vt:lpstr>Acts 2:14-18</vt:lpstr>
      <vt:lpstr>Background</vt:lpstr>
      <vt:lpstr>1  This is That</vt:lpstr>
      <vt:lpstr>2  THIS (now, today) is NOT THAT</vt:lpstr>
      <vt:lpstr>2  THIS (now, today) is NOT THAT</vt:lpstr>
      <vt:lpstr>3  THIS (now, today) COULD BE THAT</vt:lpstr>
      <vt:lpstr>3  THIS (now, today) COULD BE THAT</vt:lpstr>
      <vt:lpstr>4  THIS CAN BE THAT</vt:lpstr>
      <vt:lpstr>CONCLUSION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This is that</dc:title>
  <dc:creator>Account Update</dc:creator>
  <cp:lastModifiedBy>Account Update</cp:lastModifiedBy>
  <cp:revision>1</cp:revision>
  <dcterms:created xsi:type="dcterms:W3CDTF">2023-07-12T12:10:45Z</dcterms:created>
  <dcterms:modified xsi:type="dcterms:W3CDTF">2023-08-08T22:47:49Z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