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72" r:id="rId6"/>
    <p:sldId id="260" r:id="rId7"/>
    <p:sldId id="261" r:id="rId8"/>
    <p:sldId id="262" r:id="rId9"/>
    <p:sldId id="263" r:id="rId10"/>
    <p:sldId id="264" r:id="rId11"/>
    <p:sldId id="265" r:id="rId12"/>
    <p:sldId id="266" r:id="rId13"/>
    <p:sldId id="267" r:id="rId14"/>
    <p:sldId id="268" r:id="rId15"/>
    <p:sldId id="269" r:id="rId16"/>
    <p:sldId id="270" r:id="rId17"/>
    <p:sldId id="271"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175F8FF-06B8-4D64-970A-BADFBF77C834}" v="6" dt="2023-09-22T13:06:12.82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1" d="100"/>
          <a:sy n="111" d="100"/>
        </p:scale>
        <p:origin x="59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ccount Update" userId="d66a401e1e7a39bf" providerId="LiveId" clId="{F175F8FF-06B8-4D64-970A-BADFBF77C834}"/>
    <pc:docChg chg="custSel addSld modSld sldOrd modMainMaster">
      <pc:chgData name="Account Update" userId="d66a401e1e7a39bf" providerId="LiveId" clId="{F175F8FF-06B8-4D64-970A-BADFBF77C834}" dt="2023-09-22T13:13:30.009" v="1345" actId="20577"/>
      <pc:docMkLst>
        <pc:docMk/>
      </pc:docMkLst>
      <pc:sldChg chg="modTransition">
        <pc:chgData name="Account Update" userId="d66a401e1e7a39bf" providerId="LiveId" clId="{F175F8FF-06B8-4D64-970A-BADFBF77C834}" dt="2023-09-22T13:06:12.827" v="1314"/>
        <pc:sldMkLst>
          <pc:docMk/>
          <pc:sldMk cId="1084744822" sldId="256"/>
        </pc:sldMkLst>
      </pc:sldChg>
      <pc:sldChg chg="modTransition">
        <pc:chgData name="Account Update" userId="d66a401e1e7a39bf" providerId="LiveId" clId="{F175F8FF-06B8-4D64-970A-BADFBF77C834}" dt="2023-09-22T13:06:12.827" v="1314"/>
        <pc:sldMkLst>
          <pc:docMk/>
          <pc:sldMk cId="984216405" sldId="257"/>
        </pc:sldMkLst>
      </pc:sldChg>
      <pc:sldChg chg="modTransition">
        <pc:chgData name="Account Update" userId="d66a401e1e7a39bf" providerId="LiveId" clId="{F175F8FF-06B8-4D64-970A-BADFBF77C834}" dt="2023-09-22T13:06:12.827" v="1314"/>
        <pc:sldMkLst>
          <pc:docMk/>
          <pc:sldMk cId="2525241052" sldId="258"/>
        </pc:sldMkLst>
      </pc:sldChg>
      <pc:sldChg chg="modSp mod modTransition">
        <pc:chgData name="Account Update" userId="d66a401e1e7a39bf" providerId="LiveId" clId="{F175F8FF-06B8-4D64-970A-BADFBF77C834}" dt="2023-09-22T13:13:30.009" v="1345" actId="20577"/>
        <pc:sldMkLst>
          <pc:docMk/>
          <pc:sldMk cId="4113790328" sldId="259"/>
        </pc:sldMkLst>
        <pc:spChg chg="mod">
          <ac:chgData name="Account Update" userId="d66a401e1e7a39bf" providerId="LiveId" clId="{F175F8FF-06B8-4D64-970A-BADFBF77C834}" dt="2023-09-22T13:13:30.009" v="1345" actId="20577"/>
          <ac:spMkLst>
            <pc:docMk/>
            <pc:sldMk cId="4113790328" sldId="259"/>
            <ac:spMk id="3" creationId="{C3094EAA-DF56-53BA-F34D-0EC399858478}"/>
          </ac:spMkLst>
        </pc:spChg>
      </pc:sldChg>
      <pc:sldChg chg="modSp mod modTransition">
        <pc:chgData name="Account Update" userId="d66a401e1e7a39bf" providerId="LiveId" clId="{F175F8FF-06B8-4D64-970A-BADFBF77C834}" dt="2023-09-22T13:06:12.827" v="1314"/>
        <pc:sldMkLst>
          <pc:docMk/>
          <pc:sldMk cId="1345318329" sldId="260"/>
        </pc:sldMkLst>
        <pc:spChg chg="mod">
          <ac:chgData name="Account Update" userId="d66a401e1e7a39bf" providerId="LiveId" clId="{F175F8FF-06B8-4D64-970A-BADFBF77C834}" dt="2023-09-22T12:03:53.608" v="3" actId="115"/>
          <ac:spMkLst>
            <pc:docMk/>
            <pc:sldMk cId="1345318329" sldId="260"/>
            <ac:spMk id="3" creationId="{C3094EAA-DF56-53BA-F34D-0EC399858478}"/>
          </ac:spMkLst>
        </pc:spChg>
      </pc:sldChg>
      <pc:sldChg chg="modSp add mod modTransition">
        <pc:chgData name="Account Update" userId="d66a401e1e7a39bf" providerId="LiveId" clId="{F175F8FF-06B8-4D64-970A-BADFBF77C834}" dt="2023-09-22T13:06:12.827" v="1314"/>
        <pc:sldMkLst>
          <pc:docMk/>
          <pc:sldMk cId="654463829" sldId="261"/>
        </pc:sldMkLst>
        <pc:spChg chg="mod">
          <ac:chgData name="Account Update" userId="d66a401e1e7a39bf" providerId="LiveId" clId="{F175F8FF-06B8-4D64-970A-BADFBF77C834}" dt="2023-09-22T12:05:06.116" v="40" actId="20577"/>
          <ac:spMkLst>
            <pc:docMk/>
            <pc:sldMk cId="654463829" sldId="261"/>
            <ac:spMk id="2" creationId="{0C8CABFB-0723-B5B5-C333-E6C32B2ED36B}"/>
          </ac:spMkLst>
        </pc:spChg>
        <pc:spChg chg="mod">
          <ac:chgData name="Account Update" userId="d66a401e1e7a39bf" providerId="LiveId" clId="{F175F8FF-06B8-4D64-970A-BADFBF77C834}" dt="2023-09-22T12:07:54.592" v="111" actId="115"/>
          <ac:spMkLst>
            <pc:docMk/>
            <pc:sldMk cId="654463829" sldId="261"/>
            <ac:spMk id="3" creationId="{C3094EAA-DF56-53BA-F34D-0EC399858478}"/>
          </ac:spMkLst>
        </pc:spChg>
      </pc:sldChg>
      <pc:sldChg chg="modSp add mod modTransition">
        <pc:chgData name="Account Update" userId="d66a401e1e7a39bf" providerId="LiveId" clId="{F175F8FF-06B8-4D64-970A-BADFBF77C834}" dt="2023-09-22T13:06:12.827" v="1314"/>
        <pc:sldMkLst>
          <pc:docMk/>
          <pc:sldMk cId="2286624891" sldId="262"/>
        </pc:sldMkLst>
        <pc:spChg chg="mod">
          <ac:chgData name="Account Update" userId="d66a401e1e7a39bf" providerId="LiveId" clId="{F175F8FF-06B8-4D64-970A-BADFBF77C834}" dt="2023-09-22T12:10:03.834" v="240" actId="20577"/>
          <ac:spMkLst>
            <pc:docMk/>
            <pc:sldMk cId="2286624891" sldId="262"/>
            <ac:spMk id="3" creationId="{C3094EAA-DF56-53BA-F34D-0EC399858478}"/>
          </ac:spMkLst>
        </pc:spChg>
      </pc:sldChg>
      <pc:sldChg chg="addSp modSp add mod modTransition">
        <pc:chgData name="Account Update" userId="d66a401e1e7a39bf" providerId="LiveId" clId="{F175F8FF-06B8-4D64-970A-BADFBF77C834}" dt="2023-09-22T13:06:12.827" v="1314"/>
        <pc:sldMkLst>
          <pc:docMk/>
          <pc:sldMk cId="3337274035" sldId="263"/>
        </pc:sldMkLst>
        <pc:spChg chg="mod">
          <ac:chgData name="Account Update" userId="d66a401e1e7a39bf" providerId="LiveId" clId="{F175F8FF-06B8-4D64-970A-BADFBF77C834}" dt="2023-09-22T12:11:01.110" v="305" actId="20577"/>
          <ac:spMkLst>
            <pc:docMk/>
            <pc:sldMk cId="3337274035" sldId="263"/>
            <ac:spMk id="2" creationId="{0C8CABFB-0723-B5B5-C333-E6C32B2ED36B}"/>
          </ac:spMkLst>
        </pc:spChg>
        <pc:spChg chg="mod">
          <ac:chgData name="Account Update" userId="d66a401e1e7a39bf" providerId="LiveId" clId="{F175F8FF-06B8-4D64-970A-BADFBF77C834}" dt="2023-09-22T12:22:44.295" v="348" actId="14100"/>
          <ac:spMkLst>
            <pc:docMk/>
            <pc:sldMk cId="3337274035" sldId="263"/>
            <ac:spMk id="3" creationId="{C3094EAA-DF56-53BA-F34D-0EC399858478}"/>
          </ac:spMkLst>
        </pc:spChg>
        <pc:picChg chg="add mod">
          <ac:chgData name="Account Update" userId="d66a401e1e7a39bf" providerId="LiveId" clId="{F175F8FF-06B8-4D64-970A-BADFBF77C834}" dt="2023-09-22T12:22:51.174" v="349" actId="14100"/>
          <ac:picMkLst>
            <pc:docMk/>
            <pc:sldMk cId="3337274035" sldId="263"/>
            <ac:picMk id="1026" creationId="{F3F6F839-55F6-8402-5CDA-B0C985522C11}"/>
          </ac:picMkLst>
        </pc:picChg>
      </pc:sldChg>
      <pc:sldChg chg="modSp add mod ord modTransition">
        <pc:chgData name="Account Update" userId="d66a401e1e7a39bf" providerId="LiveId" clId="{F175F8FF-06B8-4D64-970A-BADFBF77C834}" dt="2023-09-22T13:06:12.827" v="1314"/>
        <pc:sldMkLst>
          <pc:docMk/>
          <pc:sldMk cId="1433826581" sldId="264"/>
        </pc:sldMkLst>
        <pc:spChg chg="mod">
          <ac:chgData name="Account Update" userId="d66a401e1e7a39bf" providerId="LiveId" clId="{F175F8FF-06B8-4D64-970A-BADFBF77C834}" dt="2023-09-22T12:37:21.930" v="403" actId="20577"/>
          <ac:spMkLst>
            <pc:docMk/>
            <pc:sldMk cId="1433826581" sldId="264"/>
            <ac:spMk id="2" creationId="{0C8CABFB-0723-B5B5-C333-E6C32B2ED36B}"/>
          </ac:spMkLst>
        </pc:spChg>
        <pc:spChg chg="mod">
          <ac:chgData name="Account Update" userId="d66a401e1e7a39bf" providerId="LiveId" clId="{F175F8FF-06B8-4D64-970A-BADFBF77C834}" dt="2023-09-22T12:41:28.511" v="526" actId="122"/>
          <ac:spMkLst>
            <pc:docMk/>
            <pc:sldMk cId="1433826581" sldId="264"/>
            <ac:spMk id="3" creationId="{C3094EAA-DF56-53BA-F34D-0EC399858478}"/>
          </ac:spMkLst>
        </pc:spChg>
      </pc:sldChg>
      <pc:sldChg chg="modSp add mod modTransition">
        <pc:chgData name="Account Update" userId="d66a401e1e7a39bf" providerId="LiveId" clId="{F175F8FF-06B8-4D64-970A-BADFBF77C834}" dt="2023-09-22T13:06:12.827" v="1314"/>
        <pc:sldMkLst>
          <pc:docMk/>
          <pc:sldMk cId="1449843058" sldId="265"/>
        </pc:sldMkLst>
        <pc:spChg chg="mod">
          <ac:chgData name="Account Update" userId="d66a401e1e7a39bf" providerId="LiveId" clId="{F175F8FF-06B8-4D64-970A-BADFBF77C834}" dt="2023-09-22T12:45:47.676" v="541" actId="115"/>
          <ac:spMkLst>
            <pc:docMk/>
            <pc:sldMk cId="1449843058" sldId="265"/>
            <ac:spMk id="3" creationId="{C3094EAA-DF56-53BA-F34D-0EC399858478}"/>
          </ac:spMkLst>
        </pc:spChg>
      </pc:sldChg>
      <pc:sldChg chg="modSp add mod modTransition">
        <pc:chgData name="Account Update" userId="d66a401e1e7a39bf" providerId="LiveId" clId="{F175F8FF-06B8-4D64-970A-BADFBF77C834}" dt="2023-09-22T13:06:12.827" v="1314"/>
        <pc:sldMkLst>
          <pc:docMk/>
          <pc:sldMk cId="1266883724" sldId="266"/>
        </pc:sldMkLst>
        <pc:spChg chg="mod">
          <ac:chgData name="Account Update" userId="d66a401e1e7a39bf" providerId="LiveId" clId="{F175F8FF-06B8-4D64-970A-BADFBF77C834}" dt="2023-09-22T12:49:19.924" v="592" actId="255"/>
          <ac:spMkLst>
            <pc:docMk/>
            <pc:sldMk cId="1266883724" sldId="266"/>
            <ac:spMk id="3" creationId="{C3094EAA-DF56-53BA-F34D-0EC399858478}"/>
          </ac:spMkLst>
        </pc:spChg>
      </pc:sldChg>
      <pc:sldChg chg="modSp add mod modTransition">
        <pc:chgData name="Account Update" userId="d66a401e1e7a39bf" providerId="LiveId" clId="{F175F8FF-06B8-4D64-970A-BADFBF77C834}" dt="2023-09-22T13:06:12.827" v="1314"/>
        <pc:sldMkLst>
          <pc:docMk/>
          <pc:sldMk cId="3423412199" sldId="267"/>
        </pc:sldMkLst>
        <pc:spChg chg="mod">
          <ac:chgData name="Account Update" userId="d66a401e1e7a39bf" providerId="LiveId" clId="{F175F8FF-06B8-4D64-970A-BADFBF77C834}" dt="2023-09-22T12:50:52.579" v="602" actId="27636"/>
          <ac:spMkLst>
            <pc:docMk/>
            <pc:sldMk cId="3423412199" sldId="267"/>
            <ac:spMk id="3" creationId="{C3094EAA-DF56-53BA-F34D-0EC399858478}"/>
          </ac:spMkLst>
        </pc:spChg>
      </pc:sldChg>
      <pc:sldChg chg="modSp add mod modTransition">
        <pc:chgData name="Account Update" userId="d66a401e1e7a39bf" providerId="LiveId" clId="{F175F8FF-06B8-4D64-970A-BADFBF77C834}" dt="2023-09-22T13:06:12.827" v="1314"/>
        <pc:sldMkLst>
          <pc:docMk/>
          <pc:sldMk cId="1891297322" sldId="268"/>
        </pc:sldMkLst>
        <pc:spChg chg="mod">
          <ac:chgData name="Account Update" userId="d66a401e1e7a39bf" providerId="LiveId" clId="{F175F8FF-06B8-4D64-970A-BADFBF77C834}" dt="2023-09-22T12:52:08.499" v="685" actId="313"/>
          <ac:spMkLst>
            <pc:docMk/>
            <pc:sldMk cId="1891297322" sldId="268"/>
            <ac:spMk id="2" creationId="{0C8CABFB-0723-B5B5-C333-E6C32B2ED36B}"/>
          </ac:spMkLst>
        </pc:spChg>
        <pc:spChg chg="mod">
          <ac:chgData name="Account Update" userId="d66a401e1e7a39bf" providerId="LiveId" clId="{F175F8FF-06B8-4D64-970A-BADFBF77C834}" dt="2023-09-22T12:56:04.534" v="946" actId="27636"/>
          <ac:spMkLst>
            <pc:docMk/>
            <pc:sldMk cId="1891297322" sldId="268"/>
            <ac:spMk id="3" creationId="{C3094EAA-DF56-53BA-F34D-0EC399858478}"/>
          </ac:spMkLst>
        </pc:spChg>
      </pc:sldChg>
      <pc:sldChg chg="modSp add mod modTransition">
        <pc:chgData name="Account Update" userId="d66a401e1e7a39bf" providerId="LiveId" clId="{F175F8FF-06B8-4D64-970A-BADFBF77C834}" dt="2023-09-22T13:06:12.827" v="1314"/>
        <pc:sldMkLst>
          <pc:docMk/>
          <pc:sldMk cId="3051361529" sldId="269"/>
        </pc:sldMkLst>
        <pc:spChg chg="mod">
          <ac:chgData name="Account Update" userId="d66a401e1e7a39bf" providerId="LiveId" clId="{F175F8FF-06B8-4D64-970A-BADFBF77C834}" dt="2023-09-22T12:56:35.240" v="951" actId="20577"/>
          <ac:spMkLst>
            <pc:docMk/>
            <pc:sldMk cId="3051361529" sldId="269"/>
            <ac:spMk id="2" creationId="{0C8CABFB-0723-B5B5-C333-E6C32B2ED36B}"/>
          </ac:spMkLst>
        </pc:spChg>
        <pc:spChg chg="mod">
          <ac:chgData name="Account Update" userId="d66a401e1e7a39bf" providerId="LiveId" clId="{F175F8FF-06B8-4D64-970A-BADFBF77C834}" dt="2023-09-22T12:58:39.779" v="1060" actId="20577"/>
          <ac:spMkLst>
            <pc:docMk/>
            <pc:sldMk cId="3051361529" sldId="269"/>
            <ac:spMk id="3" creationId="{C3094EAA-DF56-53BA-F34D-0EC399858478}"/>
          </ac:spMkLst>
        </pc:spChg>
      </pc:sldChg>
      <pc:sldChg chg="modSp add mod modTransition">
        <pc:chgData name="Account Update" userId="d66a401e1e7a39bf" providerId="LiveId" clId="{F175F8FF-06B8-4D64-970A-BADFBF77C834}" dt="2023-09-22T13:06:12.827" v="1314"/>
        <pc:sldMkLst>
          <pc:docMk/>
          <pc:sldMk cId="631017441" sldId="270"/>
        </pc:sldMkLst>
        <pc:spChg chg="mod">
          <ac:chgData name="Account Update" userId="d66a401e1e7a39bf" providerId="LiveId" clId="{F175F8FF-06B8-4D64-970A-BADFBF77C834}" dt="2023-09-22T12:59:09.179" v="1073" actId="5793"/>
          <ac:spMkLst>
            <pc:docMk/>
            <pc:sldMk cId="631017441" sldId="270"/>
            <ac:spMk id="2" creationId="{0C8CABFB-0723-B5B5-C333-E6C32B2ED36B}"/>
          </ac:spMkLst>
        </pc:spChg>
        <pc:spChg chg="mod">
          <ac:chgData name="Account Update" userId="d66a401e1e7a39bf" providerId="LiveId" clId="{F175F8FF-06B8-4D64-970A-BADFBF77C834}" dt="2023-09-22T13:02:41.878" v="1287" actId="20577"/>
          <ac:spMkLst>
            <pc:docMk/>
            <pc:sldMk cId="631017441" sldId="270"/>
            <ac:spMk id="3" creationId="{C3094EAA-DF56-53BA-F34D-0EC399858478}"/>
          </ac:spMkLst>
        </pc:spChg>
      </pc:sldChg>
      <pc:sldChg chg="modSp add mod modTransition">
        <pc:chgData name="Account Update" userId="d66a401e1e7a39bf" providerId="LiveId" clId="{F175F8FF-06B8-4D64-970A-BADFBF77C834}" dt="2023-09-22T13:06:12.827" v="1314"/>
        <pc:sldMkLst>
          <pc:docMk/>
          <pc:sldMk cId="3903818141" sldId="271"/>
        </pc:sldMkLst>
        <pc:spChg chg="mod">
          <ac:chgData name="Account Update" userId="d66a401e1e7a39bf" providerId="LiveId" clId="{F175F8FF-06B8-4D64-970A-BADFBF77C834}" dt="2023-09-22T13:03:47.935" v="1312" actId="20577"/>
          <ac:spMkLst>
            <pc:docMk/>
            <pc:sldMk cId="3903818141" sldId="271"/>
            <ac:spMk id="3" creationId="{C3094EAA-DF56-53BA-F34D-0EC399858478}"/>
          </ac:spMkLst>
        </pc:spChg>
      </pc:sldChg>
      <pc:sldChg chg="modSp add mod">
        <pc:chgData name="Account Update" userId="d66a401e1e7a39bf" providerId="LiveId" clId="{F175F8FF-06B8-4D64-970A-BADFBF77C834}" dt="2023-09-22T13:13:03.123" v="1344" actId="20577"/>
        <pc:sldMkLst>
          <pc:docMk/>
          <pc:sldMk cId="628570194" sldId="272"/>
        </pc:sldMkLst>
        <pc:spChg chg="mod">
          <ac:chgData name="Account Update" userId="d66a401e1e7a39bf" providerId="LiveId" clId="{F175F8FF-06B8-4D64-970A-BADFBF77C834}" dt="2023-09-22T13:13:03.123" v="1344" actId="20577"/>
          <ac:spMkLst>
            <pc:docMk/>
            <pc:sldMk cId="628570194" sldId="272"/>
            <ac:spMk id="3" creationId="{C3094EAA-DF56-53BA-F34D-0EC399858478}"/>
          </ac:spMkLst>
        </pc:spChg>
      </pc:sldChg>
      <pc:sldMasterChg chg="modTransition modSldLayout">
        <pc:chgData name="Account Update" userId="d66a401e1e7a39bf" providerId="LiveId" clId="{F175F8FF-06B8-4D64-970A-BADFBF77C834}" dt="2023-09-22T13:06:12.827" v="1314"/>
        <pc:sldMasterMkLst>
          <pc:docMk/>
          <pc:sldMasterMk cId="3177077280" sldId="2147483648"/>
        </pc:sldMasterMkLst>
        <pc:sldLayoutChg chg="modTransition">
          <pc:chgData name="Account Update" userId="d66a401e1e7a39bf" providerId="LiveId" clId="{F175F8FF-06B8-4D64-970A-BADFBF77C834}" dt="2023-09-22T13:06:12.827" v="1314"/>
          <pc:sldLayoutMkLst>
            <pc:docMk/>
            <pc:sldMasterMk cId="3177077280" sldId="2147483648"/>
            <pc:sldLayoutMk cId="3898056192" sldId="2147483649"/>
          </pc:sldLayoutMkLst>
        </pc:sldLayoutChg>
        <pc:sldLayoutChg chg="modTransition">
          <pc:chgData name="Account Update" userId="d66a401e1e7a39bf" providerId="LiveId" clId="{F175F8FF-06B8-4D64-970A-BADFBF77C834}" dt="2023-09-22T13:06:12.827" v="1314"/>
          <pc:sldLayoutMkLst>
            <pc:docMk/>
            <pc:sldMasterMk cId="3177077280" sldId="2147483648"/>
            <pc:sldLayoutMk cId="3416641410" sldId="2147483650"/>
          </pc:sldLayoutMkLst>
        </pc:sldLayoutChg>
        <pc:sldLayoutChg chg="modTransition">
          <pc:chgData name="Account Update" userId="d66a401e1e7a39bf" providerId="LiveId" clId="{F175F8FF-06B8-4D64-970A-BADFBF77C834}" dt="2023-09-22T13:06:12.827" v="1314"/>
          <pc:sldLayoutMkLst>
            <pc:docMk/>
            <pc:sldMasterMk cId="3177077280" sldId="2147483648"/>
            <pc:sldLayoutMk cId="1529401861" sldId="2147483651"/>
          </pc:sldLayoutMkLst>
        </pc:sldLayoutChg>
        <pc:sldLayoutChg chg="modTransition">
          <pc:chgData name="Account Update" userId="d66a401e1e7a39bf" providerId="LiveId" clId="{F175F8FF-06B8-4D64-970A-BADFBF77C834}" dt="2023-09-22T13:06:12.827" v="1314"/>
          <pc:sldLayoutMkLst>
            <pc:docMk/>
            <pc:sldMasterMk cId="3177077280" sldId="2147483648"/>
            <pc:sldLayoutMk cId="377683695" sldId="2147483652"/>
          </pc:sldLayoutMkLst>
        </pc:sldLayoutChg>
        <pc:sldLayoutChg chg="modTransition">
          <pc:chgData name="Account Update" userId="d66a401e1e7a39bf" providerId="LiveId" clId="{F175F8FF-06B8-4D64-970A-BADFBF77C834}" dt="2023-09-22T13:06:12.827" v="1314"/>
          <pc:sldLayoutMkLst>
            <pc:docMk/>
            <pc:sldMasterMk cId="3177077280" sldId="2147483648"/>
            <pc:sldLayoutMk cId="3539678320" sldId="2147483653"/>
          </pc:sldLayoutMkLst>
        </pc:sldLayoutChg>
        <pc:sldLayoutChg chg="modTransition">
          <pc:chgData name="Account Update" userId="d66a401e1e7a39bf" providerId="LiveId" clId="{F175F8FF-06B8-4D64-970A-BADFBF77C834}" dt="2023-09-22T13:06:12.827" v="1314"/>
          <pc:sldLayoutMkLst>
            <pc:docMk/>
            <pc:sldMasterMk cId="3177077280" sldId="2147483648"/>
            <pc:sldLayoutMk cId="2231470544" sldId="2147483654"/>
          </pc:sldLayoutMkLst>
        </pc:sldLayoutChg>
        <pc:sldLayoutChg chg="modTransition">
          <pc:chgData name="Account Update" userId="d66a401e1e7a39bf" providerId="LiveId" clId="{F175F8FF-06B8-4D64-970A-BADFBF77C834}" dt="2023-09-22T13:06:12.827" v="1314"/>
          <pc:sldLayoutMkLst>
            <pc:docMk/>
            <pc:sldMasterMk cId="3177077280" sldId="2147483648"/>
            <pc:sldLayoutMk cId="2019325362" sldId="2147483655"/>
          </pc:sldLayoutMkLst>
        </pc:sldLayoutChg>
        <pc:sldLayoutChg chg="modTransition">
          <pc:chgData name="Account Update" userId="d66a401e1e7a39bf" providerId="LiveId" clId="{F175F8FF-06B8-4D64-970A-BADFBF77C834}" dt="2023-09-22T13:06:12.827" v="1314"/>
          <pc:sldLayoutMkLst>
            <pc:docMk/>
            <pc:sldMasterMk cId="3177077280" sldId="2147483648"/>
            <pc:sldLayoutMk cId="76430536" sldId="2147483656"/>
          </pc:sldLayoutMkLst>
        </pc:sldLayoutChg>
        <pc:sldLayoutChg chg="modTransition">
          <pc:chgData name="Account Update" userId="d66a401e1e7a39bf" providerId="LiveId" clId="{F175F8FF-06B8-4D64-970A-BADFBF77C834}" dt="2023-09-22T13:06:12.827" v="1314"/>
          <pc:sldLayoutMkLst>
            <pc:docMk/>
            <pc:sldMasterMk cId="3177077280" sldId="2147483648"/>
            <pc:sldLayoutMk cId="3247467063" sldId="2147483657"/>
          </pc:sldLayoutMkLst>
        </pc:sldLayoutChg>
        <pc:sldLayoutChg chg="modTransition">
          <pc:chgData name="Account Update" userId="d66a401e1e7a39bf" providerId="LiveId" clId="{F175F8FF-06B8-4D64-970A-BADFBF77C834}" dt="2023-09-22T13:06:12.827" v="1314"/>
          <pc:sldLayoutMkLst>
            <pc:docMk/>
            <pc:sldMasterMk cId="3177077280" sldId="2147483648"/>
            <pc:sldLayoutMk cId="3601548761" sldId="2147483658"/>
          </pc:sldLayoutMkLst>
        </pc:sldLayoutChg>
        <pc:sldLayoutChg chg="modTransition">
          <pc:chgData name="Account Update" userId="d66a401e1e7a39bf" providerId="LiveId" clId="{F175F8FF-06B8-4D64-970A-BADFBF77C834}" dt="2023-09-22T13:06:12.827" v="1314"/>
          <pc:sldLayoutMkLst>
            <pc:docMk/>
            <pc:sldMasterMk cId="3177077280" sldId="2147483648"/>
            <pc:sldLayoutMk cId="3274361119" sldId="2147483659"/>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7D062B-FC87-670A-02B7-27429BA323C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84C97C7-5BB9-AF43-A655-D812CF624B0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9A501B7-FB23-CE35-B168-98D8E650285D}"/>
              </a:ext>
            </a:extLst>
          </p:cNvPr>
          <p:cNvSpPr>
            <a:spLocks noGrp="1"/>
          </p:cNvSpPr>
          <p:nvPr>
            <p:ph type="dt" sz="half" idx="10"/>
          </p:nvPr>
        </p:nvSpPr>
        <p:spPr/>
        <p:txBody>
          <a:bodyPr/>
          <a:lstStyle/>
          <a:p>
            <a:fld id="{41CADF78-C0D0-4737-A52F-B7012CB4DBAB}" type="datetimeFigureOut">
              <a:rPr lang="en-US" smtClean="0"/>
              <a:t>9/22/2023</a:t>
            </a:fld>
            <a:endParaRPr lang="en-US"/>
          </a:p>
        </p:txBody>
      </p:sp>
      <p:sp>
        <p:nvSpPr>
          <p:cNvPr id="5" name="Footer Placeholder 4">
            <a:extLst>
              <a:ext uri="{FF2B5EF4-FFF2-40B4-BE49-F238E27FC236}">
                <a16:creationId xmlns:a16="http://schemas.microsoft.com/office/drawing/2014/main" id="{D4F49DF0-38C1-055B-1568-6B26B16941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703D834-21A9-71ED-3E77-511DC8D8FAAD}"/>
              </a:ext>
            </a:extLst>
          </p:cNvPr>
          <p:cNvSpPr>
            <a:spLocks noGrp="1"/>
          </p:cNvSpPr>
          <p:nvPr>
            <p:ph type="sldNum" sz="quarter" idx="12"/>
          </p:nvPr>
        </p:nvSpPr>
        <p:spPr/>
        <p:txBody>
          <a:bodyPr/>
          <a:lstStyle/>
          <a:p>
            <a:fld id="{54C94405-8FD9-4F8B-87DC-B4E5E2089CC4}" type="slidenum">
              <a:rPr lang="en-US" smtClean="0"/>
              <a:t>‹#›</a:t>
            </a:fld>
            <a:endParaRPr lang="en-US"/>
          </a:p>
        </p:txBody>
      </p:sp>
    </p:spTree>
    <p:extLst>
      <p:ext uri="{BB962C8B-B14F-4D97-AF65-F5344CB8AC3E}">
        <p14:creationId xmlns:p14="http://schemas.microsoft.com/office/powerpoint/2010/main" val="3898056192"/>
      </p:ext>
    </p:extLst>
  </p:cSld>
  <p:clrMapOvr>
    <a:masterClrMapping/>
  </p:clrMapOvr>
  <p:transition spd="slow">
    <p:randomBar dir="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FAA351-C118-BEA1-E4A5-85BD6F8871B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E62DFCA-EACF-FF62-7A69-EDC1F34A35C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9CF032E-789F-569C-26DE-6900A2F8B13A}"/>
              </a:ext>
            </a:extLst>
          </p:cNvPr>
          <p:cNvSpPr>
            <a:spLocks noGrp="1"/>
          </p:cNvSpPr>
          <p:nvPr>
            <p:ph type="dt" sz="half" idx="10"/>
          </p:nvPr>
        </p:nvSpPr>
        <p:spPr/>
        <p:txBody>
          <a:bodyPr/>
          <a:lstStyle/>
          <a:p>
            <a:fld id="{41CADF78-C0D0-4737-A52F-B7012CB4DBAB}" type="datetimeFigureOut">
              <a:rPr lang="en-US" smtClean="0"/>
              <a:t>9/22/2023</a:t>
            </a:fld>
            <a:endParaRPr lang="en-US"/>
          </a:p>
        </p:txBody>
      </p:sp>
      <p:sp>
        <p:nvSpPr>
          <p:cNvPr id="5" name="Footer Placeholder 4">
            <a:extLst>
              <a:ext uri="{FF2B5EF4-FFF2-40B4-BE49-F238E27FC236}">
                <a16:creationId xmlns:a16="http://schemas.microsoft.com/office/drawing/2014/main" id="{9B40432B-F080-EFD5-79C3-F23BBDC7893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656244A-C889-60F8-008E-C96F5D367275}"/>
              </a:ext>
            </a:extLst>
          </p:cNvPr>
          <p:cNvSpPr>
            <a:spLocks noGrp="1"/>
          </p:cNvSpPr>
          <p:nvPr>
            <p:ph type="sldNum" sz="quarter" idx="12"/>
          </p:nvPr>
        </p:nvSpPr>
        <p:spPr/>
        <p:txBody>
          <a:bodyPr/>
          <a:lstStyle/>
          <a:p>
            <a:fld id="{54C94405-8FD9-4F8B-87DC-B4E5E2089CC4}" type="slidenum">
              <a:rPr lang="en-US" smtClean="0"/>
              <a:t>‹#›</a:t>
            </a:fld>
            <a:endParaRPr lang="en-US"/>
          </a:p>
        </p:txBody>
      </p:sp>
    </p:spTree>
    <p:extLst>
      <p:ext uri="{BB962C8B-B14F-4D97-AF65-F5344CB8AC3E}">
        <p14:creationId xmlns:p14="http://schemas.microsoft.com/office/powerpoint/2010/main" val="3601548761"/>
      </p:ext>
    </p:extLst>
  </p:cSld>
  <p:clrMapOvr>
    <a:masterClrMapping/>
  </p:clrMapOvr>
  <p:transition spd="slow">
    <p:randomBar dir="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B39759E-1FFE-F6A1-4A83-BA95CC595E7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7490886-993C-33AD-670D-27310B9BB01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ECA0078-8EBA-56F9-D35B-37B459D44069}"/>
              </a:ext>
            </a:extLst>
          </p:cNvPr>
          <p:cNvSpPr>
            <a:spLocks noGrp="1"/>
          </p:cNvSpPr>
          <p:nvPr>
            <p:ph type="dt" sz="half" idx="10"/>
          </p:nvPr>
        </p:nvSpPr>
        <p:spPr/>
        <p:txBody>
          <a:bodyPr/>
          <a:lstStyle/>
          <a:p>
            <a:fld id="{41CADF78-C0D0-4737-A52F-B7012CB4DBAB}" type="datetimeFigureOut">
              <a:rPr lang="en-US" smtClean="0"/>
              <a:t>9/22/2023</a:t>
            </a:fld>
            <a:endParaRPr lang="en-US"/>
          </a:p>
        </p:txBody>
      </p:sp>
      <p:sp>
        <p:nvSpPr>
          <p:cNvPr id="5" name="Footer Placeholder 4">
            <a:extLst>
              <a:ext uri="{FF2B5EF4-FFF2-40B4-BE49-F238E27FC236}">
                <a16:creationId xmlns:a16="http://schemas.microsoft.com/office/drawing/2014/main" id="{A450BF96-CFB9-1EE0-619F-32FB6ECD5D7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91B721F-A23E-C27F-D29E-7895535E1E1D}"/>
              </a:ext>
            </a:extLst>
          </p:cNvPr>
          <p:cNvSpPr>
            <a:spLocks noGrp="1"/>
          </p:cNvSpPr>
          <p:nvPr>
            <p:ph type="sldNum" sz="quarter" idx="12"/>
          </p:nvPr>
        </p:nvSpPr>
        <p:spPr/>
        <p:txBody>
          <a:bodyPr/>
          <a:lstStyle/>
          <a:p>
            <a:fld id="{54C94405-8FD9-4F8B-87DC-B4E5E2089CC4}" type="slidenum">
              <a:rPr lang="en-US" smtClean="0"/>
              <a:t>‹#›</a:t>
            </a:fld>
            <a:endParaRPr lang="en-US"/>
          </a:p>
        </p:txBody>
      </p:sp>
    </p:spTree>
    <p:extLst>
      <p:ext uri="{BB962C8B-B14F-4D97-AF65-F5344CB8AC3E}">
        <p14:creationId xmlns:p14="http://schemas.microsoft.com/office/powerpoint/2010/main" val="3274361119"/>
      </p:ext>
    </p:extLst>
  </p:cSld>
  <p:clrMapOvr>
    <a:masterClrMapping/>
  </p:clrMapOvr>
  <p:transition spd="slow">
    <p:randomBar dir="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5E2227-41D7-3A55-EC3C-698BBB209FA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6C1F85C-AA48-8260-22B6-994A82ABB0C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F22D17F-349A-A851-C7CB-A8BA7D05494C}"/>
              </a:ext>
            </a:extLst>
          </p:cNvPr>
          <p:cNvSpPr>
            <a:spLocks noGrp="1"/>
          </p:cNvSpPr>
          <p:nvPr>
            <p:ph type="dt" sz="half" idx="10"/>
          </p:nvPr>
        </p:nvSpPr>
        <p:spPr/>
        <p:txBody>
          <a:bodyPr/>
          <a:lstStyle/>
          <a:p>
            <a:fld id="{41CADF78-C0D0-4737-A52F-B7012CB4DBAB}" type="datetimeFigureOut">
              <a:rPr lang="en-US" smtClean="0"/>
              <a:t>9/22/2023</a:t>
            </a:fld>
            <a:endParaRPr lang="en-US"/>
          </a:p>
        </p:txBody>
      </p:sp>
      <p:sp>
        <p:nvSpPr>
          <p:cNvPr id="5" name="Footer Placeholder 4">
            <a:extLst>
              <a:ext uri="{FF2B5EF4-FFF2-40B4-BE49-F238E27FC236}">
                <a16:creationId xmlns:a16="http://schemas.microsoft.com/office/drawing/2014/main" id="{52CD1B08-F1A7-9B12-BC0E-C5CCA62B166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E054B6C-B54F-C9AB-6294-C643B22B450D}"/>
              </a:ext>
            </a:extLst>
          </p:cNvPr>
          <p:cNvSpPr>
            <a:spLocks noGrp="1"/>
          </p:cNvSpPr>
          <p:nvPr>
            <p:ph type="sldNum" sz="quarter" idx="12"/>
          </p:nvPr>
        </p:nvSpPr>
        <p:spPr/>
        <p:txBody>
          <a:bodyPr/>
          <a:lstStyle/>
          <a:p>
            <a:fld id="{54C94405-8FD9-4F8B-87DC-B4E5E2089CC4}" type="slidenum">
              <a:rPr lang="en-US" smtClean="0"/>
              <a:t>‹#›</a:t>
            </a:fld>
            <a:endParaRPr lang="en-US"/>
          </a:p>
        </p:txBody>
      </p:sp>
    </p:spTree>
    <p:extLst>
      <p:ext uri="{BB962C8B-B14F-4D97-AF65-F5344CB8AC3E}">
        <p14:creationId xmlns:p14="http://schemas.microsoft.com/office/powerpoint/2010/main" val="3416641410"/>
      </p:ext>
    </p:extLst>
  </p:cSld>
  <p:clrMapOvr>
    <a:masterClrMapping/>
  </p:clrMapOvr>
  <p:transition spd="slow">
    <p:randomBar dir="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EECA38-61BB-2CA4-C7F7-3EA3D30736F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689401F-F404-5D7A-E56C-254D950D5EE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9FFFBDB-3DF2-707E-B33A-E916A7AA39DF}"/>
              </a:ext>
            </a:extLst>
          </p:cNvPr>
          <p:cNvSpPr>
            <a:spLocks noGrp="1"/>
          </p:cNvSpPr>
          <p:nvPr>
            <p:ph type="dt" sz="half" idx="10"/>
          </p:nvPr>
        </p:nvSpPr>
        <p:spPr/>
        <p:txBody>
          <a:bodyPr/>
          <a:lstStyle/>
          <a:p>
            <a:fld id="{41CADF78-C0D0-4737-A52F-B7012CB4DBAB}" type="datetimeFigureOut">
              <a:rPr lang="en-US" smtClean="0"/>
              <a:t>9/22/2023</a:t>
            </a:fld>
            <a:endParaRPr lang="en-US"/>
          </a:p>
        </p:txBody>
      </p:sp>
      <p:sp>
        <p:nvSpPr>
          <p:cNvPr id="5" name="Footer Placeholder 4">
            <a:extLst>
              <a:ext uri="{FF2B5EF4-FFF2-40B4-BE49-F238E27FC236}">
                <a16:creationId xmlns:a16="http://schemas.microsoft.com/office/drawing/2014/main" id="{5929A50E-0036-C323-BA7D-8E13764BC61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43C2AFF-DDFA-2E1B-26C6-D58254879DD9}"/>
              </a:ext>
            </a:extLst>
          </p:cNvPr>
          <p:cNvSpPr>
            <a:spLocks noGrp="1"/>
          </p:cNvSpPr>
          <p:nvPr>
            <p:ph type="sldNum" sz="quarter" idx="12"/>
          </p:nvPr>
        </p:nvSpPr>
        <p:spPr/>
        <p:txBody>
          <a:bodyPr/>
          <a:lstStyle/>
          <a:p>
            <a:fld id="{54C94405-8FD9-4F8B-87DC-B4E5E2089CC4}" type="slidenum">
              <a:rPr lang="en-US" smtClean="0"/>
              <a:t>‹#›</a:t>
            </a:fld>
            <a:endParaRPr lang="en-US"/>
          </a:p>
        </p:txBody>
      </p:sp>
    </p:spTree>
    <p:extLst>
      <p:ext uri="{BB962C8B-B14F-4D97-AF65-F5344CB8AC3E}">
        <p14:creationId xmlns:p14="http://schemas.microsoft.com/office/powerpoint/2010/main" val="1529401861"/>
      </p:ext>
    </p:extLst>
  </p:cSld>
  <p:clrMapOvr>
    <a:masterClrMapping/>
  </p:clrMapOvr>
  <p:transition spd="slow">
    <p:randomBar dir="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E72FE0-4C03-354F-B270-A2E42249BB3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DA46C0E-FD87-E554-0F4A-360A602F4FE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B8B26A3-9416-570B-C3DF-47B939F2826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9551C5A-FD66-A181-71EB-E92C55A8B5D1}"/>
              </a:ext>
            </a:extLst>
          </p:cNvPr>
          <p:cNvSpPr>
            <a:spLocks noGrp="1"/>
          </p:cNvSpPr>
          <p:nvPr>
            <p:ph type="dt" sz="half" idx="10"/>
          </p:nvPr>
        </p:nvSpPr>
        <p:spPr/>
        <p:txBody>
          <a:bodyPr/>
          <a:lstStyle/>
          <a:p>
            <a:fld id="{41CADF78-C0D0-4737-A52F-B7012CB4DBAB}" type="datetimeFigureOut">
              <a:rPr lang="en-US" smtClean="0"/>
              <a:t>9/22/2023</a:t>
            </a:fld>
            <a:endParaRPr lang="en-US"/>
          </a:p>
        </p:txBody>
      </p:sp>
      <p:sp>
        <p:nvSpPr>
          <p:cNvPr id="6" name="Footer Placeholder 5">
            <a:extLst>
              <a:ext uri="{FF2B5EF4-FFF2-40B4-BE49-F238E27FC236}">
                <a16:creationId xmlns:a16="http://schemas.microsoft.com/office/drawing/2014/main" id="{72D3C443-4050-9BD0-D253-9EA27EB73C7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686B9D0-C7BF-AFC9-24F1-9105737F95B9}"/>
              </a:ext>
            </a:extLst>
          </p:cNvPr>
          <p:cNvSpPr>
            <a:spLocks noGrp="1"/>
          </p:cNvSpPr>
          <p:nvPr>
            <p:ph type="sldNum" sz="quarter" idx="12"/>
          </p:nvPr>
        </p:nvSpPr>
        <p:spPr/>
        <p:txBody>
          <a:bodyPr/>
          <a:lstStyle/>
          <a:p>
            <a:fld id="{54C94405-8FD9-4F8B-87DC-B4E5E2089CC4}" type="slidenum">
              <a:rPr lang="en-US" smtClean="0"/>
              <a:t>‹#›</a:t>
            </a:fld>
            <a:endParaRPr lang="en-US"/>
          </a:p>
        </p:txBody>
      </p:sp>
    </p:spTree>
    <p:extLst>
      <p:ext uri="{BB962C8B-B14F-4D97-AF65-F5344CB8AC3E}">
        <p14:creationId xmlns:p14="http://schemas.microsoft.com/office/powerpoint/2010/main" val="377683695"/>
      </p:ext>
    </p:extLst>
  </p:cSld>
  <p:clrMapOvr>
    <a:masterClrMapping/>
  </p:clrMapOvr>
  <p:transition spd="slow">
    <p:randomBar dir="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C07F91-FCD3-D417-5F32-6BFAC07E7CB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8BB3C2F-F0BC-4FC4-0B15-7CE67046758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49F835D-E140-E161-92E7-C3F3B99B927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3A7F329-5A98-1FA3-1039-CD245B757A1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047607F-A1E4-BBA9-3C26-E17DB69B8A4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F65D24A-8850-BF13-25E7-C11F45F91126}"/>
              </a:ext>
            </a:extLst>
          </p:cNvPr>
          <p:cNvSpPr>
            <a:spLocks noGrp="1"/>
          </p:cNvSpPr>
          <p:nvPr>
            <p:ph type="dt" sz="half" idx="10"/>
          </p:nvPr>
        </p:nvSpPr>
        <p:spPr/>
        <p:txBody>
          <a:bodyPr/>
          <a:lstStyle/>
          <a:p>
            <a:fld id="{41CADF78-C0D0-4737-A52F-B7012CB4DBAB}" type="datetimeFigureOut">
              <a:rPr lang="en-US" smtClean="0"/>
              <a:t>9/22/2023</a:t>
            </a:fld>
            <a:endParaRPr lang="en-US"/>
          </a:p>
        </p:txBody>
      </p:sp>
      <p:sp>
        <p:nvSpPr>
          <p:cNvPr id="8" name="Footer Placeholder 7">
            <a:extLst>
              <a:ext uri="{FF2B5EF4-FFF2-40B4-BE49-F238E27FC236}">
                <a16:creationId xmlns:a16="http://schemas.microsoft.com/office/drawing/2014/main" id="{6894AFAF-480F-9AE2-AD2D-E17BC02F9D5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2FE5BDE-D5CA-7266-06B9-E4728D2B5E2F}"/>
              </a:ext>
            </a:extLst>
          </p:cNvPr>
          <p:cNvSpPr>
            <a:spLocks noGrp="1"/>
          </p:cNvSpPr>
          <p:nvPr>
            <p:ph type="sldNum" sz="quarter" idx="12"/>
          </p:nvPr>
        </p:nvSpPr>
        <p:spPr/>
        <p:txBody>
          <a:bodyPr/>
          <a:lstStyle/>
          <a:p>
            <a:fld id="{54C94405-8FD9-4F8B-87DC-B4E5E2089CC4}" type="slidenum">
              <a:rPr lang="en-US" smtClean="0"/>
              <a:t>‹#›</a:t>
            </a:fld>
            <a:endParaRPr lang="en-US"/>
          </a:p>
        </p:txBody>
      </p:sp>
    </p:spTree>
    <p:extLst>
      <p:ext uri="{BB962C8B-B14F-4D97-AF65-F5344CB8AC3E}">
        <p14:creationId xmlns:p14="http://schemas.microsoft.com/office/powerpoint/2010/main" val="3539678320"/>
      </p:ext>
    </p:extLst>
  </p:cSld>
  <p:clrMapOvr>
    <a:masterClrMapping/>
  </p:clrMapOvr>
  <p:transition spd="slow">
    <p:randomBar dir="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87AFA2-39EA-57AB-69A0-69551C9015F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DA0D059-0FB9-F024-D5ED-8833A19D4BF3}"/>
              </a:ext>
            </a:extLst>
          </p:cNvPr>
          <p:cNvSpPr>
            <a:spLocks noGrp="1"/>
          </p:cNvSpPr>
          <p:nvPr>
            <p:ph type="dt" sz="half" idx="10"/>
          </p:nvPr>
        </p:nvSpPr>
        <p:spPr/>
        <p:txBody>
          <a:bodyPr/>
          <a:lstStyle/>
          <a:p>
            <a:fld id="{41CADF78-C0D0-4737-A52F-B7012CB4DBAB}" type="datetimeFigureOut">
              <a:rPr lang="en-US" smtClean="0"/>
              <a:t>9/22/2023</a:t>
            </a:fld>
            <a:endParaRPr lang="en-US"/>
          </a:p>
        </p:txBody>
      </p:sp>
      <p:sp>
        <p:nvSpPr>
          <p:cNvPr id="4" name="Footer Placeholder 3">
            <a:extLst>
              <a:ext uri="{FF2B5EF4-FFF2-40B4-BE49-F238E27FC236}">
                <a16:creationId xmlns:a16="http://schemas.microsoft.com/office/drawing/2014/main" id="{45053B94-5871-1C4E-98DD-87597EA1DB3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2489921-8FC2-C5D9-AA17-F5EE09F94B25}"/>
              </a:ext>
            </a:extLst>
          </p:cNvPr>
          <p:cNvSpPr>
            <a:spLocks noGrp="1"/>
          </p:cNvSpPr>
          <p:nvPr>
            <p:ph type="sldNum" sz="quarter" idx="12"/>
          </p:nvPr>
        </p:nvSpPr>
        <p:spPr/>
        <p:txBody>
          <a:bodyPr/>
          <a:lstStyle/>
          <a:p>
            <a:fld id="{54C94405-8FD9-4F8B-87DC-B4E5E2089CC4}" type="slidenum">
              <a:rPr lang="en-US" smtClean="0"/>
              <a:t>‹#›</a:t>
            </a:fld>
            <a:endParaRPr lang="en-US"/>
          </a:p>
        </p:txBody>
      </p:sp>
    </p:spTree>
    <p:extLst>
      <p:ext uri="{BB962C8B-B14F-4D97-AF65-F5344CB8AC3E}">
        <p14:creationId xmlns:p14="http://schemas.microsoft.com/office/powerpoint/2010/main" val="2231470544"/>
      </p:ext>
    </p:extLst>
  </p:cSld>
  <p:clrMapOvr>
    <a:masterClrMapping/>
  </p:clrMapOvr>
  <p:transition spd="slow">
    <p:randomBar dir="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7E0491F-CACC-458B-546E-C4D0B5579AE1}"/>
              </a:ext>
            </a:extLst>
          </p:cNvPr>
          <p:cNvSpPr>
            <a:spLocks noGrp="1"/>
          </p:cNvSpPr>
          <p:nvPr>
            <p:ph type="dt" sz="half" idx="10"/>
          </p:nvPr>
        </p:nvSpPr>
        <p:spPr/>
        <p:txBody>
          <a:bodyPr/>
          <a:lstStyle/>
          <a:p>
            <a:fld id="{41CADF78-C0D0-4737-A52F-B7012CB4DBAB}" type="datetimeFigureOut">
              <a:rPr lang="en-US" smtClean="0"/>
              <a:t>9/22/2023</a:t>
            </a:fld>
            <a:endParaRPr lang="en-US"/>
          </a:p>
        </p:txBody>
      </p:sp>
      <p:sp>
        <p:nvSpPr>
          <p:cNvPr id="3" name="Footer Placeholder 2">
            <a:extLst>
              <a:ext uri="{FF2B5EF4-FFF2-40B4-BE49-F238E27FC236}">
                <a16:creationId xmlns:a16="http://schemas.microsoft.com/office/drawing/2014/main" id="{B3E495DB-F28B-8236-DFFF-99710F50642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FFFB016-2101-9461-DBC9-F7D63E2FA9FF}"/>
              </a:ext>
            </a:extLst>
          </p:cNvPr>
          <p:cNvSpPr>
            <a:spLocks noGrp="1"/>
          </p:cNvSpPr>
          <p:nvPr>
            <p:ph type="sldNum" sz="quarter" idx="12"/>
          </p:nvPr>
        </p:nvSpPr>
        <p:spPr/>
        <p:txBody>
          <a:bodyPr/>
          <a:lstStyle/>
          <a:p>
            <a:fld id="{54C94405-8FD9-4F8B-87DC-B4E5E2089CC4}" type="slidenum">
              <a:rPr lang="en-US" smtClean="0"/>
              <a:t>‹#›</a:t>
            </a:fld>
            <a:endParaRPr lang="en-US"/>
          </a:p>
        </p:txBody>
      </p:sp>
    </p:spTree>
    <p:extLst>
      <p:ext uri="{BB962C8B-B14F-4D97-AF65-F5344CB8AC3E}">
        <p14:creationId xmlns:p14="http://schemas.microsoft.com/office/powerpoint/2010/main" val="2019325362"/>
      </p:ext>
    </p:extLst>
  </p:cSld>
  <p:clrMapOvr>
    <a:masterClrMapping/>
  </p:clrMapOvr>
  <p:transition spd="slow">
    <p:randomBar dir="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BB2001-04AB-AF2A-BCA7-854D8A5CDAD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64D130E-6A24-93F4-F670-6B18493988D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9756558-3A84-1516-8419-6C54657BF88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20181DB-BD1D-417C-DF57-51D0C64AB146}"/>
              </a:ext>
            </a:extLst>
          </p:cNvPr>
          <p:cNvSpPr>
            <a:spLocks noGrp="1"/>
          </p:cNvSpPr>
          <p:nvPr>
            <p:ph type="dt" sz="half" idx="10"/>
          </p:nvPr>
        </p:nvSpPr>
        <p:spPr/>
        <p:txBody>
          <a:bodyPr/>
          <a:lstStyle/>
          <a:p>
            <a:fld id="{41CADF78-C0D0-4737-A52F-B7012CB4DBAB}" type="datetimeFigureOut">
              <a:rPr lang="en-US" smtClean="0"/>
              <a:t>9/22/2023</a:t>
            </a:fld>
            <a:endParaRPr lang="en-US"/>
          </a:p>
        </p:txBody>
      </p:sp>
      <p:sp>
        <p:nvSpPr>
          <p:cNvPr id="6" name="Footer Placeholder 5">
            <a:extLst>
              <a:ext uri="{FF2B5EF4-FFF2-40B4-BE49-F238E27FC236}">
                <a16:creationId xmlns:a16="http://schemas.microsoft.com/office/drawing/2014/main" id="{D6BCAF6E-A2A8-AE16-7072-B28D07E194B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CAA88E9-6FE7-1C0D-EFD2-6804CD222564}"/>
              </a:ext>
            </a:extLst>
          </p:cNvPr>
          <p:cNvSpPr>
            <a:spLocks noGrp="1"/>
          </p:cNvSpPr>
          <p:nvPr>
            <p:ph type="sldNum" sz="quarter" idx="12"/>
          </p:nvPr>
        </p:nvSpPr>
        <p:spPr/>
        <p:txBody>
          <a:bodyPr/>
          <a:lstStyle/>
          <a:p>
            <a:fld id="{54C94405-8FD9-4F8B-87DC-B4E5E2089CC4}" type="slidenum">
              <a:rPr lang="en-US" smtClean="0"/>
              <a:t>‹#›</a:t>
            </a:fld>
            <a:endParaRPr lang="en-US"/>
          </a:p>
        </p:txBody>
      </p:sp>
    </p:spTree>
    <p:extLst>
      <p:ext uri="{BB962C8B-B14F-4D97-AF65-F5344CB8AC3E}">
        <p14:creationId xmlns:p14="http://schemas.microsoft.com/office/powerpoint/2010/main" val="76430536"/>
      </p:ext>
    </p:extLst>
  </p:cSld>
  <p:clrMapOvr>
    <a:masterClrMapping/>
  </p:clrMapOvr>
  <p:transition spd="slow">
    <p:randomBar dir="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5356F2-C2E8-8C60-E8A9-D39CC2CBFCC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0E9A4D2-5F2C-84CC-2011-6C9B99F7DE5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6B1B87B-3C57-4AE4-8B91-29B324722E7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DF70058-D32A-A9EF-1D23-C5E77CB39B82}"/>
              </a:ext>
            </a:extLst>
          </p:cNvPr>
          <p:cNvSpPr>
            <a:spLocks noGrp="1"/>
          </p:cNvSpPr>
          <p:nvPr>
            <p:ph type="dt" sz="half" idx="10"/>
          </p:nvPr>
        </p:nvSpPr>
        <p:spPr/>
        <p:txBody>
          <a:bodyPr/>
          <a:lstStyle/>
          <a:p>
            <a:fld id="{41CADF78-C0D0-4737-A52F-B7012CB4DBAB}" type="datetimeFigureOut">
              <a:rPr lang="en-US" smtClean="0"/>
              <a:t>9/22/2023</a:t>
            </a:fld>
            <a:endParaRPr lang="en-US"/>
          </a:p>
        </p:txBody>
      </p:sp>
      <p:sp>
        <p:nvSpPr>
          <p:cNvPr id="6" name="Footer Placeholder 5">
            <a:extLst>
              <a:ext uri="{FF2B5EF4-FFF2-40B4-BE49-F238E27FC236}">
                <a16:creationId xmlns:a16="http://schemas.microsoft.com/office/drawing/2014/main" id="{D114B2B3-02DC-7DBD-2D28-5E17976AD6F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E6E4B41-8AC5-EA57-FEA6-6B93F2574932}"/>
              </a:ext>
            </a:extLst>
          </p:cNvPr>
          <p:cNvSpPr>
            <a:spLocks noGrp="1"/>
          </p:cNvSpPr>
          <p:nvPr>
            <p:ph type="sldNum" sz="quarter" idx="12"/>
          </p:nvPr>
        </p:nvSpPr>
        <p:spPr/>
        <p:txBody>
          <a:bodyPr/>
          <a:lstStyle/>
          <a:p>
            <a:fld id="{54C94405-8FD9-4F8B-87DC-B4E5E2089CC4}" type="slidenum">
              <a:rPr lang="en-US" smtClean="0"/>
              <a:t>‹#›</a:t>
            </a:fld>
            <a:endParaRPr lang="en-US"/>
          </a:p>
        </p:txBody>
      </p:sp>
    </p:spTree>
    <p:extLst>
      <p:ext uri="{BB962C8B-B14F-4D97-AF65-F5344CB8AC3E}">
        <p14:creationId xmlns:p14="http://schemas.microsoft.com/office/powerpoint/2010/main" val="3247467063"/>
      </p:ext>
    </p:extLst>
  </p:cSld>
  <p:clrMapOvr>
    <a:masterClrMapping/>
  </p:clrMapOvr>
  <p:transition spd="slow">
    <p:randomBar dir="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017C5A7-9451-4B6B-A031-0EAC996E9EE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306F13F-C93D-1C53-5BE9-F3EC77DF09B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9FDC7DC-927C-1662-91ED-7CF356105AB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CADF78-C0D0-4737-A52F-B7012CB4DBAB}" type="datetimeFigureOut">
              <a:rPr lang="en-US" smtClean="0"/>
              <a:t>9/22/2023</a:t>
            </a:fld>
            <a:endParaRPr lang="en-US"/>
          </a:p>
        </p:txBody>
      </p:sp>
      <p:sp>
        <p:nvSpPr>
          <p:cNvPr id="5" name="Footer Placeholder 4">
            <a:extLst>
              <a:ext uri="{FF2B5EF4-FFF2-40B4-BE49-F238E27FC236}">
                <a16:creationId xmlns:a16="http://schemas.microsoft.com/office/drawing/2014/main" id="{9138F4FD-1848-5124-0CA3-2B500E4DA0B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1ECD3A3-C1F9-E3BB-AC7B-618351B04FF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C94405-8FD9-4F8B-87DC-B4E5E2089CC4}" type="slidenum">
              <a:rPr lang="en-US" smtClean="0"/>
              <a:t>‹#›</a:t>
            </a:fld>
            <a:endParaRPr lang="en-US"/>
          </a:p>
        </p:txBody>
      </p:sp>
    </p:spTree>
    <p:extLst>
      <p:ext uri="{BB962C8B-B14F-4D97-AF65-F5344CB8AC3E}">
        <p14:creationId xmlns:p14="http://schemas.microsoft.com/office/powerpoint/2010/main" val="31770772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randomBar dir="vert"/>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6808DF-5ECE-244B-89B0-C3F71B90A1FF}"/>
              </a:ext>
            </a:extLst>
          </p:cNvPr>
          <p:cNvSpPr>
            <a:spLocks noGrp="1"/>
          </p:cNvSpPr>
          <p:nvPr>
            <p:ph type="ctrTitle"/>
          </p:nvPr>
        </p:nvSpPr>
        <p:spPr/>
        <p:txBody>
          <a:bodyPr/>
          <a:lstStyle/>
          <a:p>
            <a:r>
              <a:rPr lang="en-US" dirty="0">
                <a:solidFill>
                  <a:schemeClr val="bg1">
                    <a:lumMod val="95000"/>
                  </a:schemeClr>
                </a:solidFill>
                <a:latin typeface="Algerian" panose="04020705040A02060702" pitchFamily="82" charset="0"/>
              </a:rPr>
              <a:t>Thief on the Cross</a:t>
            </a:r>
          </a:p>
        </p:txBody>
      </p:sp>
      <p:sp>
        <p:nvSpPr>
          <p:cNvPr id="3" name="Subtitle 2">
            <a:extLst>
              <a:ext uri="{FF2B5EF4-FFF2-40B4-BE49-F238E27FC236}">
                <a16:creationId xmlns:a16="http://schemas.microsoft.com/office/drawing/2014/main" id="{D323275D-D95C-3A6D-4E07-A693C67A645C}"/>
              </a:ext>
            </a:extLst>
          </p:cNvPr>
          <p:cNvSpPr>
            <a:spLocks noGrp="1"/>
          </p:cNvSpPr>
          <p:nvPr>
            <p:ph type="subTitle" idx="1"/>
          </p:nvPr>
        </p:nvSpPr>
        <p:spPr>
          <a:xfrm>
            <a:off x="1524000" y="4636654"/>
            <a:ext cx="9144000" cy="621145"/>
          </a:xfrm>
        </p:spPr>
        <p:txBody>
          <a:bodyPr/>
          <a:lstStyle/>
          <a:p>
            <a:r>
              <a:rPr lang="en-US" dirty="0">
                <a:solidFill>
                  <a:schemeClr val="bg1">
                    <a:lumMod val="95000"/>
                  </a:schemeClr>
                </a:solidFill>
                <a:latin typeface="Arial Black" panose="020B0A04020102020204" pitchFamily="34" charset="0"/>
              </a:rPr>
              <a:t>If he was not baptized, why should I?</a:t>
            </a:r>
          </a:p>
        </p:txBody>
      </p:sp>
    </p:spTree>
    <p:extLst>
      <p:ext uri="{BB962C8B-B14F-4D97-AF65-F5344CB8AC3E}">
        <p14:creationId xmlns:p14="http://schemas.microsoft.com/office/powerpoint/2010/main" val="1084744822"/>
      </p:ext>
    </p:extLst>
  </p:cSld>
  <p:clrMapOvr>
    <a:masterClrMapping/>
  </p:clrMapOvr>
  <p:transition spd="slow">
    <p:randomBar dir="ver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8CABFB-0723-B5B5-C333-E6C32B2ED36B}"/>
              </a:ext>
            </a:extLst>
          </p:cNvPr>
          <p:cNvSpPr>
            <a:spLocks noGrp="1"/>
          </p:cNvSpPr>
          <p:nvPr>
            <p:ph type="title"/>
          </p:nvPr>
        </p:nvSpPr>
        <p:spPr/>
        <p:txBody>
          <a:bodyPr/>
          <a:lstStyle/>
          <a:p>
            <a:r>
              <a:rPr lang="en-US" dirty="0">
                <a:solidFill>
                  <a:schemeClr val="bg1">
                    <a:lumMod val="95000"/>
                  </a:schemeClr>
                </a:solidFill>
              </a:rPr>
              <a:t>5. Christ could forgive during His lifetime.</a:t>
            </a:r>
          </a:p>
        </p:txBody>
      </p:sp>
      <p:sp>
        <p:nvSpPr>
          <p:cNvPr id="3" name="Content Placeholder 2">
            <a:extLst>
              <a:ext uri="{FF2B5EF4-FFF2-40B4-BE49-F238E27FC236}">
                <a16:creationId xmlns:a16="http://schemas.microsoft.com/office/drawing/2014/main" id="{C3094EAA-DF56-53BA-F34D-0EC399858478}"/>
              </a:ext>
            </a:extLst>
          </p:cNvPr>
          <p:cNvSpPr>
            <a:spLocks noGrp="1"/>
          </p:cNvSpPr>
          <p:nvPr>
            <p:ph idx="1"/>
          </p:nvPr>
        </p:nvSpPr>
        <p:spPr/>
        <p:txBody>
          <a:bodyPr>
            <a:normAutofit/>
          </a:bodyPr>
          <a:lstStyle/>
          <a:p>
            <a:pPr marR="0" algn="l" rtl="0"/>
            <a:r>
              <a:rPr lang="en-US" b="0" i="0" u="none" strike="noStrike" baseline="0" dirty="0">
                <a:solidFill>
                  <a:schemeClr val="bg1">
                    <a:lumMod val="95000"/>
                  </a:schemeClr>
                </a:solidFill>
                <a:latin typeface="Verdana" panose="020B0604030504040204" pitchFamily="34" charset="0"/>
              </a:rPr>
              <a:t>Jesus forgave several during His life on earth.</a:t>
            </a:r>
          </a:p>
          <a:p>
            <a:pPr algn="ctr"/>
            <a:r>
              <a:rPr lang="en-US" dirty="0">
                <a:solidFill>
                  <a:schemeClr val="bg1">
                    <a:lumMod val="95000"/>
                  </a:schemeClr>
                </a:solidFill>
                <a:latin typeface="Verdana" panose="020B0604030504040204" pitchFamily="34" charset="0"/>
              </a:rPr>
              <a:t>Woman taken in act of adultery.</a:t>
            </a:r>
          </a:p>
          <a:p>
            <a:r>
              <a:rPr lang="en-US" sz="2400" b="0" i="0" u="none" strike="noStrike" baseline="0" dirty="0">
                <a:solidFill>
                  <a:schemeClr val="bg1">
                    <a:lumMod val="95000"/>
                  </a:schemeClr>
                </a:solidFill>
                <a:latin typeface="Verdana" panose="020B0604030504040204" pitchFamily="34" charset="0"/>
              </a:rPr>
              <a:t>(Joh 8:4)  they said to Him, "Teacher, this woman was caught in adultery, in the very act.</a:t>
            </a:r>
          </a:p>
          <a:p>
            <a:endParaRPr lang="en-US" sz="2400" b="0" i="0" u="none" strike="noStrike" baseline="0" dirty="0">
              <a:solidFill>
                <a:schemeClr val="bg1">
                  <a:lumMod val="95000"/>
                </a:schemeClr>
              </a:solidFill>
              <a:latin typeface="Verdana" panose="020B0604030504040204" pitchFamily="34" charset="0"/>
            </a:endParaRPr>
          </a:p>
          <a:p>
            <a:pPr marR="0" algn="l" rtl="0"/>
            <a:r>
              <a:rPr lang="en-US" sz="2400" b="0" i="0" u="none" strike="noStrike" baseline="0" dirty="0">
                <a:solidFill>
                  <a:schemeClr val="bg1">
                    <a:lumMod val="95000"/>
                  </a:schemeClr>
                </a:solidFill>
                <a:latin typeface="Verdana" panose="020B0604030504040204" pitchFamily="34" charset="0"/>
              </a:rPr>
              <a:t>(Joh 8:10)  When Jesus had raised Himself up and saw no one but the woman, He said to her, "Woman, where are those accusers of yours? Has no one condemned you?"</a:t>
            </a:r>
          </a:p>
          <a:p>
            <a:pPr marR="0" algn="l" rtl="0"/>
            <a:r>
              <a:rPr lang="en-US" sz="2400" b="0" i="0" u="none" strike="noStrike" baseline="0" dirty="0">
                <a:solidFill>
                  <a:schemeClr val="bg1">
                    <a:lumMod val="95000"/>
                  </a:schemeClr>
                </a:solidFill>
                <a:latin typeface="Verdana" panose="020B0604030504040204" pitchFamily="34" charset="0"/>
              </a:rPr>
              <a:t>(Joh 8:11)  She said, "No one, Lord." And Jesus said to her, "Neither do I condemn you; go and sin no more."</a:t>
            </a:r>
          </a:p>
        </p:txBody>
      </p:sp>
    </p:spTree>
    <p:extLst>
      <p:ext uri="{BB962C8B-B14F-4D97-AF65-F5344CB8AC3E}">
        <p14:creationId xmlns:p14="http://schemas.microsoft.com/office/powerpoint/2010/main" val="1433826581"/>
      </p:ext>
    </p:extLst>
  </p:cSld>
  <p:clrMapOvr>
    <a:masterClrMapping/>
  </p:clrMapOvr>
  <p:transition spd="slow">
    <p:randomBar dir="ver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8CABFB-0723-B5B5-C333-E6C32B2ED36B}"/>
              </a:ext>
            </a:extLst>
          </p:cNvPr>
          <p:cNvSpPr>
            <a:spLocks noGrp="1"/>
          </p:cNvSpPr>
          <p:nvPr>
            <p:ph type="title"/>
          </p:nvPr>
        </p:nvSpPr>
        <p:spPr/>
        <p:txBody>
          <a:bodyPr/>
          <a:lstStyle/>
          <a:p>
            <a:r>
              <a:rPr lang="en-US" dirty="0">
                <a:solidFill>
                  <a:schemeClr val="bg1">
                    <a:lumMod val="95000"/>
                  </a:schemeClr>
                </a:solidFill>
              </a:rPr>
              <a:t>5. Christ could forgive during His lifetime.</a:t>
            </a:r>
          </a:p>
        </p:txBody>
      </p:sp>
      <p:sp>
        <p:nvSpPr>
          <p:cNvPr id="3" name="Content Placeholder 2">
            <a:extLst>
              <a:ext uri="{FF2B5EF4-FFF2-40B4-BE49-F238E27FC236}">
                <a16:creationId xmlns:a16="http://schemas.microsoft.com/office/drawing/2014/main" id="{C3094EAA-DF56-53BA-F34D-0EC399858478}"/>
              </a:ext>
            </a:extLst>
          </p:cNvPr>
          <p:cNvSpPr>
            <a:spLocks noGrp="1"/>
          </p:cNvSpPr>
          <p:nvPr>
            <p:ph idx="1"/>
          </p:nvPr>
        </p:nvSpPr>
        <p:spPr/>
        <p:txBody>
          <a:bodyPr>
            <a:normAutofit/>
          </a:bodyPr>
          <a:lstStyle/>
          <a:p>
            <a:pPr marR="0" algn="l" rtl="0"/>
            <a:r>
              <a:rPr lang="en-US" b="0" i="0" u="none" strike="noStrike" baseline="0" dirty="0">
                <a:solidFill>
                  <a:schemeClr val="bg1">
                    <a:lumMod val="95000"/>
                  </a:schemeClr>
                </a:solidFill>
                <a:latin typeface="Verdana" panose="020B0604030504040204" pitchFamily="34" charset="0"/>
              </a:rPr>
              <a:t>Jesus forgave several during His life on earth.</a:t>
            </a:r>
          </a:p>
          <a:p>
            <a:pPr algn="ctr"/>
            <a:r>
              <a:rPr lang="en-US" dirty="0">
                <a:solidFill>
                  <a:schemeClr val="bg1">
                    <a:lumMod val="95000"/>
                  </a:schemeClr>
                </a:solidFill>
                <a:latin typeface="Verdana" panose="020B0604030504040204" pitchFamily="34" charset="0"/>
              </a:rPr>
              <a:t>Woman who washed His feet.</a:t>
            </a:r>
          </a:p>
          <a:p>
            <a:pPr marR="0" algn="l" rtl="0"/>
            <a:r>
              <a:rPr lang="en-US" sz="2400" b="0" i="0" u="none" strike="noStrike" baseline="0" dirty="0">
                <a:solidFill>
                  <a:schemeClr val="bg1">
                    <a:lumMod val="95000"/>
                  </a:schemeClr>
                </a:solidFill>
                <a:latin typeface="Verdana" panose="020B0604030504040204" pitchFamily="34" charset="0"/>
              </a:rPr>
              <a:t>(Luk 7:47)  Therefore I say to you, </a:t>
            </a:r>
            <a:r>
              <a:rPr lang="en-US" sz="2400" b="0" i="0" u="sng" strike="noStrike" baseline="0" dirty="0">
                <a:solidFill>
                  <a:schemeClr val="bg1">
                    <a:lumMod val="95000"/>
                  </a:schemeClr>
                </a:solidFill>
                <a:latin typeface="Verdana" panose="020B0604030504040204" pitchFamily="34" charset="0"/>
              </a:rPr>
              <a:t>her sins, </a:t>
            </a:r>
            <a:r>
              <a:rPr lang="en-US" sz="2400" b="0" i="1" u="sng" strike="noStrike" baseline="0" dirty="0">
                <a:solidFill>
                  <a:schemeClr val="bg1">
                    <a:lumMod val="95000"/>
                  </a:schemeClr>
                </a:solidFill>
                <a:latin typeface="Verdana" panose="020B0604030504040204" pitchFamily="34" charset="0"/>
              </a:rPr>
              <a:t>which are</a:t>
            </a:r>
            <a:r>
              <a:rPr lang="en-US" sz="2400" b="0" i="0" u="sng" strike="noStrike" baseline="0" dirty="0">
                <a:solidFill>
                  <a:schemeClr val="bg1">
                    <a:lumMod val="95000"/>
                  </a:schemeClr>
                </a:solidFill>
                <a:latin typeface="Verdana" panose="020B0604030504040204" pitchFamily="34" charset="0"/>
              </a:rPr>
              <a:t> many, are forgiven</a:t>
            </a:r>
            <a:r>
              <a:rPr lang="en-US" sz="2400" b="0" i="0" u="none" strike="noStrike" baseline="0" dirty="0">
                <a:solidFill>
                  <a:schemeClr val="bg1">
                    <a:lumMod val="95000"/>
                  </a:schemeClr>
                </a:solidFill>
                <a:latin typeface="Verdana" panose="020B0604030504040204" pitchFamily="34" charset="0"/>
              </a:rPr>
              <a:t>, for she loved much. But to whom little is forgiven, </a:t>
            </a:r>
            <a:r>
              <a:rPr lang="en-US" sz="2400" b="0" i="1" u="none" strike="noStrike" baseline="0" dirty="0">
                <a:solidFill>
                  <a:schemeClr val="bg1">
                    <a:lumMod val="95000"/>
                  </a:schemeClr>
                </a:solidFill>
                <a:latin typeface="Verdana" panose="020B0604030504040204" pitchFamily="34" charset="0"/>
              </a:rPr>
              <a:t>the same</a:t>
            </a:r>
            <a:r>
              <a:rPr lang="en-US" sz="2400" b="0" i="0" u="none" strike="noStrike" baseline="0" dirty="0">
                <a:solidFill>
                  <a:schemeClr val="bg1">
                    <a:lumMod val="95000"/>
                  </a:schemeClr>
                </a:solidFill>
                <a:latin typeface="Verdana" panose="020B0604030504040204" pitchFamily="34" charset="0"/>
              </a:rPr>
              <a:t> loves little."</a:t>
            </a:r>
          </a:p>
          <a:p>
            <a:pPr marR="0" algn="l" rtl="0"/>
            <a:r>
              <a:rPr lang="en-US" sz="2400" b="0" i="0" u="none" strike="noStrike" baseline="0" dirty="0">
                <a:solidFill>
                  <a:schemeClr val="bg1">
                    <a:lumMod val="95000"/>
                  </a:schemeClr>
                </a:solidFill>
                <a:latin typeface="Verdana" panose="020B0604030504040204" pitchFamily="34" charset="0"/>
              </a:rPr>
              <a:t>(Luk 7:48)  Then He said to her, </a:t>
            </a:r>
            <a:r>
              <a:rPr lang="en-US" sz="2400" b="0" i="0" u="sng" strike="noStrike" baseline="0" dirty="0">
                <a:solidFill>
                  <a:schemeClr val="bg1">
                    <a:lumMod val="95000"/>
                  </a:schemeClr>
                </a:solidFill>
                <a:latin typeface="Verdana" panose="020B0604030504040204" pitchFamily="34" charset="0"/>
              </a:rPr>
              <a:t>"Your sins are forgiven."</a:t>
            </a:r>
          </a:p>
          <a:p>
            <a:pPr marR="0" algn="l" rtl="0"/>
            <a:r>
              <a:rPr lang="en-US" sz="2400" b="0" i="0" u="none" strike="noStrike" baseline="0" dirty="0">
                <a:solidFill>
                  <a:schemeClr val="bg1">
                    <a:lumMod val="95000"/>
                  </a:schemeClr>
                </a:solidFill>
                <a:latin typeface="Verdana" panose="020B0604030504040204" pitchFamily="34" charset="0"/>
              </a:rPr>
              <a:t>(Luk 7:49)  And those who sat at the table with Him began to say to themselves, "Who is this who even forgives sins?"</a:t>
            </a:r>
          </a:p>
          <a:p>
            <a:pPr marR="0" algn="l" rtl="0"/>
            <a:r>
              <a:rPr lang="en-US" sz="2400" b="0" i="0" u="none" strike="noStrike" baseline="0" dirty="0">
                <a:solidFill>
                  <a:schemeClr val="bg1">
                    <a:lumMod val="95000"/>
                  </a:schemeClr>
                </a:solidFill>
                <a:latin typeface="Verdana" panose="020B0604030504040204" pitchFamily="34" charset="0"/>
              </a:rPr>
              <a:t>(Luk 7:50)  Then He said to the woman, </a:t>
            </a:r>
            <a:r>
              <a:rPr lang="en-US" sz="2400" b="0" i="0" u="sng" strike="noStrike" baseline="0" dirty="0">
                <a:solidFill>
                  <a:schemeClr val="bg1">
                    <a:lumMod val="95000"/>
                  </a:schemeClr>
                </a:solidFill>
                <a:latin typeface="Verdana" panose="020B0604030504040204" pitchFamily="34" charset="0"/>
              </a:rPr>
              <a:t>"Your faith has saved you. Go in peace."</a:t>
            </a:r>
          </a:p>
          <a:p>
            <a:pPr lvl="1"/>
            <a:endParaRPr lang="en-US" b="0" i="0" u="none" strike="noStrike" baseline="0" dirty="0">
              <a:solidFill>
                <a:schemeClr val="bg1">
                  <a:lumMod val="95000"/>
                </a:schemeClr>
              </a:solidFill>
              <a:latin typeface="Verdana" panose="020B0604030504040204" pitchFamily="34" charset="0"/>
            </a:endParaRPr>
          </a:p>
        </p:txBody>
      </p:sp>
    </p:spTree>
    <p:extLst>
      <p:ext uri="{BB962C8B-B14F-4D97-AF65-F5344CB8AC3E}">
        <p14:creationId xmlns:p14="http://schemas.microsoft.com/office/powerpoint/2010/main" val="1449843058"/>
      </p:ext>
    </p:extLst>
  </p:cSld>
  <p:clrMapOvr>
    <a:masterClrMapping/>
  </p:clrMapOvr>
  <p:transition spd="slow">
    <p:randomBar dir="ver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8CABFB-0723-B5B5-C333-E6C32B2ED36B}"/>
              </a:ext>
            </a:extLst>
          </p:cNvPr>
          <p:cNvSpPr>
            <a:spLocks noGrp="1"/>
          </p:cNvSpPr>
          <p:nvPr>
            <p:ph type="title"/>
          </p:nvPr>
        </p:nvSpPr>
        <p:spPr/>
        <p:txBody>
          <a:bodyPr/>
          <a:lstStyle/>
          <a:p>
            <a:r>
              <a:rPr lang="en-US" dirty="0">
                <a:solidFill>
                  <a:schemeClr val="bg1">
                    <a:lumMod val="95000"/>
                  </a:schemeClr>
                </a:solidFill>
              </a:rPr>
              <a:t>5. Christ could forgive during His lifetime.</a:t>
            </a:r>
          </a:p>
        </p:txBody>
      </p:sp>
      <p:sp>
        <p:nvSpPr>
          <p:cNvPr id="3" name="Content Placeholder 2">
            <a:extLst>
              <a:ext uri="{FF2B5EF4-FFF2-40B4-BE49-F238E27FC236}">
                <a16:creationId xmlns:a16="http://schemas.microsoft.com/office/drawing/2014/main" id="{C3094EAA-DF56-53BA-F34D-0EC399858478}"/>
              </a:ext>
            </a:extLst>
          </p:cNvPr>
          <p:cNvSpPr>
            <a:spLocks noGrp="1"/>
          </p:cNvSpPr>
          <p:nvPr>
            <p:ph idx="1"/>
          </p:nvPr>
        </p:nvSpPr>
        <p:spPr/>
        <p:txBody>
          <a:bodyPr>
            <a:normAutofit/>
          </a:bodyPr>
          <a:lstStyle/>
          <a:p>
            <a:pPr marR="0" algn="l" rtl="0"/>
            <a:r>
              <a:rPr lang="en-US" b="0" i="0" u="none" strike="noStrike" baseline="0" dirty="0">
                <a:solidFill>
                  <a:schemeClr val="bg1">
                    <a:lumMod val="95000"/>
                  </a:schemeClr>
                </a:solidFill>
                <a:latin typeface="Verdana" panose="020B0604030504040204" pitchFamily="34" charset="0"/>
              </a:rPr>
              <a:t>Jesus forgave several during His life on earth.</a:t>
            </a:r>
          </a:p>
          <a:p>
            <a:pPr algn="ctr"/>
            <a:r>
              <a:rPr lang="en-US" dirty="0">
                <a:solidFill>
                  <a:schemeClr val="bg1">
                    <a:lumMod val="95000"/>
                  </a:schemeClr>
                </a:solidFill>
                <a:latin typeface="Verdana" panose="020B0604030504040204" pitchFamily="34" charset="0"/>
              </a:rPr>
              <a:t>Paralytic let down through the roof.</a:t>
            </a:r>
          </a:p>
          <a:p>
            <a:pPr marR="0" algn="l" rtl="0"/>
            <a:r>
              <a:rPr lang="en-US" sz="2400" b="0" i="0" u="none" strike="noStrike" baseline="0" dirty="0">
                <a:solidFill>
                  <a:schemeClr val="bg1">
                    <a:lumMod val="95000"/>
                  </a:schemeClr>
                </a:solidFill>
                <a:latin typeface="Verdana" panose="020B0604030504040204" pitchFamily="34" charset="0"/>
              </a:rPr>
              <a:t>(Mar 2:4)  And when they could not come near Him because of the crowd, they uncovered the roof where He was. So when they had broken through, they let down the bed on which the paralytic was lying.</a:t>
            </a:r>
          </a:p>
          <a:p>
            <a:pPr marR="0" algn="l" rtl="0"/>
            <a:r>
              <a:rPr lang="en-US" sz="2400" b="0" i="0" u="none" strike="noStrike" baseline="0" dirty="0">
                <a:solidFill>
                  <a:schemeClr val="bg1">
                    <a:lumMod val="95000"/>
                  </a:schemeClr>
                </a:solidFill>
                <a:latin typeface="Verdana" panose="020B0604030504040204" pitchFamily="34" charset="0"/>
              </a:rPr>
              <a:t>(Mar 2:5)  When Jesus saw their faith, He said to the paralytic, </a:t>
            </a:r>
            <a:r>
              <a:rPr lang="en-US" sz="2400" b="0" i="0" u="sng" strike="noStrike" baseline="0" dirty="0">
                <a:solidFill>
                  <a:schemeClr val="bg1">
                    <a:lumMod val="95000"/>
                  </a:schemeClr>
                </a:solidFill>
                <a:latin typeface="Verdana" panose="020B0604030504040204" pitchFamily="34" charset="0"/>
              </a:rPr>
              <a:t>"Son, your sins are forgiven you."</a:t>
            </a:r>
          </a:p>
        </p:txBody>
      </p:sp>
    </p:spTree>
    <p:extLst>
      <p:ext uri="{BB962C8B-B14F-4D97-AF65-F5344CB8AC3E}">
        <p14:creationId xmlns:p14="http://schemas.microsoft.com/office/powerpoint/2010/main" val="1266883724"/>
      </p:ext>
    </p:extLst>
  </p:cSld>
  <p:clrMapOvr>
    <a:masterClrMapping/>
  </p:clrMapOvr>
  <p:transition spd="slow">
    <p:randomBar dir="ver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8CABFB-0723-B5B5-C333-E6C32B2ED36B}"/>
              </a:ext>
            </a:extLst>
          </p:cNvPr>
          <p:cNvSpPr>
            <a:spLocks noGrp="1"/>
          </p:cNvSpPr>
          <p:nvPr>
            <p:ph type="title"/>
          </p:nvPr>
        </p:nvSpPr>
        <p:spPr/>
        <p:txBody>
          <a:bodyPr/>
          <a:lstStyle/>
          <a:p>
            <a:r>
              <a:rPr lang="en-US" dirty="0">
                <a:solidFill>
                  <a:schemeClr val="bg1">
                    <a:lumMod val="95000"/>
                  </a:schemeClr>
                </a:solidFill>
              </a:rPr>
              <a:t>5. Christ could forgive during His lifetime.</a:t>
            </a:r>
          </a:p>
        </p:txBody>
      </p:sp>
      <p:sp>
        <p:nvSpPr>
          <p:cNvPr id="3" name="Content Placeholder 2">
            <a:extLst>
              <a:ext uri="{FF2B5EF4-FFF2-40B4-BE49-F238E27FC236}">
                <a16:creationId xmlns:a16="http://schemas.microsoft.com/office/drawing/2014/main" id="{C3094EAA-DF56-53BA-F34D-0EC399858478}"/>
              </a:ext>
            </a:extLst>
          </p:cNvPr>
          <p:cNvSpPr>
            <a:spLocks noGrp="1"/>
          </p:cNvSpPr>
          <p:nvPr>
            <p:ph idx="1"/>
          </p:nvPr>
        </p:nvSpPr>
        <p:spPr/>
        <p:txBody>
          <a:bodyPr>
            <a:normAutofit lnSpcReduction="10000"/>
          </a:bodyPr>
          <a:lstStyle/>
          <a:p>
            <a:pPr marR="0" algn="l" rtl="0"/>
            <a:r>
              <a:rPr lang="en-US" sz="2600" b="0" i="0" u="none" strike="noStrike" baseline="0" dirty="0">
                <a:solidFill>
                  <a:schemeClr val="bg1">
                    <a:lumMod val="95000"/>
                  </a:schemeClr>
                </a:solidFill>
                <a:latin typeface="Verdana" panose="020B0604030504040204" pitchFamily="34" charset="0"/>
              </a:rPr>
              <a:t>Jesus forgave several during His life on earth.</a:t>
            </a:r>
          </a:p>
          <a:p>
            <a:pPr algn="ctr"/>
            <a:r>
              <a:rPr lang="en-US" sz="2600" dirty="0">
                <a:solidFill>
                  <a:schemeClr val="bg1">
                    <a:lumMod val="95000"/>
                  </a:schemeClr>
                </a:solidFill>
                <a:latin typeface="Verdana" panose="020B0604030504040204" pitchFamily="34" charset="0"/>
              </a:rPr>
              <a:t>Paralytic let down through the roof.</a:t>
            </a:r>
          </a:p>
          <a:p>
            <a:pPr marR="0" algn="l" rtl="0"/>
            <a:r>
              <a:rPr lang="en-US" sz="2600" b="0" i="0" u="none" strike="noStrike" baseline="0" dirty="0">
                <a:solidFill>
                  <a:schemeClr val="bg1">
                    <a:lumMod val="95000"/>
                  </a:schemeClr>
                </a:solidFill>
                <a:latin typeface="Verdana" panose="020B0604030504040204" pitchFamily="34" charset="0"/>
              </a:rPr>
              <a:t>(Mar 2:7)  "Why does this </a:t>
            </a:r>
            <a:r>
              <a:rPr lang="en-US" sz="2600" b="0" i="1" u="none" strike="noStrike" baseline="0" dirty="0">
                <a:solidFill>
                  <a:schemeClr val="bg1">
                    <a:lumMod val="95000"/>
                  </a:schemeClr>
                </a:solidFill>
                <a:latin typeface="Verdana" panose="020B0604030504040204" pitchFamily="34" charset="0"/>
              </a:rPr>
              <a:t>Man</a:t>
            </a:r>
            <a:r>
              <a:rPr lang="en-US" sz="2600" b="0" i="0" u="none" strike="noStrike" baseline="0" dirty="0">
                <a:solidFill>
                  <a:schemeClr val="bg1">
                    <a:lumMod val="95000"/>
                  </a:schemeClr>
                </a:solidFill>
                <a:latin typeface="Verdana" panose="020B0604030504040204" pitchFamily="34" charset="0"/>
              </a:rPr>
              <a:t> speak blasphemies like this? Who can forgive sins but God alone?"</a:t>
            </a:r>
          </a:p>
          <a:p>
            <a:pPr marR="0" algn="l" rtl="0"/>
            <a:r>
              <a:rPr lang="en-US" sz="2600" b="0" i="0" u="none" strike="noStrike" baseline="0" dirty="0">
                <a:solidFill>
                  <a:schemeClr val="bg1">
                    <a:lumMod val="95000"/>
                  </a:schemeClr>
                </a:solidFill>
                <a:latin typeface="Verdana" panose="020B0604030504040204" pitchFamily="34" charset="0"/>
              </a:rPr>
              <a:t>(Mar 2:8)  But immediately, when Jesus perceived in His spirit that they reasoned thus within themselves, He said to them, "Why do you reason about these things in your hearts?</a:t>
            </a:r>
          </a:p>
          <a:p>
            <a:pPr marR="0" algn="l" rtl="0"/>
            <a:r>
              <a:rPr lang="en-US" sz="2600" b="0" i="0" u="none" strike="noStrike" baseline="0" dirty="0">
                <a:solidFill>
                  <a:schemeClr val="bg1">
                    <a:lumMod val="95000"/>
                  </a:schemeClr>
                </a:solidFill>
                <a:latin typeface="Verdana" panose="020B0604030504040204" pitchFamily="34" charset="0"/>
              </a:rPr>
              <a:t>(Mar 2:9)  Which is easier, to say to the paralytic, '</a:t>
            </a:r>
            <a:r>
              <a:rPr lang="en-US" sz="2600" b="0" i="1" u="none" strike="noStrike" baseline="0" dirty="0">
                <a:solidFill>
                  <a:schemeClr val="bg1">
                    <a:lumMod val="95000"/>
                  </a:schemeClr>
                </a:solidFill>
                <a:latin typeface="Verdana" panose="020B0604030504040204" pitchFamily="34" charset="0"/>
              </a:rPr>
              <a:t>Your</a:t>
            </a:r>
            <a:r>
              <a:rPr lang="en-US" sz="2600" b="0" i="0" u="none" strike="noStrike" baseline="0" dirty="0">
                <a:solidFill>
                  <a:schemeClr val="bg1">
                    <a:lumMod val="95000"/>
                  </a:schemeClr>
                </a:solidFill>
                <a:latin typeface="Verdana" panose="020B0604030504040204" pitchFamily="34" charset="0"/>
              </a:rPr>
              <a:t> sins are forgiven you,' or to say, 'Arise, take up your bed and walk'?</a:t>
            </a:r>
          </a:p>
          <a:p>
            <a:pPr lvl="1"/>
            <a:endParaRPr lang="en-US" b="0" i="0" u="none" strike="noStrike" baseline="0" dirty="0">
              <a:solidFill>
                <a:schemeClr val="bg1">
                  <a:lumMod val="95000"/>
                </a:schemeClr>
              </a:solidFill>
              <a:latin typeface="Verdana" panose="020B0604030504040204" pitchFamily="34" charset="0"/>
            </a:endParaRPr>
          </a:p>
        </p:txBody>
      </p:sp>
    </p:spTree>
    <p:extLst>
      <p:ext uri="{BB962C8B-B14F-4D97-AF65-F5344CB8AC3E}">
        <p14:creationId xmlns:p14="http://schemas.microsoft.com/office/powerpoint/2010/main" val="3423412199"/>
      </p:ext>
    </p:extLst>
  </p:cSld>
  <p:clrMapOvr>
    <a:masterClrMapping/>
  </p:clrMapOvr>
  <p:transition spd="slow">
    <p:randomBar dir="ver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8CABFB-0723-B5B5-C333-E6C32B2ED36B}"/>
              </a:ext>
            </a:extLst>
          </p:cNvPr>
          <p:cNvSpPr>
            <a:spLocks noGrp="1"/>
          </p:cNvSpPr>
          <p:nvPr>
            <p:ph type="title"/>
          </p:nvPr>
        </p:nvSpPr>
        <p:spPr/>
        <p:txBody>
          <a:bodyPr/>
          <a:lstStyle/>
          <a:p>
            <a:r>
              <a:rPr lang="en-US" dirty="0">
                <a:solidFill>
                  <a:schemeClr val="bg1">
                    <a:lumMod val="95000"/>
                  </a:schemeClr>
                </a:solidFill>
              </a:rPr>
              <a:t>6. It is INCORRECT to say - - -</a:t>
            </a:r>
            <a:br>
              <a:rPr lang="en-US" dirty="0">
                <a:solidFill>
                  <a:schemeClr val="bg1">
                    <a:lumMod val="95000"/>
                  </a:schemeClr>
                </a:solidFill>
              </a:rPr>
            </a:br>
            <a:r>
              <a:rPr lang="en-US" dirty="0">
                <a:solidFill>
                  <a:schemeClr val="bg1">
                    <a:lumMod val="95000"/>
                  </a:schemeClr>
                </a:solidFill>
              </a:rPr>
              <a:t>“I believe the thief was baptized.”</a:t>
            </a:r>
          </a:p>
        </p:txBody>
      </p:sp>
      <p:sp>
        <p:nvSpPr>
          <p:cNvPr id="3" name="Content Placeholder 2">
            <a:extLst>
              <a:ext uri="{FF2B5EF4-FFF2-40B4-BE49-F238E27FC236}">
                <a16:creationId xmlns:a16="http://schemas.microsoft.com/office/drawing/2014/main" id="{C3094EAA-DF56-53BA-F34D-0EC399858478}"/>
              </a:ext>
            </a:extLst>
          </p:cNvPr>
          <p:cNvSpPr>
            <a:spLocks noGrp="1"/>
          </p:cNvSpPr>
          <p:nvPr>
            <p:ph idx="1"/>
          </p:nvPr>
        </p:nvSpPr>
        <p:spPr/>
        <p:txBody>
          <a:bodyPr>
            <a:normAutofit/>
          </a:bodyPr>
          <a:lstStyle/>
          <a:p>
            <a:r>
              <a:rPr lang="en-US" b="0" i="0" u="none" strike="noStrike" baseline="0" dirty="0">
                <a:solidFill>
                  <a:schemeClr val="bg1">
                    <a:lumMod val="95000"/>
                  </a:schemeClr>
                </a:solidFill>
                <a:latin typeface="Verdana" panose="020B0604030504040204" pitchFamily="34" charset="0"/>
              </a:rPr>
              <a:t>(Rom 10:17)  So then faith </a:t>
            </a:r>
            <a:r>
              <a:rPr lang="en-US" b="0" i="1" u="none" strike="noStrike" baseline="0" dirty="0">
                <a:solidFill>
                  <a:schemeClr val="bg1">
                    <a:lumMod val="95000"/>
                  </a:schemeClr>
                </a:solidFill>
                <a:latin typeface="Verdana" panose="020B0604030504040204" pitchFamily="34" charset="0"/>
              </a:rPr>
              <a:t>comes</a:t>
            </a:r>
            <a:r>
              <a:rPr lang="en-US" b="0" i="0" u="none" strike="noStrike" baseline="0" dirty="0">
                <a:solidFill>
                  <a:schemeClr val="bg1">
                    <a:lumMod val="95000"/>
                  </a:schemeClr>
                </a:solidFill>
                <a:latin typeface="Verdana" panose="020B0604030504040204" pitchFamily="34" charset="0"/>
              </a:rPr>
              <a:t> by hearing, and hearing by the word of God.</a:t>
            </a:r>
          </a:p>
          <a:p>
            <a:endParaRPr lang="en-US" b="0" i="0" u="none" strike="noStrike" baseline="0" dirty="0">
              <a:solidFill>
                <a:schemeClr val="bg1">
                  <a:lumMod val="95000"/>
                </a:schemeClr>
              </a:solidFill>
              <a:latin typeface="Verdana" panose="020B0604030504040204" pitchFamily="34" charset="0"/>
            </a:endParaRPr>
          </a:p>
          <a:p>
            <a:r>
              <a:rPr lang="en-US" dirty="0">
                <a:solidFill>
                  <a:schemeClr val="bg1">
                    <a:lumMod val="95000"/>
                  </a:schemeClr>
                </a:solidFill>
                <a:latin typeface="Verdana" panose="020B0604030504040204" pitchFamily="34" charset="0"/>
              </a:rPr>
              <a:t>He COULD have been baptized by Jesus, John the Baptizer, or one of the 12 apostles.</a:t>
            </a:r>
            <a:endParaRPr lang="en-US" b="0" i="0" u="none" strike="noStrike" baseline="0" dirty="0">
              <a:solidFill>
                <a:schemeClr val="bg1">
                  <a:lumMod val="95000"/>
                </a:schemeClr>
              </a:solidFill>
              <a:latin typeface="Verdana" panose="020B0604030504040204" pitchFamily="34" charset="0"/>
            </a:endParaRPr>
          </a:p>
          <a:p>
            <a:r>
              <a:rPr lang="en-US" dirty="0">
                <a:solidFill>
                  <a:schemeClr val="bg1">
                    <a:lumMod val="95000"/>
                  </a:schemeClr>
                </a:solidFill>
                <a:latin typeface="Verdana" panose="020B0604030504040204" pitchFamily="34" charset="0"/>
              </a:rPr>
              <a:t>BUT, the Word of God does not tell us this.</a:t>
            </a:r>
          </a:p>
          <a:p>
            <a:r>
              <a:rPr lang="en-US" b="0" i="0" u="none" strike="noStrike" baseline="0" dirty="0">
                <a:solidFill>
                  <a:schemeClr val="bg1">
                    <a:lumMod val="95000"/>
                  </a:schemeClr>
                </a:solidFill>
                <a:latin typeface="Verdana" panose="020B0604030504040204" pitchFamily="34" charset="0"/>
              </a:rPr>
              <a:t>Therefore, it cannot be by faith (our belief).</a:t>
            </a:r>
          </a:p>
          <a:p>
            <a:endParaRPr lang="en-US" dirty="0">
              <a:solidFill>
                <a:schemeClr val="bg1">
                  <a:lumMod val="95000"/>
                </a:schemeClr>
              </a:solidFill>
              <a:latin typeface="Verdana" panose="020B0604030504040204" pitchFamily="34" charset="0"/>
            </a:endParaRPr>
          </a:p>
          <a:p>
            <a:r>
              <a:rPr lang="en-US" b="0" i="0" u="none" strike="noStrike" baseline="0" dirty="0">
                <a:solidFill>
                  <a:schemeClr val="bg1">
                    <a:lumMod val="95000"/>
                  </a:schemeClr>
                </a:solidFill>
                <a:latin typeface="Verdana" panose="020B0604030504040204" pitchFamily="34" charset="0"/>
              </a:rPr>
              <a:t>NOTE: “I believe” </a:t>
            </a:r>
            <a:r>
              <a:rPr lang="en-US" dirty="0">
                <a:solidFill>
                  <a:schemeClr val="bg1">
                    <a:lumMod val="95000"/>
                  </a:schemeClr>
                </a:solidFill>
                <a:latin typeface="Verdana" panose="020B0604030504040204" pitchFamily="34" charset="0"/>
              </a:rPr>
              <a:t>should not be used for what we think.</a:t>
            </a:r>
            <a:endParaRPr lang="en-US" b="0" i="0" u="none" strike="noStrike" baseline="0" dirty="0">
              <a:solidFill>
                <a:schemeClr val="bg1">
                  <a:lumMod val="95000"/>
                </a:schemeClr>
              </a:solidFill>
              <a:latin typeface="Verdana" panose="020B0604030504040204" pitchFamily="34" charset="0"/>
            </a:endParaRPr>
          </a:p>
        </p:txBody>
      </p:sp>
    </p:spTree>
    <p:extLst>
      <p:ext uri="{BB962C8B-B14F-4D97-AF65-F5344CB8AC3E}">
        <p14:creationId xmlns:p14="http://schemas.microsoft.com/office/powerpoint/2010/main" val="1891297322"/>
      </p:ext>
    </p:extLst>
  </p:cSld>
  <p:clrMapOvr>
    <a:masterClrMapping/>
  </p:clrMapOvr>
  <p:transition spd="slow">
    <p:randomBar dir="ver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8CABFB-0723-B5B5-C333-E6C32B2ED36B}"/>
              </a:ext>
            </a:extLst>
          </p:cNvPr>
          <p:cNvSpPr>
            <a:spLocks noGrp="1"/>
          </p:cNvSpPr>
          <p:nvPr>
            <p:ph type="title"/>
          </p:nvPr>
        </p:nvSpPr>
        <p:spPr/>
        <p:txBody>
          <a:bodyPr/>
          <a:lstStyle/>
          <a:p>
            <a:r>
              <a:rPr lang="en-US" dirty="0">
                <a:solidFill>
                  <a:schemeClr val="bg1">
                    <a:lumMod val="95000"/>
                  </a:schemeClr>
                </a:solidFill>
              </a:rPr>
              <a:t>6. It is INCORRECT to say - - -</a:t>
            </a:r>
            <a:br>
              <a:rPr lang="en-US" dirty="0">
                <a:solidFill>
                  <a:schemeClr val="bg1">
                    <a:lumMod val="95000"/>
                  </a:schemeClr>
                </a:solidFill>
              </a:rPr>
            </a:br>
            <a:r>
              <a:rPr lang="en-US" dirty="0">
                <a:solidFill>
                  <a:schemeClr val="bg1">
                    <a:lumMod val="95000"/>
                  </a:schemeClr>
                </a:solidFill>
              </a:rPr>
              <a:t>“I believe the thief was NOT baptized.”</a:t>
            </a:r>
          </a:p>
        </p:txBody>
      </p:sp>
      <p:sp>
        <p:nvSpPr>
          <p:cNvPr id="3" name="Content Placeholder 2">
            <a:extLst>
              <a:ext uri="{FF2B5EF4-FFF2-40B4-BE49-F238E27FC236}">
                <a16:creationId xmlns:a16="http://schemas.microsoft.com/office/drawing/2014/main" id="{C3094EAA-DF56-53BA-F34D-0EC399858478}"/>
              </a:ext>
            </a:extLst>
          </p:cNvPr>
          <p:cNvSpPr>
            <a:spLocks noGrp="1"/>
          </p:cNvSpPr>
          <p:nvPr>
            <p:ph idx="1"/>
          </p:nvPr>
        </p:nvSpPr>
        <p:spPr/>
        <p:txBody>
          <a:bodyPr>
            <a:normAutofit/>
          </a:bodyPr>
          <a:lstStyle/>
          <a:p>
            <a:r>
              <a:rPr lang="en-US" b="0" i="0" u="none" strike="noStrike" baseline="0" dirty="0">
                <a:solidFill>
                  <a:schemeClr val="bg1">
                    <a:lumMod val="95000"/>
                  </a:schemeClr>
                </a:solidFill>
                <a:latin typeface="Verdana" panose="020B0604030504040204" pitchFamily="34" charset="0"/>
              </a:rPr>
              <a:t>(Rom 10:17)  So then faith </a:t>
            </a:r>
            <a:r>
              <a:rPr lang="en-US" b="0" i="1" u="none" strike="noStrike" baseline="0" dirty="0">
                <a:solidFill>
                  <a:schemeClr val="bg1">
                    <a:lumMod val="95000"/>
                  </a:schemeClr>
                </a:solidFill>
                <a:latin typeface="Verdana" panose="020B0604030504040204" pitchFamily="34" charset="0"/>
              </a:rPr>
              <a:t>comes</a:t>
            </a:r>
            <a:r>
              <a:rPr lang="en-US" b="0" i="0" u="none" strike="noStrike" baseline="0" dirty="0">
                <a:solidFill>
                  <a:schemeClr val="bg1">
                    <a:lumMod val="95000"/>
                  </a:schemeClr>
                </a:solidFill>
                <a:latin typeface="Verdana" panose="020B0604030504040204" pitchFamily="34" charset="0"/>
              </a:rPr>
              <a:t> by hearing, and hearing by the word of God.</a:t>
            </a:r>
          </a:p>
          <a:p>
            <a:endParaRPr lang="en-US" b="0" i="0" u="none" strike="noStrike" baseline="0" dirty="0">
              <a:solidFill>
                <a:schemeClr val="bg1">
                  <a:lumMod val="95000"/>
                </a:schemeClr>
              </a:solidFill>
              <a:latin typeface="Verdana" panose="020B0604030504040204" pitchFamily="34" charset="0"/>
            </a:endParaRPr>
          </a:p>
          <a:p>
            <a:r>
              <a:rPr lang="en-US" dirty="0">
                <a:solidFill>
                  <a:schemeClr val="bg1">
                    <a:lumMod val="95000"/>
                  </a:schemeClr>
                </a:solidFill>
                <a:latin typeface="Verdana" panose="020B0604030504040204" pitchFamily="34" charset="0"/>
              </a:rPr>
              <a:t>The Word of God does not tell us this.</a:t>
            </a:r>
          </a:p>
          <a:p>
            <a:endParaRPr lang="en-US" dirty="0">
              <a:solidFill>
                <a:schemeClr val="bg1">
                  <a:lumMod val="95000"/>
                </a:schemeClr>
              </a:solidFill>
              <a:latin typeface="Verdana" panose="020B0604030504040204" pitchFamily="34" charset="0"/>
            </a:endParaRPr>
          </a:p>
          <a:p>
            <a:r>
              <a:rPr lang="en-US" b="0" i="0" u="none" strike="noStrike" baseline="0" dirty="0">
                <a:solidFill>
                  <a:schemeClr val="bg1">
                    <a:lumMod val="95000"/>
                  </a:schemeClr>
                </a:solidFill>
                <a:latin typeface="Verdana" panose="020B0604030504040204" pitchFamily="34" charset="0"/>
              </a:rPr>
              <a:t>Therefore, it cannot be by faith (our belief).</a:t>
            </a:r>
          </a:p>
          <a:p>
            <a:r>
              <a:rPr lang="en-US" dirty="0">
                <a:solidFill>
                  <a:schemeClr val="bg1">
                    <a:lumMod val="95000"/>
                  </a:schemeClr>
                </a:solidFill>
                <a:latin typeface="Verdana" panose="020B0604030504040204" pitchFamily="34" charset="0"/>
              </a:rPr>
              <a:t>This is just speculation, our guess.</a:t>
            </a:r>
          </a:p>
          <a:p>
            <a:r>
              <a:rPr lang="en-US" b="0" i="0" u="none" strike="noStrike" baseline="0" dirty="0">
                <a:solidFill>
                  <a:schemeClr val="bg1">
                    <a:lumMod val="95000"/>
                  </a:schemeClr>
                </a:solidFill>
                <a:latin typeface="Verdana" panose="020B0604030504040204" pitchFamily="34" charset="0"/>
              </a:rPr>
              <a:t>Either view is possible, but </a:t>
            </a:r>
            <a:r>
              <a:rPr lang="en-US" dirty="0">
                <a:solidFill>
                  <a:schemeClr val="bg1">
                    <a:lumMod val="95000"/>
                  </a:schemeClr>
                </a:solidFill>
                <a:latin typeface="Verdana" panose="020B0604030504040204" pitchFamily="34" charset="0"/>
              </a:rPr>
              <a:t>NOT A MATTER OF FAITH.</a:t>
            </a:r>
            <a:endParaRPr lang="en-US" b="0" i="0" u="none" strike="noStrike" baseline="0" dirty="0">
              <a:solidFill>
                <a:schemeClr val="bg1">
                  <a:lumMod val="95000"/>
                </a:schemeClr>
              </a:solidFill>
              <a:latin typeface="Verdana" panose="020B0604030504040204" pitchFamily="34" charset="0"/>
            </a:endParaRPr>
          </a:p>
          <a:p>
            <a:endParaRPr lang="en-US" dirty="0">
              <a:solidFill>
                <a:schemeClr val="bg1">
                  <a:lumMod val="95000"/>
                </a:schemeClr>
              </a:solidFill>
              <a:latin typeface="Verdana" panose="020B0604030504040204" pitchFamily="34" charset="0"/>
            </a:endParaRPr>
          </a:p>
        </p:txBody>
      </p:sp>
    </p:spTree>
    <p:extLst>
      <p:ext uri="{BB962C8B-B14F-4D97-AF65-F5344CB8AC3E}">
        <p14:creationId xmlns:p14="http://schemas.microsoft.com/office/powerpoint/2010/main" val="3051361529"/>
      </p:ext>
    </p:extLst>
  </p:cSld>
  <p:clrMapOvr>
    <a:masterClrMapping/>
  </p:clrMapOvr>
  <p:transition spd="slow">
    <p:randomBar dir="ver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8CABFB-0723-B5B5-C333-E6C32B2ED36B}"/>
              </a:ext>
            </a:extLst>
          </p:cNvPr>
          <p:cNvSpPr>
            <a:spLocks noGrp="1"/>
          </p:cNvSpPr>
          <p:nvPr>
            <p:ph type="title"/>
          </p:nvPr>
        </p:nvSpPr>
        <p:spPr/>
        <p:txBody>
          <a:bodyPr/>
          <a:lstStyle/>
          <a:p>
            <a:r>
              <a:rPr lang="en-US" dirty="0">
                <a:solidFill>
                  <a:schemeClr val="bg1">
                    <a:lumMod val="95000"/>
                  </a:schemeClr>
                </a:solidFill>
              </a:rPr>
              <a:t>Conclusion </a:t>
            </a:r>
          </a:p>
        </p:txBody>
      </p:sp>
      <p:sp>
        <p:nvSpPr>
          <p:cNvPr id="3" name="Content Placeholder 2">
            <a:extLst>
              <a:ext uri="{FF2B5EF4-FFF2-40B4-BE49-F238E27FC236}">
                <a16:creationId xmlns:a16="http://schemas.microsoft.com/office/drawing/2014/main" id="{C3094EAA-DF56-53BA-F34D-0EC399858478}"/>
              </a:ext>
            </a:extLst>
          </p:cNvPr>
          <p:cNvSpPr>
            <a:spLocks noGrp="1"/>
          </p:cNvSpPr>
          <p:nvPr>
            <p:ph idx="1"/>
          </p:nvPr>
        </p:nvSpPr>
        <p:spPr/>
        <p:txBody>
          <a:bodyPr>
            <a:normAutofit/>
          </a:bodyPr>
          <a:lstStyle/>
          <a:p>
            <a:r>
              <a:rPr lang="en-US" b="0" i="0" u="none" strike="noStrike" baseline="0" dirty="0">
                <a:solidFill>
                  <a:schemeClr val="bg1">
                    <a:lumMod val="95000"/>
                  </a:schemeClr>
                </a:solidFill>
                <a:latin typeface="Verdana" panose="020B0604030504040204" pitchFamily="34" charset="0"/>
              </a:rPr>
              <a:t>Here is what we KNOW:</a:t>
            </a:r>
          </a:p>
          <a:p>
            <a:endParaRPr lang="en-US" b="0" i="0" u="none" strike="noStrike" baseline="0" dirty="0">
              <a:solidFill>
                <a:schemeClr val="bg1">
                  <a:lumMod val="95000"/>
                </a:schemeClr>
              </a:solidFill>
              <a:latin typeface="Verdana" panose="020B0604030504040204" pitchFamily="34" charset="0"/>
            </a:endParaRPr>
          </a:p>
          <a:p>
            <a:r>
              <a:rPr lang="en-US" dirty="0">
                <a:solidFill>
                  <a:schemeClr val="bg1">
                    <a:lumMod val="95000"/>
                  </a:schemeClr>
                </a:solidFill>
                <a:latin typeface="Verdana" panose="020B0604030504040204" pitchFamily="34" charset="0"/>
              </a:rPr>
              <a:t>Jesus forgave this thief on the cross.</a:t>
            </a:r>
          </a:p>
          <a:p>
            <a:endParaRPr lang="en-US" dirty="0">
              <a:solidFill>
                <a:schemeClr val="bg1">
                  <a:lumMod val="95000"/>
                </a:schemeClr>
              </a:solidFill>
              <a:latin typeface="Verdana" panose="020B0604030504040204" pitchFamily="34" charset="0"/>
            </a:endParaRPr>
          </a:p>
          <a:p>
            <a:r>
              <a:rPr lang="en-US" dirty="0">
                <a:solidFill>
                  <a:schemeClr val="bg1">
                    <a:lumMod val="95000"/>
                  </a:schemeClr>
                </a:solidFill>
                <a:latin typeface="Verdana" panose="020B0604030504040204" pitchFamily="34" charset="0"/>
              </a:rPr>
              <a:t>Jesus promised Paradise for him after death.</a:t>
            </a:r>
          </a:p>
          <a:p>
            <a:endParaRPr lang="en-US" b="0" i="0" u="none" strike="noStrike" baseline="0" dirty="0">
              <a:solidFill>
                <a:schemeClr val="bg1">
                  <a:lumMod val="95000"/>
                </a:schemeClr>
              </a:solidFill>
              <a:latin typeface="Verdana" panose="020B0604030504040204" pitchFamily="34" charset="0"/>
            </a:endParaRPr>
          </a:p>
          <a:p>
            <a:endParaRPr lang="en-US" dirty="0">
              <a:solidFill>
                <a:schemeClr val="bg1">
                  <a:lumMod val="95000"/>
                </a:schemeClr>
              </a:solidFill>
              <a:latin typeface="Verdana" panose="020B0604030504040204" pitchFamily="34" charset="0"/>
            </a:endParaRPr>
          </a:p>
        </p:txBody>
      </p:sp>
    </p:spTree>
    <p:extLst>
      <p:ext uri="{BB962C8B-B14F-4D97-AF65-F5344CB8AC3E}">
        <p14:creationId xmlns:p14="http://schemas.microsoft.com/office/powerpoint/2010/main" val="631017441"/>
      </p:ext>
    </p:extLst>
  </p:cSld>
  <p:clrMapOvr>
    <a:masterClrMapping/>
  </p:clrMapOvr>
  <p:transition spd="slow">
    <p:randomBar dir="ver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8CABFB-0723-B5B5-C333-E6C32B2ED36B}"/>
              </a:ext>
            </a:extLst>
          </p:cNvPr>
          <p:cNvSpPr>
            <a:spLocks noGrp="1"/>
          </p:cNvSpPr>
          <p:nvPr>
            <p:ph type="title"/>
          </p:nvPr>
        </p:nvSpPr>
        <p:spPr/>
        <p:txBody>
          <a:bodyPr/>
          <a:lstStyle/>
          <a:p>
            <a:r>
              <a:rPr lang="en-US" dirty="0">
                <a:solidFill>
                  <a:schemeClr val="bg1">
                    <a:lumMod val="95000"/>
                  </a:schemeClr>
                </a:solidFill>
              </a:rPr>
              <a:t>Conclusion </a:t>
            </a:r>
          </a:p>
        </p:txBody>
      </p:sp>
      <p:sp>
        <p:nvSpPr>
          <p:cNvPr id="3" name="Content Placeholder 2">
            <a:extLst>
              <a:ext uri="{FF2B5EF4-FFF2-40B4-BE49-F238E27FC236}">
                <a16:creationId xmlns:a16="http://schemas.microsoft.com/office/drawing/2014/main" id="{C3094EAA-DF56-53BA-F34D-0EC399858478}"/>
              </a:ext>
            </a:extLst>
          </p:cNvPr>
          <p:cNvSpPr>
            <a:spLocks noGrp="1"/>
          </p:cNvSpPr>
          <p:nvPr>
            <p:ph idx="1"/>
          </p:nvPr>
        </p:nvSpPr>
        <p:spPr/>
        <p:txBody>
          <a:bodyPr>
            <a:normAutofit/>
          </a:bodyPr>
          <a:lstStyle/>
          <a:p>
            <a:r>
              <a:rPr lang="en-US" b="0" i="0" u="none" strike="noStrike" baseline="0" dirty="0">
                <a:solidFill>
                  <a:schemeClr val="bg1">
                    <a:lumMod val="95000"/>
                  </a:schemeClr>
                </a:solidFill>
                <a:latin typeface="Verdana" panose="020B0604030504040204" pitchFamily="34" charset="0"/>
              </a:rPr>
              <a:t>Here is what we KNOW:</a:t>
            </a:r>
          </a:p>
          <a:p>
            <a:r>
              <a:rPr lang="en-US" b="0" i="0" u="none" strike="noStrike" baseline="0" dirty="0">
                <a:solidFill>
                  <a:schemeClr val="bg1">
                    <a:lumMod val="95000"/>
                  </a:schemeClr>
                </a:solidFill>
                <a:latin typeface="Verdana" panose="020B0604030504040204" pitchFamily="34" charset="0"/>
              </a:rPr>
              <a:t>We also know that this thief had some faith and understanding of Jesus’ teaching.</a:t>
            </a:r>
          </a:p>
          <a:p>
            <a:pPr marR="0" algn="l" rtl="0"/>
            <a:r>
              <a:rPr lang="en-US" b="0" i="0" u="none" strike="noStrike" baseline="0" dirty="0">
                <a:solidFill>
                  <a:schemeClr val="bg1">
                    <a:lumMod val="95000"/>
                  </a:schemeClr>
                </a:solidFill>
                <a:latin typeface="Verdana" panose="020B0604030504040204" pitchFamily="34" charset="0"/>
              </a:rPr>
              <a:t>(Luke 23:41)  And we indeed justly, for we receive the due reward of our deeds; but this Man has done nothing wrong.“ (42)  Then he said to Jesus, "Lord, remember me when You come into Your kingdom.“ (43)  And Jesus said to him, "Assuredly, I say to you, today you will be with Me in Paradise."</a:t>
            </a:r>
          </a:p>
          <a:p>
            <a:endParaRPr lang="en-US" b="0" i="0" u="none" strike="noStrike" baseline="0" dirty="0">
              <a:solidFill>
                <a:schemeClr val="bg1">
                  <a:lumMod val="95000"/>
                </a:schemeClr>
              </a:solidFill>
              <a:latin typeface="Verdana" panose="020B0604030504040204" pitchFamily="34" charset="0"/>
            </a:endParaRPr>
          </a:p>
          <a:p>
            <a:endParaRPr lang="en-US" dirty="0">
              <a:solidFill>
                <a:schemeClr val="bg1">
                  <a:lumMod val="95000"/>
                </a:schemeClr>
              </a:solidFill>
              <a:latin typeface="Verdana" panose="020B0604030504040204" pitchFamily="34" charset="0"/>
            </a:endParaRPr>
          </a:p>
        </p:txBody>
      </p:sp>
    </p:spTree>
    <p:extLst>
      <p:ext uri="{BB962C8B-B14F-4D97-AF65-F5344CB8AC3E}">
        <p14:creationId xmlns:p14="http://schemas.microsoft.com/office/powerpoint/2010/main" val="3903818141"/>
      </p:ext>
    </p:extLst>
  </p:cSld>
  <p:clrMapOvr>
    <a:masterClrMapping/>
  </p:clrMapOvr>
  <p:transition spd="slow">
    <p:randomBar dir="ver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8CABFB-0723-B5B5-C333-E6C32B2ED36B}"/>
              </a:ext>
            </a:extLst>
          </p:cNvPr>
          <p:cNvSpPr>
            <a:spLocks noGrp="1"/>
          </p:cNvSpPr>
          <p:nvPr>
            <p:ph type="title"/>
          </p:nvPr>
        </p:nvSpPr>
        <p:spPr/>
        <p:txBody>
          <a:bodyPr/>
          <a:lstStyle/>
          <a:p>
            <a:r>
              <a:rPr lang="en-US" dirty="0">
                <a:solidFill>
                  <a:schemeClr val="bg1">
                    <a:lumMod val="95000"/>
                  </a:schemeClr>
                </a:solidFill>
              </a:rPr>
              <a:t>Introduction</a:t>
            </a:r>
          </a:p>
        </p:txBody>
      </p:sp>
      <p:sp>
        <p:nvSpPr>
          <p:cNvPr id="3" name="Content Placeholder 2">
            <a:extLst>
              <a:ext uri="{FF2B5EF4-FFF2-40B4-BE49-F238E27FC236}">
                <a16:creationId xmlns:a16="http://schemas.microsoft.com/office/drawing/2014/main" id="{C3094EAA-DF56-53BA-F34D-0EC399858478}"/>
              </a:ext>
            </a:extLst>
          </p:cNvPr>
          <p:cNvSpPr>
            <a:spLocks noGrp="1"/>
          </p:cNvSpPr>
          <p:nvPr>
            <p:ph idx="1"/>
          </p:nvPr>
        </p:nvSpPr>
        <p:spPr/>
        <p:txBody>
          <a:bodyPr>
            <a:normAutofit/>
          </a:bodyPr>
          <a:lstStyle/>
          <a:p>
            <a:r>
              <a:rPr lang="en-US" dirty="0">
                <a:solidFill>
                  <a:schemeClr val="bg1">
                    <a:lumMod val="95000"/>
                  </a:schemeClr>
                </a:solidFill>
                <a:latin typeface="Verdana" panose="020B0604030504040204" pitchFamily="34" charset="0"/>
                <a:ea typeface="Verdana" panose="020B0604030504040204" pitchFamily="34" charset="0"/>
              </a:rPr>
              <a:t>Two arguments about baptism and the thief on the cross.</a:t>
            </a:r>
          </a:p>
          <a:p>
            <a:endParaRPr lang="en-US" dirty="0">
              <a:solidFill>
                <a:schemeClr val="bg1">
                  <a:lumMod val="95000"/>
                </a:schemeClr>
              </a:solidFill>
              <a:latin typeface="Verdana" panose="020B0604030504040204" pitchFamily="34" charset="0"/>
              <a:ea typeface="Verdana" panose="020B0604030504040204" pitchFamily="34" charset="0"/>
            </a:endParaRPr>
          </a:p>
          <a:p>
            <a:r>
              <a:rPr lang="en-US" dirty="0">
                <a:solidFill>
                  <a:schemeClr val="bg1">
                    <a:lumMod val="95000"/>
                  </a:schemeClr>
                </a:solidFill>
                <a:latin typeface="Verdana" panose="020B0604030504040204" pitchFamily="34" charset="0"/>
                <a:ea typeface="Verdana" panose="020B0604030504040204" pitchFamily="34" charset="0"/>
              </a:rPr>
              <a:t>1. All you have to do is believe, baptism is not necessary.</a:t>
            </a:r>
          </a:p>
          <a:p>
            <a:endParaRPr lang="en-US" dirty="0">
              <a:solidFill>
                <a:schemeClr val="bg1">
                  <a:lumMod val="95000"/>
                </a:schemeClr>
              </a:solidFill>
              <a:latin typeface="Verdana" panose="020B0604030504040204" pitchFamily="34" charset="0"/>
              <a:ea typeface="Verdana" panose="020B0604030504040204" pitchFamily="34" charset="0"/>
            </a:endParaRPr>
          </a:p>
          <a:p>
            <a:r>
              <a:rPr lang="en-US" dirty="0">
                <a:solidFill>
                  <a:schemeClr val="bg1">
                    <a:lumMod val="95000"/>
                  </a:schemeClr>
                </a:solidFill>
                <a:latin typeface="Verdana" panose="020B0604030504040204" pitchFamily="34" charset="0"/>
                <a:ea typeface="Verdana" panose="020B0604030504040204" pitchFamily="34" charset="0"/>
              </a:rPr>
              <a:t>2. Perhaps he was baptized by Jesus, John, or one of the apostles.</a:t>
            </a:r>
          </a:p>
        </p:txBody>
      </p:sp>
    </p:spTree>
    <p:extLst>
      <p:ext uri="{BB962C8B-B14F-4D97-AF65-F5344CB8AC3E}">
        <p14:creationId xmlns:p14="http://schemas.microsoft.com/office/powerpoint/2010/main" val="984216405"/>
      </p:ext>
    </p:extLst>
  </p:cSld>
  <p:clrMapOvr>
    <a:masterClrMapping/>
  </p:clrMapOvr>
  <p:transition spd="slow">
    <p:randomBar dir="ver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8CABFB-0723-B5B5-C333-E6C32B2ED36B}"/>
              </a:ext>
            </a:extLst>
          </p:cNvPr>
          <p:cNvSpPr>
            <a:spLocks noGrp="1"/>
          </p:cNvSpPr>
          <p:nvPr>
            <p:ph type="title"/>
          </p:nvPr>
        </p:nvSpPr>
        <p:spPr/>
        <p:txBody>
          <a:bodyPr/>
          <a:lstStyle/>
          <a:p>
            <a:r>
              <a:rPr lang="en-US" dirty="0">
                <a:solidFill>
                  <a:schemeClr val="bg1">
                    <a:lumMod val="95000"/>
                  </a:schemeClr>
                </a:solidFill>
              </a:rPr>
              <a:t>Introduction</a:t>
            </a:r>
          </a:p>
        </p:txBody>
      </p:sp>
      <p:sp>
        <p:nvSpPr>
          <p:cNvPr id="3" name="Content Placeholder 2">
            <a:extLst>
              <a:ext uri="{FF2B5EF4-FFF2-40B4-BE49-F238E27FC236}">
                <a16:creationId xmlns:a16="http://schemas.microsoft.com/office/drawing/2014/main" id="{C3094EAA-DF56-53BA-F34D-0EC399858478}"/>
              </a:ext>
            </a:extLst>
          </p:cNvPr>
          <p:cNvSpPr>
            <a:spLocks noGrp="1"/>
          </p:cNvSpPr>
          <p:nvPr>
            <p:ph idx="1"/>
          </p:nvPr>
        </p:nvSpPr>
        <p:spPr/>
        <p:txBody>
          <a:bodyPr>
            <a:normAutofit/>
          </a:bodyPr>
          <a:lstStyle/>
          <a:p>
            <a:r>
              <a:rPr lang="en-US" dirty="0">
                <a:solidFill>
                  <a:schemeClr val="bg1">
                    <a:lumMod val="95000"/>
                  </a:schemeClr>
                </a:solidFill>
                <a:latin typeface="Verdana" panose="020B0604030504040204" pitchFamily="34" charset="0"/>
                <a:ea typeface="Verdana" panose="020B0604030504040204" pitchFamily="34" charset="0"/>
              </a:rPr>
              <a:t>The facts recorded in Luke 23 are beyond dispute.</a:t>
            </a:r>
          </a:p>
          <a:p>
            <a:endParaRPr lang="en-US" dirty="0">
              <a:solidFill>
                <a:schemeClr val="bg1">
                  <a:lumMod val="95000"/>
                </a:schemeClr>
              </a:solidFill>
              <a:latin typeface="Verdana" panose="020B0604030504040204" pitchFamily="34" charset="0"/>
              <a:ea typeface="Verdana" panose="020B0604030504040204" pitchFamily="34" charset="0"/>
            </a:endParaRPr>
          </a:p>
          <a:p>
            <a:r>
              <a:rPr lang="en-US" dirty="0">
                <a:solidFill>
                  <a:schemeClr val="bg1">
                    <a:lumMod val="95000"/>
                  </a:schemeClr>
                </a:solidFill>
                <a:latin typeface="Verdana" panose="020B0604030504040204" pitchFamily="34" charset="0"/>
                <a:ea typeface="Verdana" panose="020B0604030504040204" pitchFamily="34" charset="0"/>
              </a:rPr>
              <a:t>The big question is: Can people today be saved like the thief on the cross was?</a:t>
            </a:r>
          </a:p>
          <a:p>
            <a:endParaRPr lang="en-US" dirty="0">
              <a:solidFill>
                <a:schemeClr val="bg1">
                  <a:lumMod val="95000"/>
                </a:schemeClr>
              </a:solidFill>
              <a:latin typeface="Verdana" panose="020B0604030504040204" pitchFamily="34" charset="0"/>
              <a:ea typeface="Verdana" panose="020B0604030504040204" pitchFamily="34" charset="0"/>
            </a:endParaRPr>
          </a:p>
          <a:p>
            <a:r>
              <a:rPr lang="en-US" dirty="0">
                <a:solidFill>
                  <a:schemeClr val="bg1">
                    <a:lumMod val="95000"/>
                  </a:schemeClr>
                </a:solidFill>
                <a:latin typeface="Verdana" panose="020B0604030504040204" pitchFamily="34" charset="0"/>
                <a:ea typeface="Verdana" panose="020B0604030504040204" pitchFamily="34" charset="0"/>
              </a:rPr>
              <a:t>There are six facts that need to be understood.</a:t>
            </a:r>
          </a:p>
        </p:txBody>
      </p:sp>
    </p:spTree>
    <p:extLst>
      <p:ext uri="{BB962C8B-B14F-4D97-AF65-F5344CB8AC3E}">
        <p14:creationId xmlns:p14="http://schemas.microsoft.com/office/powerpoint/2010/main" val="2525241052"/>
      </p:ext>
    </p:extLst>
  </p:cSld>
  <p:clrMapOvr>
    <a:masterClrMapping/>
  </p:clrMapOvr>
  <p:transition spd="slow">
    <p:randomBar dir="ver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8CABFB-0723-B5B5-C333-E6C32B2ED36B}"/>
              </a:ext>
            </a:extLst>
          </p:cNvPr>
          <p:cNvSpPr>
            <a:spLocks noGrp="1"/>
          </p:cNvSpPr>
          <p:nvPr>
            <p:ph type="title"/>
          </p:nvPr>
        </p:nvSpPr>
        <p:spPr/>
        <p:txBody>
          <a:bodyPr/>
          <a:lstStyle/>
          <a:p>
            <a:r>
              <a:rPr lang="en-US" dirty="0">
                <a:solidFill>
                  <a:schemeClr val="bg1">
                    <a:lumMod val="95000"/>
                  </a:schemeClr>
                </a:solidFill>
              </a:rPr>
              <a:t>1. Thief lived under a different law</a:t>
            </a:r>
          </a:p>
        </p:txBody>
      </p:sp>
      <p:sp>
        <p:nvSpPr>
          <p:cNvPr id="3" name="Content Placeholder 2">
            <a:extLst>
              <a:ext uri="{FF2B5EF4-FFF2-40B4-BE49-F238E27FC236}">
                <a16:creationId xmlns:a16="http://schemas.microsoft.com/office/drawing/2014/main" id="{C3094EAA-DF56-53BA-F34D-0EC399858478}"/>
              </a:ext>
            </a:extLst>
          </p:cNvPr>
          <p:cNvSpPr>
            <a:spLocks noGrp="1"/>
          </p:cNvSpPr>
          <p:nvPr>
            <p:ph idx="1"/>
          </p:nvPr>
        </p:nvSpPr>
        <p:spPr/>
        <p:txBody>
          <a:bodyPr>
            <a:normAutofit/>
          </a:bodyPr>
          <a:lstStyle/>
          <a:p>
            <a:r>
              <a:rPr lang="en-US" dirty="0">
                <a:solidFill>
                  <a:schemeClr val="bg1">
                    <a:lumMod val="95000"/>
                  </a:schemeClr>
                </a:solidFill>
                <a:latin typeface="Verdana" panose="020B0604030504040204" pitchFamily="34" charset="0"/>
                <a:ea typeface="Verdana" panose="020B0604030504040204" pitchFamily="34" charset="0"/>
              </a:rPr>
              <a:t>The thief lived under the same law as David, Solomon, Isaiah, Jeremiah and Daniel.</a:t>
            </a:r>
          </a:p>
          <a:p>
            <a:endParaRPr lang="en-US" dirty="0">
              <a:solidFill>
                <a:schemeClr val="bg1">
                  <a:lumMod val="95000"/>
                </a:schemeClr>
              </a:solidFill>
              <a:latin typeface="Verdana" panose="020B0604030504040204" pitchFamily="34" charset="0"/>
              <a:ea typeface="Verdana" panose="020B0604030504040204" pitchFamily="34" charset="0"/>
            </a:endParaRPr>
          </a:p>
          <a:p>
            <a:r>
              <a:rPr lang="en-US" dirty="0">
                <a:solidFill>
                  <a:schemeClr val="bg1">
                    <a:lumMod val="95000"/>
                  </a:schemeClr>
                </a:solidFill>
                <a:latin typeface="Verdana" panose="020B0604030504040204" pitchFamily="34" charset="0"/>
                <a:ea typeface="Verdana" panose="020B0604030504040204" pitchFamily="34" charset="0"/>
              </a:rPr>
              <a:t>They will be judged (good or bad) according to the law under which they lived.</a:t>
            </a:r>
          </a:p>
          <a:p>
            <a:endParaRPr lang="en-US" dirty="0">
              <a:solidFill>
                <a:schemeClr val="bg1">
                  <a:lumMod val="95000"/>
                </a:schemeClr>
              </a:solidFill>
              <a:latin typeface="Verdana" panose="020B0604030504040204" pitchFamily="34" charset="0"/>
              <a:ea typeface="Verdana" panose="020B0604030504040204" pitchFamily="34" charset="0"/>
            </a:endParaRPr>
          </a:p>
          <a:p>
            <a:r>
              <a:rPr lang="en-US" dirty="0">
                <a:solidFill>
                  <a:schemeClr val="bg1">
                    <a:lumMod val="95000"/>
                  </a:schemeClr>
                </a:solidFill>
                <a:latin typeface="Verdana" panose="020B0604030504040204" pitchFamily="34" charset="0"/>
                <a:ea typeface="Verdana" panose="020B0604030504040204" pitchFamily="34" charset="0"/>
              </a:rPr>
              <a:t>WE ARE NOT SUBJECT TO LAWS THE EXISTED BEFORE OR AFTER OUR TIME ON EARTH.</a:t>
            </a:r>
          </a:p>
        </p:txBody>
      </p:sp>
    </p:spTree>
    <p:extLst>
      <p:ext uri="{BB962C8B-B14F-4D97-AF65-F5344CB8AC3E}">
        <p14:creationId xmlns:p14="http://schemas.microsoft.com/office/powerpoint/2010/main" val="4113790328"/>
      </p:ext>
    </p:extLst>
  </p:cSld>
  <p:clrMapOvr>
    <a:masterClrMapping/>
  </p:clrMapOvr>
  <p:transition spd="slow">
    <p:randomBar dir="ver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8CABFB-0723-B5B5-C333-E6C32B2ED36B}"/>
              </a:ext>
            </a:extLst>
          </p:cNvPr>
          <p:cNvSpPr>
            <a:spLocks noGrp="1"/>
          </p:cNvSpPr>
          <p:nvPr>
            <p:ph type="title"/>
          </p:nvPr>
        </p:nvSpPr>
        <p:spPr/>
        <p:txBody>
          <a:bodyPr/>
          <a:lstStyle/>
          <a:p>
            <a:r>
              <a:rPr lang="en-US" dirty="0">
                <a:solidFill>
                  <a:schemeClr val="bg1">
                    <a:lumMod val="95000"/>
                  </a:schemeClr>
                </a:solidFill>
              </a:rPr>
              <a:t>1. Thief lived under a different law</a:t>
            </a:r>
          </a:p>
        </p:txBody>
      </p:sp>
      <p:sp>
        <p:nvSpPr>
          <p:cNvPr id="3" name="Content Placeholder 2">
            <a:extLst>
              <a:ext uri="{FF2B5EF4-FFF2-40B4-BE49-F238E27FC236}">
                <a16:creationId xmlns:a16="http://schemas.microsoft.com/office/drawing/2014/main" id="{C3094EAA-DF56-53BA-F34D-0EC399858478}"/>
              </a:ext>
            </a:extLst>
          </p:cNvPr>
          <p:cNvSpPr>
            <a:spLocks noGrp="1"/>
          </p:cNvSpPr>
          <p:nvPr>
            <p:ph idx="1"/>
          </p:nvPr>
        </p:nvSpPr>
        <p:spPr/>
        <p:txBody>
          <a:bodyPr>
            <a:normAutofit/>
          </a:bodyPr>
          <a:lstStyle/>
          <a:p>
            <a:r>
              <a:rPr lang="en-US" dirty="0">
                <a:solidFill>
                  <a:schemeClr val="bg1">
                    <a:lumMod val="95000"/>
                  </a:schemeClr>
                </a:solidFill>
                <a:latin typeface="Verdana" panose="020B0604030504040204" pitchFamily="34" charset="0"/>
                <a:ea typeface="Verdana" panose="020B0604030504040204" pitchFamily="34" charset="0"/>
              </a:rPr>
              <a:t>WE ARE NOT SUBJECT TO LAWS THE EXISTED BEFORE OR AFTER OUR TIME ON EARTH.</a:t>
            </a:r>
          </a:p>
          <a:p>
            <a:endParaRPr lang="en-US" dirty="0">
              <a:solidFill>
                <a:schemeClr val="bg1">
                  <a:lumMod val="95000"/>
                </a:schemeClr>
              </a:solidFill>
              <a:latin typeface="Verdana" panose="020B0604030504040204" pitchFamily="34" charset="0"/>
              <a:ea typeface="Verdana" panose="020B0604030504040204" pitchFamily="34" charset="0"/>
            </a:endParaRPr>
          </a:p>
          <a:p>
            <a:r>
              <a:rPr lang="en-US" b="0" i="0" u="none" strike="noStrike" baseline="0" dirty="0">
                <a:solidFill>
                  <a:schemeClr val="bg1">
                    <a:lumMod val="95000"/>
                  </a:schemeClr>
                </a:solidFill>
                <a:latin typeface="Verdana" panose="020B0604030504040204" pitchFamily="34" charset="0"/>
              </a:rPr>
              <a:t>(Rom 3:19)  Now we know that whatever the law says, it says </a:t>
            </a:r>
            <a:r>
              <a:rPr lang="en-US" i="0" u="sng" strike="noStrike" baseline="0" dirty="0">
                <a:solidFill>
                  <a:schemeClr val="bg1">
                    <a:lumMod val="95000"/>
                  </a:schemeClr>
                </a:solidFill>
                <a:latin typeface="Verdana" panose="020B0604030504040204" pitchFamily="34" charset="0"/>
              </a:rPr>
              <a:t>to those who are under the law</a:t>
            </a:r>
            <a:r>
              <a:rPr lang="en-US" b="0" i="0" u="none" strike="noStrike" baseline="0" dirty="0">
                <a:solidFill>
                  <a:schemeClr val="bg1">
                    <a:lumMod val="95000"/>
                  </a:schemeClr>
                </a:solidFill>
                <a:latin typeface="Verdana" panose="020B0604030504040204" pitchFamily="34" charset="0"/>
              </a:rPr>
              <a:t>, that every mouth may be stopped, and all the world may become guilty before God.</a:t>
            </a:r>
          </a:p>
          <a:p>
            <a:r>
              <a:rPr lang="en-US" dirty="0">
                <a:solidFill>
                  <a:schemeClr val="bg1">
                    <a:lumMod val="95000"/>
                  </a:schemeClr>
                </a:solidFill>
                <a:latin typeface="Verdana" panose="020B0604030504040204" pitchFamily="34" charset="0"/>
                <a:ea typeface="Verdana" panose="020B0604030504040204" pitchFamily="34" charset="0"/>
              </a:rPr>
              <a:t>We will not be lost because we failed to offer animal sacrifices or observe Jewish feast days.</a:t>
            </a:r>
          </a:p>
        </p:txBody>
      </p:sp>
    </p:spTree>
    <p:extLst>
      <p:ext uri="{BB962C8B-B14F-4D97-AF65-F5344CB8AC3E}">
        <p14:creationId xmlns:p14="http://schemas.microsoft.com/office/powerpoint/2010/main" val="628570194"/>
      </p:ext>
    </p:extLst>
  </p:cSld>
  <p:clrMapOvr>
    <a:masterClrMapping/>
  </p:clrMapOvr>
  <p:transition spd="slow">
    <p:randomBar dir="ver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8CABFB-0723-B5B5-C333-E6C32B2ED36B}"/>
              </a:ext>
            </a:extLst>
          </p:cNvPr>
          <p:cNvSpPr>
            <a:spLocks noGrp="1"/>
          </p:cNvSpPr>
          <p:nvPr>
            <p:ph type="title"/>
          </p:nvPr>
        </p:nvSpPr>
        <p:spPr/>
        <p:txBody>
          <a:bodyPr/>
          <a:lstStyle/>
          <a:p>
            <a:r>
              <a:rPr lang="en-US" dirty="0">
                <a:solidFill>
                  <a:schemeClr val="bg1">
                    <a:lumMod val="95000"/>
                  </a:schemeClr>
                </a:solidFill>
              </a:rPr>
              <a:t>2. Thief died before Jesus spoke in </a:t>
            </a:r>
            <a:br>
              <a:rPr lang="en-US" dirty="0">
                <a:solidFill>
                  <a:schemeClr val="bg1">
                    <a:lumMod val="95000"/>
                  </a:schemeClr>
                </a:solidFill>
              </a:rPr>
            </a:br>
            <a:r>
              <a:rPr lang="en-US" dirty="0">
                <a:solidFill>
                  <a:schemeClr val="bg1">
                    <a:lumMod val="95000"/>
                  </a:schemeClr>
                </a:solidFill>
              </a:rPr>
              <a:t>Mark 16:16</a:t>
            </a:r>
          </a:p>
        </p:txBody>
      </p:sp>
      <p:sp>
        <p:nvSpPr>
          <p:cNvPr id="3" name="Content Placeholder 2">
            <a:extLst>
              <a:ext uri="{FF2B5EF4-FFF2-40B4-BE49-F238E27FC236}">
                <a16:creationId xmlns:a16="http://schemas.microsoft.com/office/drawing/2014/main" id="{C3094EAA-DF56-53BA-F34D-0EC399858478}"/>
              </a:ext>
            </a:extLst>
          </p:cNvPr>
          <p:cNvSpPr>
            <a:spLocks noGrp="1"/>
          </p:cNvSpPr>
          <p:nvPr>
            <p:ph idx="1"/>
          </p:nvPr>
        </p:nvSpPr>
        <p:spPr/>
        <p:txBody>
          <a:bodyPr>
            <a:normAutofit/>
          </a:bodyPr>
          <a:lstStyle/>
          <a:p>
            <a:pPr marR="0" algn="l" rtl="0"/>
            <a:r>
              <a:rPr lang="en-US" b="0" i="0" u="none" strike="noStrike" baseline="0" dirty="0">
                <a:solidFill>
                  <a:schemeClr val="bg1">
                    <a:lumMod val="95000"/>
                  </a:schemeClr>
                </a:solidFill>
                <a:latin typeface="Verdana" panose="020B0604030504040204" pitchFamily="34" charset="0"/>
              </a:rPr>
              <a:t>(Mar 16:14)  Later He appeared to the eleven as they sat at the table; and He rebuked their unbelief and hardness of heart, because they did not believe those who had seen Him </a:t>
            </a:r>
            <a:r>
              <a:rPr lang="en-US" b="0" i="0" u="sng" strike="noStrike" baseline="0" dirty="0">
                <a:solidFill>
                  <a:schemeClr val="bg1">
                    <a:lumMod val="95000"/>
                  </a:schemeClr>
                </a:solidFill>
                <a:latin typeface="Verdana" panose="020B0604030504040204" pitchFamily="34" charset="0"/>
              </a:rPr>
              <a:t>after He had risen</a:t>
            </a:r>
            <a:r>
              <a:rPr lang="en-US" b="0" i="0" u="none" strike="noStrike" baseline="0" dirty="0">
                <a:solidFill>
                  <a:schemeClr val="bg1">
                    <a:lumMod val="95000"/>
                  </a:schemeClr>
                </a:solidFill>
                <a:latin typeface="Verdana" panose="020B0604030504040204" pitchFamily="34" charset="0"/>
              </a:rPr>
              <a:t>.</a:t>
            </a:r>
          </a:p>
          <a:p>
            <a:pPr marR="0" algn="l" rtl="0"/>
            <a:r>
              <a:rPr lang="en-US" b="0" i="0" u="none" strike="noStrike" baseline="0" dirty="0">
                <a:solidFill>
                  <a:schemeClr val="bg1">
                    <a:lumMod val="95000"/>
                  </a:schemeClr>
                </a:solidFill>
                <a:latin typeface="Verdana" panose="020B0604030504040204" pitchFamily="34" charset="0"/>
              </a:rPr>
              <a:t>(Mar 16:15)  And He said to them, "Go into all the world and preach the gospel to every creature.</a:t>
            </a:r>
          </a:p>
          <a:p>
            <a:pPr marR="0" algn="l" rtl="0"/>
            <a:r>
              <a:rPr lang="en-US" b="0" i="0" u="none" strike="noStrike" baseline="0" dirty="0">
                <a:solidFill>
                  <a:schemeClr val="bg1">
                    <a:lumMod val="95000"/>
                  </a:schemeClr>
                </a:solidFill>
                <a:latin typeface="Verdana" panose="020B0604030504040204" pitchFamily="34" charset="0"/>
              </a:rPr>
              <a:t>(Mar 16:16)  He who believes and is baptized will be saved; but he who does not believe will be condemned.</a:t>
            </a:r>
          </a:p>
        </p:txBody>
      </p:sp>
    </p:spTree>
    <p:extLst>
      <p:ext uri="{BB962C8B-B14F-4D97-AF65-F5344CB8AC3E}">
        <p14:creationId xmlns:p14="http://schemas.microsoft.com/office/powerpoint/2010/main" val="1345318329"/>
      </p:ext>
    </p:extLst>
  </p:cSld>
  <p:clrMapOvr>
    <a:masterClrMapping/>
  </p:clrMapOvr>
  <p:transition spd="slow">
    <p:randomBar dir="ver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8CABFB-0723-B5B5-C333-E6C32B2ED36B}"/>
              </a:ext>
            </a:extLst>
          </p:cNvPr>
          <p:cNvSpPr>
            <a:spLocks noGrp="1"/>
          </p:cNvSpPr>
          <p:nvPr>
            <p:ph type="title"/>
          </p:nvPr>
        </p:nvSpPr>
        <p:spPr/>
        <p:txBody>
          <a:bodyPr/>
          <a:lstStyle/>
          <a:p>
            <a:r>
              <a:rPr lang="en-US" dirty="0">
                <a:solidFill>
                  <a:schemeClr val="bg1">
                    <a:lumMod val="95000"/>
                  </a:schemeClr>
                </a:solidFill>
              </a:rPr>
              <a:t>3. The church was not in existence.</a:t>
            </a:r>
          </a:p>
        </p:txBody>
      </p:sp>
      <p:sp>
        <p:nvSpPr>
          <p:cNvPr id="3" name="Content Placeholder 2">
            <a:extLst>
              <a:ext uri="{FF2B5EF4-FFF2-40B4-BE49-F238E27FC236}">
                <a16:creationId xmlns:a16="http://schemas.microsoft.com/office/drawing/2014/main" id="{C3094EAA-DF56-53BA-F34D-0EC399858478}"/>
              </a:ext>
            </a:extLst>
          </p:cNvPr>
          <p:cNvSpPr>
            <a:spLocks noGrp="1"/>
          </p:cNvSpPr>
          <p:nvPr>
            <p:ph idx="1"/>
          </p:nvPr>
        </p:nvSpPr>
        <p:spPr/>
        <p:txBody>
          <a:bodyPr>
            <a:normAutofit/>
          </a:bodyPr>
          <a:lstStyle/>
          <a:p>
            <a:pPr marR="0" algn="l" rtl="0"/>
            <a:r>
              <a:rPr lang="en-US" b="0" i="0" u="none" strike="noStrike" baseline="0" dirty="0">
                <a:solidFill>
                  <a:schemeClr val="bg1">
                    <a:lumMod val="95000"/>
                  </a:schemeClr>
                </a:solidFill>
                <a:latin typeface="Verdana" panose="020B0604030504040204" pitchFamily="34" charset="0"/>
              </a:rPr>
              <a:t>Timeline:</a:t>
            </a:r>
          </a:p>
          <a:p>
            <a:r>
              <a:rPr lang="en-US" dirty="0">
                <a:solidFill>
                  <a:schemeClr val="bg1">
                    <a:lumMod val="95000"/>
                  </a:schemeClr>
                </a:solidFill>
                <a:latin typeface="Verdana" panose="020B0604030504040204" pitchFamily="34" charset="0"/>
              </a:rPr>
              <a:t>Jesus was on earth 40 days after his resurrection.</a:t>
            </a:r>
          </a:p>
          <a:p>
            <a:pPr marR="0" algn="l" rtl="0"/>
            <a:r>
              <a:rPr lang="en-US" b="0" i="0" u="none" strike="noStrike" baseline="0" dirty="0">
                <a:solidFill>
                  <a:schemeClr val="bg1">
                    <a:lumMod val="95000"/>
                  </a:schemeClr>
                </a:solidFill>
                <a:latin typeface="Verdana" panose="020B0604030504040204" pitchFamily="34" charset="0"/>
              </a:rPr>
              <a:t>(Act 1:2)  until the day in which He was taken up, after He through the Holy Spirit had given commandments to the apostles whom He had chosen,</a:t>
            </a:r>
          </a:p>
          <a:p>
            <a:pPr marR="0" algn="l" rtl="0"/>
            <a:r>
              <a:rPr lang="en-US" b="0" i="0" u="none" strike="noStrike" baseline="0" dirty="0">
                <a:solidFill>
                  <a:schemeClr val="bg1">
                    <a:lumMod val="95000"/>
                  </a:schemeClr>
                </a:solidFill>
                <a:latin typeface="Verdana" panose="020B0604030504040204" pitchFamily="34" charset="0"/>
              </a:rPr>
              <a:t>(Act 1:3)  to whom He also presented Himself alive </a:t>
            </a:r>
            <a:r>
              <a:rPr lang="en-US" b="0" i="0" u="sng" strike="noStrike" baseline="0" dirty="0">
                <a:solidFill>
                  <a:schemeClr val="bg1">
                    <a:lumMod val="95000"/>
                  </a:schemeClr>
                </a:solidFill>
                <a:latin typeface="Verdana" panose="020B0604030504040204" pitchFamily="34" charset="0"/>
              </a:rPr>
              <a:t>after His suffering </a:t>
            </a:r>
            <a:r>
              <a:rPr lang="en-US" b="0" i="0" u="none" strike="noStrike" baseline="0" dirty="0">
                <a:solidFill>
                  <a:schemeClr val="bg1">
                    <a:lumMod val="95000"/>
                  </a:schemeClr>
                </a:solidFill>
                <a:latin typeface="Verdana" panose="020B0604030504040204" pitchFamily="34" charset="0"/>
              </a:rPr>
              <a:t>by many infallible proofs, being seen by them </a:t>
            </a:r>
            <a:r>
              <a:rPr lang="en-US" b="0" i="0" u="sng" strike="noStrike" baseline="0" dirty="0">
                <a:solidFill>
                  <a:schemeClr val="bg1">
                    <a:lumMod val="95000"/>
                  </a:schemeClr>
                </a:solidFill>
                <a:latin typeface="Verdana" panose="020B0604030504040204" pitchFamily="34" charset="0"/>
              </a:rPr>
              <a:t>during forty days </a:t>
            </a:r>
            <a:r>
              <a:rPr lang="en-US" b="0" i="0" u="none" strike="noStrike" baseline="0" dirty="0">
                <a:solidFill>
                  <a:schemeClr val="bg1">
                    <a:lumMod val="95000"/>
                  </a:schemeClr>
                </a:solidFill>
                <a:latin typeface="Verdana" panose="020B0604030504040204" pitchFamily="34" charset="0"/>
              </a:rPr>
              <a:t>and speaking of the things pertaining to the kingdom of God.</a:t>
            </a:r>
          </a:p>
          <a:p>
            <a:pPr lvl="1"/>
            <a:endParaRPr lang="en-US" b="0" i="0" u="none" strike="noStrike" baseline="0" dirty="0">
              <a:solidFill>
                <a:schemeClr val="bg1">
                  <a:lumMod val="95000"/>
                </a:schemeClr>
              </a:solidFill>
              <a:latin typeface="Verdana" panose="020B0604030504040204" pitchFamily="34" charset="0"/>
            </a:endParaRPr>
          </a:p>
        </p:txBody>
      </p:sp>
    </p:spTree>
    <p:extLst>
      <p:ext uri="{BB962C8B-B14F-4D97-AF65-F5344CB8AC3E}">
        <p14:creationId xmlns:p14="http://schemas.microsoft.com/office/powerpoint/2010/main" val="654463829"/>
      </p:ext>
    </p:extLst>
  </p:cSld>
  <p:clrMapOvr>
    <a:masterClrMapping/>
  </p:clrMapOvr>
  <p:transition spd="slow">
    <p:randomBar dir="ver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8CABFB-0723-B5B5-C333-E6C32B2ED36B}"/>
              </a:ext>
            </a:extLst>
          </p:cNvPr>
          <p:cNvSpPr>
            <a:spLocks noGrp="1"/>
          </p:cNvSpPr>
          <p:nvPr>
            <p:ph type="title"/>
          </p:nvPr>
        </p:nvSpPr>
        <p:spPr/>
        <p:txBody>
          <a:bodyPr/>
          <a:lstStyle/>
          <a:p>
            <a:r>
              <a:rPr lang="en-US" dirty="0">
                <a:solidFill>
                  <a:schemeClr val="bg1">
                    <a:lumMod val="95000"/>
                  </a:schemeClr>
                </a:solidFill>
              </a:rPr>
              <a:t>3. The church was not in existence.</a:t>
            </a:r>
          </a:p>
        </p:txBody>
      </p:sp>
      <p:sp>
        <p:nvSpPr>
          <p:cNvPr id="3" name="Content Placeholder 2">
            <a:extLst>
              <a:ext uri="{FF2B5EF4-FFF2-40B4-BE49-F238E27FC236}">
                <a16:creationId xmlns:a16="http://schemas.microsoft.com/office/drawing/2014/main" id="{C3094EAA-DF56-53BA-F34D-0EC399858478}"/>
              </a:ext>
            </a:extLst>
          </p:cNvPr>
          <p:cNvSpPr>
            <a:spLocks noGrp="1"/>
          </p:cNvSpPr>
          <p:nvPr>
            <p:ph idx="1"/>
          </p:nvPr>
        </p:nvSpPr>
        <p:spPr/>
        <p:txBody>
          <a:bodyPr>
            <a:normAutofit/>
          </a:bodyPr>
          <a:lstStyle/>
          <a:p>
            <a:pPr marR="0" algn="l" rtl="0"/>
            <a:r>
              <a:rPr lang="en-US" b="0" i="0" u="none" strike="noStrike" baseline="0" dirty="0">
                <a:solidFill>
                  <a:schemeClr val="bg1">
                    <a:lumMod val="95000"/>
                  </a:schemeClr>
                </a:solidFill>
                <a:latin typeface="Verdana" panose="020B0604030504040204" pitchFamily="34" charset="0"/>
              </a:rPr>
              <a:t>Timeline:</a:t>
            </a:r>
          </a:p>
          <a:p>
            <a:r>
              <a:rPr lang="en-US" dirty="0">
                <a:solidFill>
                  <a:schemeClr val="bg1">
                    <a:lumMod val="95000"/>
                  </a:schemeClr>
                </a:solidFill>
                <a:latin typeface="Verdana" panose="020B0604030504040204" pitchFamily="34" charset="0"/>
              </a:rPr>
              <a:t>Jesus was on earth 40 days after his resurrection.</a:t>
            </a:r>
          </a:p>
          <a:p>
            <a:r>
              <a:rPr lang="en-US" dirty="0">
                <a:solidFill>
                  <a:schemeClr val="bg1">
                    <a:lumMod val="95000"/>
                  </a:schemeClr>
                </a:solidFill>
                <a:latin typeface="Verdana" panose="020B0604030504040204" pitchFamily="34" charset="0"/>
              </a:rPr>
              <a:t>Pentecost = 50 days after Passover</a:t>
            </a:r>
          </a:p>
          <a:p>
            <a:pPr marR="0" algn="l" rtl="0"/>
            <a:r>
              <a:rPr lang="en-US" b="0" i="0" u="none" strike="noStrike" baseline="0" dirty="0">
                <a:solidFill>
                  <a:schemeClr val="bg1">
                    <a:lumMod val="95000"/>
                  </a:schemeClr>
                </a:solidFill>
                <a:latin typeface="Verdana" panose="020B0604030504040204" pitchFamily="34" charset="0"/>
              </a:rPr>
              <a:t>(Act 2:1)  When the Day of Pentecost had fully come, they were all with one accord in one place.</a:t>
            </a:r>
          </a:p>
          <a:p>
            <a:pPr marR="0" algn="l" rtl="0"/>
            <a:r>
              <a:rPr lang="en-US" dirty="0">
                <a:solidFill>
                  <a:schemeClr val="bg1">
                    <a:lumMod val="95000"/>
                  </a:schemeClr>
                </a:solidFill>
                <a:latin typeface="Verdana" panose="020B0604030504040204" pitchFamily="34" charset="0"/>
              </a:rPr>
              <a:t>The church began on Pentecost – 50 days AFTER the thief died.</a:t>
            </a:r>
            <a:endParaRPr lang="en-US" b="0" i="0" u="none" strike="noStrike" baseline="0" dirty="0">
              <a:solidFill>
                <a:schemeClr val="bg1">
                  <a:lumMod val="95000"/>
                </a:schemeClr>
              </a:solidFill>
              <a:latin typeface="Verdana" panose="020B0604030504040204" pitchFamily="34" charset="0"/>
            </a:endParaRPr>
          </a:p>
          <a:p>
            <a:pPr lvl="1"/>
            <a:endParaRPr lang="en-US" b="0" i="0" u="none" strike="noStrike" baseline="0" dirty="0">
              <a:solidFill>
                <a:schemeClr val="bg1">
                  <a:lumMod val="95000"/>
                </a:schemeClr>
              </a:solidFill>
              <a:latin typeface="Verdana" panose="020B0604030504040204" pitchFamily="34" charset="0"/>
            </a:endParaRPr>
          </a:p>
        </p:txBody>
      </p:sp>
    </p:spTree>
    <p:extLst>
      <p:ext uri="{BB962C8B-B14F-4D97-AF65-F5344CB8AC3E}">
        <p14:creationId xmlns:p14="http://schemas.microsoft.com/office/powerpoint/2010/main" val="2286624891"/>
      </p:ext>
    </p:extLst>
  </p:cSld>
  <p:clrMapOvr>
    <a:masterClrMapping/>
  </p:clrMapOvr>
  <p:transition spd="slow">
    <p:randomBar dir="ver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8CABFB-0723-B5B5-C333-E6C32B2ED36B}"/>
              </a:ext>
            </a:extLst>
          </p:cNvPr>
          <p:cNvSpPr>
            <a:spLocks noGrp="1"/>
          </p:cNvSpPr>
          <p:nvPr>
            <p:ph type="title"/>
          </p:nvPr>
        </p:nvSpPr>
        <p:spPr/>
        <p:txBody>
          <a:bodyPr/>
          <a:lstStyle/>
          <a:p>
            <a:r>
              <a:rPr lang="en-US" dirty="0">
                <a:solidFill>
                  <a:schemeClr val="bg1">
                    <a:lumMod val="95000"/>
                  </a:schemeClr>
                </a:solidFill>
              </a:rPr>
              <a:t>4. The new testament (will) was not in effect until after Jesus died.</a:t>
            </a:r>
          </a:p>
        </p:txBody>
      </p:sp>
      <p:sp>
        <p:nvSpPr>
          <p:cNvPr id="3" name="Content Placeholder 2">
            <a:extLst>
              <a:ext uri="{FF2B5EF4-FFF2-40B4-BE49-F238E27FC236}">
                <a16:creationId xmlns:a16="http://schemas.microsoft.com/office/drawing/2014/main" id="{C3094EAA-DF56-53BA-F34D-0EC399858478}"/>
              </a:ext>
            </a:extLst>
          </p:cNvPr>
          <p:cNvSpPr>
            <a:spLocks noGrp="1"/>
          </p:cNvSpPr>
          <p:nvPr>
            <p:ph idx="1"/>
          </p:nvPr>
        </p:nvSpPr>
        <p:spPr>
          <a:xfrm>
            <a:off x="838200" y="2924355"/>
            <a:ext cx="10515600" cy="3568520"/>
          </a:xfrm>
        </p:spPr>
        <p:txBody>
          <a:bodyPr>
            <a:normAutofit/>
          </a:bodyPr>
          <a:lstStyle/>
          <a:p>
            <a:pPr marR="0" rtl="0"/>
            <a:r>
              <a:rPr lang="en-US" sz="3200" b="0" i="0" u="none" strike="noStrike" baseline="0" dirty="0">
                <a:solidFill>
                  <a:schemeClr val="bg1">
                    <a:lumMod val="95000"/>
                  </a:schemeClr>
                </a:solidFill>
                <a:latin typeface="Verdana" panose="020B0604030504040204" pitchFamily="34" charset="0"/>
              </a:rPr>
              <a:t>Hebrews 9:16-17 </a:t>
            </a:r>
          </a:p>
          <a:p>
            <a:pPr marR="0" algn="ctr" rtl="0"/>
            <a:endParaRPr lang="en-US" b="0" i="0" u="none" strike="noStrike" baseline="0" dirty="0">
              <a:solidFill>
                <a:schemeClr val="bg1">
                  <a:lumMod val="95000"/>
                </a:schemeClr>
              </a:solidFill>
              <a:latin typeface="Verdana" panose="020B0604030504040204" pitchFamily="34" charset="0"/>
            </a:endParaRPr>
          </a:p>
          <a:p>
            <a:pPr marR="0" algn="l" rtl="0"/>
            <a:r>
              <a:rPr lang="en-US" sz="3200" b="0" i="0" u="none" strike="noStrike" baseline="0" dirty="0">
                <a:solidFill>
                  <a:schemeClr val="bg1">
                    <a:lumMod val="95000"/>
                  </a:schemeClr>
                </a:solidFill>
                <a:latin typeface="Verdana" panose="020B0604030504040204" pitchFamily="34" charset="0"/>
              </a:rPr>
              <a:t>(16)  For where there </a:t>
            </a:r>
            <a:r>
              <a:rPr lang="en-US" sz="3200" b="0" i="1" u="none" strike="noStrike" baseline="0" dirty="0">
                <a:solidFill>
                  <a:schemeClr val="bg1">
                    <a:lumMod val="95000"/>
                  </a:schemeClr>
                </a:solidFill>
                <a:latin typeface="Verdana" panose="020B0604030504040204" pitchFamily="34" charset="0"/>
              </a:rPr>
              <a:t>is</a:t>
            </a:r>
            <a:r>
              <a:rPr lang="en-US" sz="3200" b="0" i="0" u="none" strike="noStrike" baseline="0" dirty="0">
                <a:solidFill>
                  <a:schemeClr val="bg1">
                    <a:lumMod val="95000"/>
                  </a:schemeClr>
                </a:solidFill>
                <a:latin typeface="Verdana" panose="020B0604030504040204" pitchFamily="34" charset="0"/>
              </a:rPr>
              <a:t> a testament, there must also of necessity be the death of the testator.</a:t>
            </a:r>
          </a:p>
          <a:p>
            <a:pPr marR="0" algn="l" rtl="0"/>
            <a:r>
              <a:rPr lang="en-US" sz="3200" b="0" i="0" u="none" strike="noStrike" baseline="0" dirty="0">
                <a:solidFill>
                  <a:schemeClr val="bg1">
                    <a:lumMod val="95000"/>
                  </a:schemeClr>
                </a:solidFill>
                <a:latin typeface="Verdana" panose="020B0604030504040204" pitchFamily="34" charset="0"/>
              </a:rPr>
              <a:t>(17)  For a testament </a:t>
            </a:r>
            <a:r>
              <a:rPr lang="en-US" sz="3200" b="0" i="1" u="none" strike="noStrike" baseline="0" dirty="0">
                <a:solidFill>
                  <a:schemeClr val="bg1">
                    <a:lumMod val="95000"/>
                  </a:schemeClr>
                </a:solidFill>
                <a:latin typeface="Verdana" panose="020B0604030504040204" pitchFamily="34" charset="0"/>
              </a:rPr>
              <a:t>is</a:t>
            </a:r>
            <a:r>
              <a:rPr lang="en-US" sz="3200" b="0" i="0" u="none" strike="noStrike" baseline="0" dirty="0">
                <a:solidFill>
                  <a:schemeClr val="bg1">
                    <a:lumMod val="95000"/>
                  </a:schemeClr>
                </a:solidFill>
                <a:latin typeface="Verdana" panose="020B0604030504040204" pitchFamily="34" charset="0"/>
              </a:rPr>
              <a:t> in force after men are dead, since it has no power at all while the testator lives.</a:t>
            </a:r>
          </a:p>
          <a:p>
            <a:pPr marR="0" algn="l" rtl="0"/>
            <a:endParaRPr lang="en-US" b="0" i="0" u="none" strike="noStrike" baseline="0" dirty="0">
              <a:solidFill>
                <a:schemeClr val="bg1">
                  <a:lumMod val="95000"/>
                </a:schemeClr>
              </a:solidFill>
              <a:latin typeface="Verdana" panose="020B0604030504040204" pitchFamily="34" charset="0"/>
            </a:endParaRPr>
          </a:p>
          <a:p>
            <a:pPr lvl="1"/>
            <a:endParaRPr lang="en-US" b="0" i="0" u="none" strike="noStrike" baseline="0" dirty="0">
              <a:solidFill>
                <a:schemeClr val="bg1">
                  <a:lumMod val="95000"/>
                </a:schemeClr>
              </a:solidFill>
              <a:latin typeface="Verdana" panose="020B0604030504040204" pitchFamily="34" charset="0"/>
            </a:endParaRPr>
          </a:p>
        </p:txBody>
      </p:sp>
      <p:pic>
        <p:nvPicPr>
          <p:cNvPr id="1026" name="Picture 2" descr="Image result for Last Will">
            <a:extLst>
              <a:ext uri="{FF2B5EF4-FFF2-40B4-BE49-F238E27FC236}">
                <a16:creationId xmlns:a16="http://schemas.microsoft.com/office/drawing/2014/main" id="{F3F6F839-55F6-8402-5CDA-B0C985522C1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46311" y="1304117"/>
            <a:ext cx="3661479" cy="24224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37274035"/>
      </p:ext>
    </p:extLst>
  </p:cSld>
  <p:clrMapOvr>
    <a:masterClrMapping/>
  </p:clrMapOvr>
  <p:transition spd="slow">
    <p:randomBar dir="vert"/>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79</TotalTime>
  <Words>1313</Words>
  <Application>Microsoft Office PowerPoint</Application>
  <PresentationFormat>Widescreen</PresentationFormat>
  <Paragraphs>96</Paragraphs>
  <Slides>17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Algerian</vt:lpstr>
      <vt:lpstr>Arial</vt:lpstr>
      <vt:lpstr>Arial Black</vt:lpstr>
      <vt:lpstr>Calibri</vt:lpstr>
      <vt:lpstr>Calibri Light</vt:lpstr>
      <vt:lpstr>Verdana</vt:lpstr>
      <vt:lpstr>Office Theme</vt:lpstr>
      <vt:lpstr>Thief on the Cross</vt:lpstr>
      <vt:lpstr>Introduction</vt:lpstr>
      <vt:lpstr>Introduction</vt:lpstr>
      <vt:lpstr>1. Thief lived under a different law</vt:lpstr>
      <vt:lpstr>1. Thief lived under a different law</vt:lpstr>
      <vt:lpstr>2. Thief died before Jesus spoke in  Mark 16:16</vt:lpstr>
      <vt:lpstr>3. The church was not in existence.</vt:lpstr>
      <vt:lpstr>3. The church was not in existence.</vt:lpstr>
      <vt:lpstr>4. The new testament (will) was not in effect until after Jesus died.</vt:lpstr>
      <vt:lpstr>5. Christ could forgive during His lifetime.</vt:lpstr>
      <vt:lpstr>5. Christ could forgive during His lifetime.</vt:lpstr>
      <vt:lpstr>5. Christ could forgive during His lifetime.</vt:lpstr>
      <vt:lpstr>5. Christ could forgive during His lifetime.</vt:lpstr>
      <vt:lpstr>6. It is INCORRECT to say - - - “I believe the thief was baptized.”</vt:lpstr>
      <vt:lpstr>6. It is INCORRECT to say - - - “I believe the thief was NOT baptized.”</vt:lpstr>
      <vt:lpstr>Conclusion </vt:lpstr>
      <vt:lpstr>Conclusion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Thief on the Cross</dc:title>
  <dc:creator>Account Update</dc:creator>
  <cp:lastModifiedBy>Account Update</cp:lastModifiedBy>
  <cp:revision>1</cp:revision>
  <dcterms:created xsi:type="dcterms:W3CDTF">2023-09-22T11:53:43Z</dcterms:created>
  <dcterms:modified xsi:type="dcterms:W3CDTF">2023-09-22T13:13:40Z</dcterms:modified>
</cp:coreProperties>
</file>