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CA10-121A-426F-9059-F36253370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Their rock </a:t>
            </a:r>
            <a:br>
              <a:rPr lang="en-US" sz="5400" b="1" dirty="0"/>
            </a:br>
            <a:r>
              <a:rPr lang="en-US" sz="5400" b="1" dirty="0"/>
              <a:t>is not </a:t>
            </a:r>
            <a:br>
              <a:rPr lang="en-US" sz="5400" b="1" dirty="0"/>
            </a:br>
            <a:r>
              <a:rPr lang="en-US" sz="5400" b="1" dirty="0"/>
              <a:t>our rock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8D546-B90E-4ABF-B3F6-A12F1718D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Deuteronomy 32:30-33</a:t>
            </a:r>
          </a:p>
        </p:txBody>
      </p:sp>
    </p:spTree>
    <p:extLst>
      <p:ext uri="{BB962C8B-B14F-4D97-AF65-F5344CB8AC3E}">
        <p14:creationId xmlns:p14="http://schemas.microsoft.com/office/powerpoint/2010/main" val="414884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FED78-30C3-471E-A024-00D3214CE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rock we need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E242A-49F3-4BD1-91D5-CE7F5B032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Firm and Steadfast</a:t>
            </a:r>
          </a:p>
          <a:p>
            <a:r>
              <a:rPr lang="en-US" sz="3200" dirty="0"/>
              <a:t>True</a:t>
            </a:r>
          </a:p>
          <a:p>
            <a:r>
              <a:rPr lang="en-US" sz="3200" dirty="0"/>
              <a:t>Have confidence in</a:t>
            </a:r>
          </a:p>
          <a:p>
            <a:r>
              <a:rPr lang="en-US" sz="3200" dirty="0"/>
              <a:t>Saves</a:t>
            </a:r>
          </a:p>
          <a:p>
            <a:r>
              <a:rPr lang="en-US" sz="3200" dirty="0"/>
              <a:t>Gives hope</a:t>
            </a:r>
          </a:p>
        </p:txBody>
      </p:sp>
    </p:spTree>
    <p:extLst>
      <p:ext uri="{BB962C8B-B14F-4D97-AF65-F5344CB8AC3E}">
        <p14:creationId xmlns:p14="http://schemas.microsoft.com/office/powerpoint/2010/main" val="370896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4E1F-638A-4EE2-A603-547D09EE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BA0F4-2D0B-4EF7-A380-022A69A82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384314"/>
            <a:ext cx="10460866" cy="4320208"/>
          </a:xfrm>
        </p:spPr>
        <p:txBody>
          <a:bodyPr>
            <a:noAutofit/>
          </a:bodyPr>
          <a:lstStyle/>
          <a:p>
            <a:r>
              <a:rPr lang="en-US" sz="3200" dirty="0"/>
              <a:t>1 Corinthians 10:1-4 </a:t>
            </a:r>
            <a:r>
              <a:rPr lang="en-US" sz="3200" b="1" baseline="30000" dirty="0"/>
              <a:t>1</a:t>
            </a:r>
            <a:r>
              <a:rPr lang="en-US" sz="3200" dirty="0"/>
              <a:t> Moreover, brethren, I do not want you to be unaware that all our fathers were under the cloud, all passed through the sea, </a:t>
            </a:r>
            <a:r>
              <a:rPr lang="en-US" sz="3200" b="1" baseline="30000" dirty="0"/>
              <a:t>2</a:t>
            </a:r>
            <a:r>
              <a:rPr lang="en-US" sz="3200" dirty="0"/>
              <a:t> all were baptized into Moses in the cloud and in the sea, </a:t>
            </a:r>
            <a:r>
              <a:rPr lang="en-US" sz="3200" b="1" baseline="30000" dirty="0"/>
              <a:t>3</a:t>
            </a:r>
            <a:r>
              <a:rPr lang="en-US" sz="3200" dirty="0"/>
              <a:t> all ate the same spiritual food, </a:t>
            </a:r>
            <a:r>
              <a:rPr lang="en-US" sz="3200" b="1" baseline="30000" dirty="0"/>
              <a:t>4</a:t>
            </a:r>
            <a:r>
              <a:rPr lang="en-US" sz="3200" dirty="0"/>
              <a:t> and all drank the same spiritual drink. For they drank of that spiritual Rock that followed them, and that Rock was Christ. </a:t>
            </a:r>
            <a:r>
              <a:rPr lang="en-US" sz="3200" b="1" dirty="0"/>
              <a:t>1 Corinthians 10:1-4</a:t>
            </a:r>
          </a:p>
        </p:txBody>
      </p:sp>
    </p:spTree>
    <p:extLst>
      <p:ext uri="{BB962C8B-B14F-4D97-AF65-F5344CB8AC3E}">
        <p14:creationId xmlns:p14="http://schemas.microsoft.com/office/powerpoint/2010/main" val="3404493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8247-2964-46E3-84D4-EEAD7E7B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That rock was </a:t>
            </a:r>
            <a:r>
              <a:rPr lang="en-US" b="1" dirty="0" err="1"/>
              <a:t>christ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FA562-FA4E-452E-B15B-9751C543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Have you been standing on the wrong rock?</a:t>
            </a:r>
          </a:p>
          <a:p>
            <a:r>
              <a:rPr lang="en-US" sz="3600" b="1" dirty="0"/>
              <a:t>Is your faith built on sand or on Christ?</a:t>
            </a:r>
          </a:p>
        </p:txBody>
      </p:sp>
    </p:spTree>
    <p:extLst>
      <p:ext uri="{BB962C8B-B14F-4D97-AF65-F5344CB8AC3E}">
        <p14:creationId xmlns:p14="http://schemas.microsoft.com/office/powerpoint/2010/main" val="200097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D99-A3EF-4319-9D8A-53743DF9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Deuteronomy 32:30-33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3C70-6941-4467-AF73-3FF79E302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023545" cy="3615267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31</a:t>
            </a:r>
            <a:r>
              <a:rPr lang="en-US" sz="3200" dirty="0"/>
              <a:t> For </a:t>
            </a:r>
            <a:r>
              <a:rPr lang="en-US" sz="3200" b="1" u="sng" dirty="0"/>
              <a:t>their rock </a:t>
            </a:r>
            <a:r>
              <a:rPr lang="en-US" sz="3200" b="1" i="1" u="sng" dirty="0"/>
              <a:t>is</a:t>
            </a:r>
            <a:r>
              <a:rPr lang="en-US" sz="3200" b="1" u="sng" dirty="0"/>
              <a:t> not like our Rock</a:t>
            </a:r>
            <a:r>
              <a:rPr lang="en-US" sz="3200" dirty="0"/>
              <a:t>, Even our enemies themselves </a:t>
            </a:r>
            <a:r>
              <a:rPr lang="en-US" sz="3200" i="1" dirty="0"/>
              <a:t>being</a:t>
            </a:r>
            <a:r>
              <a:rPr lang="en-US" sz="3200" dirty="0"/>
              <a:t> judges. </a:t>
            </a:r>
            <a:r>
              <a:rPr lang="en-US" sz="3200" b="1" baseline="30000" dirty="0"/>
              <a:t>32</a:t>
            </a:r>
            <a:r>
              <a:rPr lang="en-US" sz="3200" dirty="0"/>
              <a:t> For their vine </a:t>
            </a:r>
            <a:r>
              <a:rPr lang="en-US" sz="3200" i="1" dirty="0"/>
              <a:t>is</a:t>
            </a:r>
            <a:r>
              <a:rPr lang="en-US" sz="3200" dirty="0"/>
              <a:t> of the vine of Sodom And of the fields of Gomorrah; Their grapes </a:t>
            </a:r>
            <a:r>
              <a:rPr lang="en-US" sz="3200" i="1" dirty="0"/>
              <a:t>are</a:t>
            </a:r>
            <a:r>
              <a:rPr lang="en-US" sz="3200" dirty="0"/>
              <a:t> grapes of gall, Their clusters </a:t>
            </a:r>
            <a:r>
              <a:rPr lang="en-US" sz="3200" i="1" dirty="0"/>
              <a:t>are</a:t>
            </a:r>
            <a:r>
              <a:rPr lang="en-US" sz="3200" dirty="0"/>
              <a:t> bitter. </a:t>
            </a:r>
            <a:r>
              <a:rPr lang="en-US" sz="3200" b="1" baseline="30000" dirty="0"/>
              <a:t>33</a:t>
            </a:r>
            <a:r>
              <a:rPr lang="en-US" sz="3200" dirty="0"/>
              <a:t> Their wine </a:t>
            </a:r>
            <a:r>
              <a:rPr lang="en-US" sz="3200" i="1" dirty="0"/>
              <a:t>is</a:t>
            </a:r>
            <a:r>
              <a:rPr lang="en-US" sz="3200" dirty="0"/>
              <a:t> the poison of serpents, And the cruel venom of cobras.</a:t>
            </a:r>
          </a:p>
        </p:txBody>
      </p:sp>
    </p:spTree>
    <p:extLst>
      <p:ext uri="{BB962C8B-B14F-4D97-AF65-F5344CB8AC3E}">
        <p14:creationId xmlns:p14="http://schemas.microsoft.com/office/powerpoint/2010/main" val="1835107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74A4-F85C-4998-8861-1F9384EA6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 of the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6E22-56A7-419A-A2E4-81CD75E8A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354849" cy="3615267"/>
          </a:xfrm>
        </p:spPr>
        <p:txBody>
          <a:bodyPr>
            <a:normAutofit/>
          </a:bodyPr>
          <a:lstStyle/>
          <a:p>
            <a:r>
              <a:rPr lang="en-US" sz="3200" dirty="0"/>
              <a:t>Moses is near death</a:t>
            </a:r>
          </a:p>
          <a:p>
            <a:r>
              <a:rPr lang="en-US" sz="3200" dirty="0"/>
              <a:t>Israel is about to enter the promised land</a:t>
            </a:r>
          </a:p>
          <a:p>
            <a:r>
              <a:rPr lang="en-US" sz="3200" b="1" dirty="0"/>
              <a:t>Our Rock </a:t>
            </a:r>
            <a:r>
              <a:rPr lang="en-US" sz="3200" dirty="0"/>
              <a:t>= solid foundation, God, Bible, Faith on which we stand</a:t>
            </a:r>
          </a:p>
          <a:p>
            <a:r>
              <a:rPr lang="en-US" sz="3200" dirty="0"/>
              <a:t>Compare to house on rock / house on sand</a:t>
            </a:r>
          </a:p>
        </p:txBody>
      </p:sp>
    </p:spTree>
    <p:extLst>
      <p:ext uri="{BB962C8B-B14F-4D97-AF65-F5344CB8AC3E}">
        <p14:creationId xmlns:p14="http://schemas.microsoft.com/office/powerpoint/2010/main" val="82970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07DD-68AA-46AC-9DC9-EAC6B869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Israel followed the wrong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305F7-C5ED-45E5-81A7-8FD869CB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Forsook God</a:t>
            </a:r>
          </a:p>
          <a:p>
            <a:r>
              <a:rPr lang="en-US" sz="3600" dirty="0"/>
              <a:t>Of the Rock </a:t>
            </a:r>
            <a:r>
              <a:rPr lang="en-US" sz="3600" i="1" dirty="0"/>
              <a:t>who</a:t>
            </a:r>
            <a:r>
              <a:rPr lang="en-US" sz="3600" dirty="0"/>
              <a:t> begot you, you are unmindful, And have forgotten the God who fathered you. </a:t>
            </a:r>
            <a:r>
              <a:rPr lang="en-US" sz="3600" b="1" dirty="0"/>
              <a:t>Deuteronomy 32:18 </a:t>
            </a:r>
          </a:p>
        </p:txBody>
      </p:sp>
    </p:spTree>
    <p:extLst>
      <p:ext uri="{BB962C8B-B14F-4D97-AF65-F5344CB8AC3E}">
        <p14:creationId xmlns:p14="http://schemas.microsoft.com/office/powerpoint/2010/main" val="89657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07DD-68AA-46AC-9DC9-EAC6B869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Israel followed the wrong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305F7-C5ED-45E5-81A7-8FD869CB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Forsook God</a:t>
            </a:r>
          </a:p>
          <a:p>
            <a:r>
              <a:rPr lang="en-US" sz="3600" b="1" dirty="0"/>
              <a:t>Provoked God to jealousy, anger</a:t>
            </a:r>
          </a:p>
          <a:p>
            <a:r>
              <a:rPr lang="en-US" sz="3600" dirty="0"/>
              <a:t>They have provoked Me to jealousy by </a:t>
            </a:r>
            <a:r>
              <a:rPr lang="en-US" sz="3600" i="1" dirty="0"/>
              <a:t>what</a:t>
            </a:r>
            <a:r>
              <a:rPr lang="en-US" sz="3600" dirty="0"/>
              <a:t> is not God; They have moved Me to anger by their foolish idols. </a:t>
            </a:r>
            <a:r>
              <a:rPr lang="en-US" sz="3600" b="1" dirty="0"/>
              <a:t>Deuteronomy 32:21a</a:t>
            </a:r>
          </a:p>
        </p:txBody>
      </p:sp>
    </p:spTree>
    <p:extLst>
      <p:ext uri="{BB962C8B-B14F-4D97-AF65-F5344CB8AC3E}">
        <p14:creationId xmlns:p14="http://schemas.microsoft.com/office/powerpoint/2010/main" val="317717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07DD-68AA-46AC-9DC9-EAC6B869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Israel followed the wrong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305F7-C5ED-45E5-81A7-8FD869CB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Forsook God</a:t>
            </a:r>
          </a:p>
          <a:p>
            <a:r>
              <a:rPr lang="en-US" sz="3600" b="1" dirty="0"/>
              <a:t>Provoked God to jealousy, anger</a:t>
            </a:r>
          </a:p>
          <a:p>
            <a:r>
              <a:rPr lang="en-US" sz="3600" b="1" dirty="0"/>
              <a:t>Lost their faith - </a:t>
            </a:r>
            <a:r>
              <a:rPr lang="en-US" sz="3600" dirty="0"/>
              <a:t>For they </a:t>
            </a:r>
            <a:r>
              <a:rPr lang="en-US" sz="3600" i="1" dirty="0"/>
              <a:t>are</a:t>
            </a:r>
            <a:r>
              <a:rPr lang="en-US" sz="3600" dirty="0"/>
              <a:t> a perverse generation, Children in whom </a:t>
            </a:r>
            <a:r>
              <a:rPr lang="en-US" sz="3600" i="1" dirty="0"/>
              <a:t>is</a:t>
            </a:r>
            <a:r>
              <a:rPr lang="en-US" sz="3600" dirty="0"/>
              <a:t> no faith. </a:t>
            </a:r>
            <a:r>
              <a:rPr lang="en-US" sz="3600" b="1" dirty="0"/>
              <a:t>Deuteronomy 32:20b</a:t>
            </a:r>
          </a:p>
        </p:txBody>
      </p:sp>
    </p:spTree>
    <p:extLst>
      <p:ext uri="{BB962C8B-B14F-4D97-AF65-F5344CB8AC3E}">
        <p14:creationId xmlns:p14="http://schemas.microsoft.com/office/powerpoint/2010/main" val="3937971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07DD-68AA-46AC-9DC9-EAC6B869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Israel followed the wrong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305F7-C5ED-45E5-81A7-8FD869CB3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474118" cy="3615267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/>
              <a:t>Forsook God</a:t>
            </a:r>
          </a:p>
          <a:p>
            <a:r>
              <a:rPr lang="en-US" sz="3600" b="1" dirty="0"/>
              <a:t>Provoked God to jealousy, anger</a:t>
            </a:r>
          </a:p>
          <a:p>
            <a:r>
              <a:rPr lang="en-US" sz="3600" b="1" dirty="0"/>
              <a:t>Lost their faith</a:t>
            </a:r>
          </a:p>
          <a:p>
            <a:r>
              <a:rPr lang="en-US" sz="3600" b="1" dirty="0"/>
              <a:t>Lived like those in the land </a:t>
            </a:r>
            <a:r>
              <a:rPr lang="en-US" sz="3600" dirty="0"/>
              <a:t>For their vine </a:t>
            </a:r>
            <a:r>
              <a:rPr lang="en-US" sz="3600" i="1" dirty="0"/>
              <a:t>is</a:t>
            </a:r>
            <a:r>
              <a:rPr lang="en-US" sz="3600" dirty="0"/>
              <a:t> of the vine of Sodom And of the fields of Gomorrah; Their grapes </a:t>
            </a:r>
            <a:r>
              <a:rPr lang="en-US" sz="3600" i="1" dirty="0"/>
              <a:t>are</a:t>
            </a:r>
            <a:r>
              <a:rPr lang="en-US" sz="3600" dirty="0"/>
              <a:t> grapes of gall, Their clusters </a:t>
            </a:r>
            <a:r>
              <a:rPr lang="en-US" sz="3600" i="1" dirty="0"/>
              <a:t>are</a:t>
            </a:r>
            <a:r>
              <a:rPr lang="en-US" sz="3600" dirty="0"/>
              <a:t> bitter. </a:t>
            </a:r>
            <a:r>
              <a:rPr lang="en-US" sz="3600" b="1" dirty="0"/>
              <a:t>Deuteronomy 32:32</a:t>
            </a:r>
          </a:p>
        </p:txBody>
      </p:sp>
    </p:spTree>
    <p:extLst>
      <p:ext uri="{BB962C8B-B14F-4D97-AF65-F5344CB8AC3E}">
        <p14:creationId xmlns:p14="http://schemas.microsoft.com/office/powerpoint/2010/main" val="181403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6071-FBF1-4358-8D65-8C86BBE0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Many hold a rock that Christians do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E931C-C6F6-4433-A455-6F9B1A889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63826"/>
            <a:ext cx="8534400" cy="3837241"/>
          </a:xfrm>
        </p:spPr>
        <p:txBody>
          <a:bodyPr>
            <a:normAutofit/>
          </a:bodyPr>
          <a:lstStyle/>
          <a:p>
            <a:r>
              <a:rPr lang="en-US" sz="2800" b="1" dirty="0"/>
              <a:t>Denominational doctrines</a:t>
            </a:r>
          </a:p>
          <a:p>
            <a:pPr lvl="1"/>
            <a:r>
              <a:rPr lang="en-US" sz="2800" dirty="0"/>
              <a:t>Faith only vs. faith that obeys</a:t>
            </a:r>
          </a:p>
          <a:p>
            <a:pPr lvl="1"/>
            <a:r>
              <a:rPr lang="en-US" sz="2800" dirty="0"/>
              <a:t>Creeds of men vs. the doctrine of God</a:t>
            </a:r>
          </a:p>
          <a:p>
            <a:pPr lvl="1"/>
            <a:r>
              <a:rPr lang="en-US" sz="2800" dirty="0"/>
              <a:t>Baptism not essential</a:t>
            </a:r>
          </a:p>
          <a:p>
            <a:pPr lvl="1"/>
            <a:r>
              <a:rPr lang="en-US" sz="2800" dirty="0"/>
              <a:t>Changes in worship</a:t>
            </a:r>
          </a:p>
          <a:p>
            <a:pPr lvl="1"/>
            <a:r>
              <a:rPr lang="en-US" sz="2800" dirty="0"/>
              <a:t>Acceptance of false religions</a:t>
            </a:r>
          </a:p>
        </p:txBody>
      </p:sp>
    </p:spTree>
    <p:extLst>
      <p:ext uri="{BB962C8B-B14F-4D97-AF65-F5344CB8AC3E}">
        <p14:creationId xmlns:p14="http://schemas.microsoft.com/office/powerpoint/2010/main" val="4140081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6071-FBF1-4358-8D65-8C86BBE0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Many hold a rock that Christians do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E931C-C6F6-4433-A455-6F9B1A889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63826"/>
            <a:ext cx="8534400" cy="3837241"/>
          </a:xfrm>
        </p:spPr>
        <p:txBody>
          <a:bodyPr>
            <a:normAutofit/>
          </a:bodyPr>
          <a:lstStyle/>
          <a:p>
            <a:r>
              <a:rPr lang="en-US" sz="2800" b="1" dirty="0"/>
              <a:t>Unfaithful members hold to wrong rock</a:t>
            </a:r>
          </a:p>
          <a:p>
            <a:pPr lvl="1"/>
            <a:r>
              <a:rPr lang="en-US" sz="2600" b="1" dirty="0"/>
              <a:t>Worldliness</a:t>
            </a:r>
          </a:p>
          <a:p>
            <a:pPr lvl="1"/>
            <a:r>
              <a:rPr lang="en-US" sz="2600" b="1" dirty="0"/>
              <a:t>Forsaking the assembly</a:t>
            </a:r>
          </a:p>
          <a:p>
            <a:pPr lvl="1"/>
            <a:r>
              <a:rPr lang="en-US" sz="2600" b="1" dirty="0"/>
              <a:t>Wrong speech</a:t>
            </a:r>
          </a:p>
          <a:p>
            <a:pPr lvl="1"/>
            <a:r>
              <a:rPr lang="en-US" sz="2600" b="1" dirty="0"/>
              <a:t>Immodesty</a:t>
            </a:r>
          </a:p>
          <a:p>
            <a:pPr lvl="1"/>
            <a:r>
              <a:rPr lang="en-US" sz="2600" b="1" dirty="0"/>
              <a:t>Lack of Dedication</a:t>
            </a:r>
          </a:p>
        </p:txBody>
      </p:sp>
    </p:spTree>
    <p:extLst>
      <p:ext uri="{BB962C8B-B14F-4D97-AF65-F5344CB8AC3E}">
        <p14:creationId xmlns:p14="http://schemas.microsoft.com/office/powerpoint/2010/main" val="2422225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212</TotalTime>
  <Words>302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Their rock  is not  our rock</vt:lpstr>
      <vt:lpstr>Deuteronomy 32:30-33</vt:lpstr>
      <vt:lpstr>Background of the text</vt:lpstr>
      <vt:lpstr>Israel followed the wrong rock</vt:lpstr>
      <vt:lpstr>Israel followed the wrong rock</vt:lpstr>
      <vt:lpstr>Israel followed the wrong rock</vt:lpstr>
      <vt:lpstr>Israel followed the wrong rock</vt:lpstr>
      <vt:lpstr>Many hold a rock that Christians do not</vt:lpstr>
      <vt:lpstr>Many hold a rock that Christians do not</vt:lpstr>
      <vt:lpstr>The rock we need today</vt:lpstr>
      <vt:lpstr>conclusion</vt:lpstr>
      <vt:lpstr>That rock was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Their rock  is not  our rock</dc:title>
  <dc:creator>Manly Luscombe</dc:creator>
  <cp:lastModifiedBy>Manly Luscombe</cp:lastModifiedBy>
  <cp:revision>4</cp:revision>
  <dcterms:created xsi:type="dcterms:W3CDTF">2017-10-26T18:25:05Z</dcterms:created>
  <dcterms:modified xsi:type="dcterms:W3CDTF">2017-10-26T21:57:25Z</dcterms:modified>
</cp:coreProperties>
</file>