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4"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49"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0"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2"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3"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4"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8"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0"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1"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5"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6"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8"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69"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0" name="" descr=""/>
          <p:cNvPicPr/>
          <p:nvPr/>
        </p:nvPicPr>
        <p:blipFill>
          <a:blip r:embed="rId2"/>
          <a:stretch/>
        </p:blipFill>
        <p:spPr>
          <a:xfrm>
            <a:off x="2979000" y="1326240"/>
            <a:ext cx="4121640" cy="3288600"/>
          </a:xfrm>
          <a:prstGeom prst="rect">
            <a:avLst/>
          </a:prstGeom>
          <a:ln>
            <a:noFill/>
          </a:ln>
        </p:spPr>
      </p:pic>
      <p:pic>
        <p:nvPicPr>
          <p:cNvPr id="71"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000099"/>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000099"/>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Jesus – The Word</a:t>
            </a:r>
            <a:endParaRPr/>
          </a:p>
        </p:txBody>
      </p:sp>
      <p:sp>
        <p:nvSpPr>
          <p:cNvPr id="73"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solidFill>
                  <a:srgbClr val="ffffff"/>
                </a:solidFill>
                <a:uFill>
                  <a:solidFill>
                    <a:srgbClr val="ffffff"/>
                  </a:solidFill>
                </a:uFill>
                <a:latin typeface="Arial"/>
                <a:ea typeface="DejaVu Sans"/>
              </a:rPr>
              <a:t>John 1:1-3</a:t>
            </a:r>
            <a:endParaRPr/>
          </a:p>
          <a:p>
            <a:pPr algn="ctr">
              <a:lnSpc>
                <a:spcPct val="100000"/>
              </a:lnSpc>
            </a:pPr>
            <a:endParaRPr/>
          </a:p>
          <a:p>
            <a:pPr algn="ctr">
              <a:lnSpc>
                <a:spcPct val="100000"/>
              </a:lnSpc>
            </a:pPr>
            <a:r>
              <a:rPr lang="en-US" sz="3200" spc="-1" strike="noStrike">
                <a:solidFill>
                  <a:srgbClr val="ffffff"/>
                </a:solidFill>
                <a:uFill>
                  <a:solidFill>
                    <a:srgbClr val="ffffff"/>
                  </a:solidFill>
                </a:uFill>
                <a:latin typeface="Arial"/>
                <a:ea typeface="DejaVu Sans"/>
              </a:rPr>
              <a:t>What can we learn about Jesus – The Word?</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4 Observations about Jesus</a:t>
            </a:r>
            <a:endParaRPr/>
          </a:p>
        </p:txBody>
      </p:sp>
      <p:sp>
        <p:nvSpPr>
          <p:cNvPr id="91"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eternal existence - “In the beginning”</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His identity - “the Word was God”</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4 Observations about Jesus</a:t>
            </a:r>
            <a:endParaRPr/>
          </a:p>
        </p:txBody>
      </p:sp>
      <p:sp>
        <p:nvSpPr>
          <p:cNvPr id="93"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eternal existence - “In the beginning”</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identity - “the Word was God”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His relationship to the Father - “the Word was with God”</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 </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4 Observations about Jesus</a:t>
            </a:r>
            <a:endParaRPr/>
          </a:p>
        </p:txBody>
      </p:sp>
      <p:sp>
        <p:nvSpPr>
          <p:cNvPr id="95"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eternal existence</a:t>
            </a:r>
            <a:r>
              <a:rPr b="1" lang="en-US" sz="3200" spc="-1" strike="noStrike">
                <a:solidFill>
                  <a:srgbClr val="ffffff"/>
                </a:solidFill>
                <a:uFill>
                  <a:solidFill>
                    <a:srgbClr val="ffffff"/>
                  </a:solidFill>
                </a:uFill>
                <a:latin typeface="Arial"/>
                <a:ea typeface="DejaVu Sans"/>
              </a:rPr>
              <a:t> </a:t>
            </a:r>
            <a:r>
              <a:rPr lang="en-US" sz="3200" spc="-1" strike="noStrike">
                <a:solidFill>
                  <a:srgbClr val="ffffff"/>
                </a:solidFill>
                <a:uFill>
                  <a:solidFill>
                    <a:srgbClr val="ffffff"/>
                  </a:solidFill>
                </a:uFill>
                <a:latin typeface="Arial"/>
                <a:ea typeface="DejaVu Sans"/>
              </a:rPr>
              <a:t>- “In the beginning”</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identity - “the Word was God”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relationship to the Father - “the Word was with God”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His relationship to us - “all things were made by Him”</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Jesus was not Made</a:t>
            </a:r>
            <a:endParaRPr/>
          </a:p>
        </p:txBody>
      </p:sp>
      <p:sp>
        <p:nvSpPr>
          <p:cNvPr id="97"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Some religious groups say Jesus was made (created) and not eternal</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One group translated - “the word was a god”</a:t>
            </a:r>
            <a:endParaRPr/>
          </a:p>
          <a:p>
            <a:pPr lvl="1" marL="864000" indent="-322920">
              <a:lnSpc>
                <a:spcPct val="100000"/>
              </a:lnSpc>
              <a:buClr>
                <a:srgbClr val="ffffff"/>
              </a:buClr>
              <a:buSzPct val="75000"/>
              <a:buFont typeface="Symbol"/>
              <a:buChar char=""/>
            </a:pPr>
            <a:r>
              <a:rPr lang="en-US" sz="3200" spc="-1" strike="noStrike">
                <a:solidFill>
                  <a:srgbClr val="ffffff"/>
                </a:solidFill>
                <a:uFill>
                  <a:solidFill>
                    <a:srgbClr val="ffffff"/>
                  </a:solidFill>
                </a:uFill>
                <a:latin typeface="Arial"/>
                <a:ea typeface="DejaVu Sans"/>
              </a:rPr>
              <a:t>Added the generic article “a”</a:t>
            </a:r>
            <a:endParaRPr/>
          </a:p>
          <a:p>
            <a:pPr lvl="1" marL="864000" indent="-322920">
              <a:lnSpc>
                <a:spcPct val="100000"/>
              </a:lnSpc>
              <a:buClr>
                <a:srgbClr val="ffffff"/>
              </a:buClr>
              <a:buSzPct val="75000"/>
              <a:buFont typeface="Symbol"/>
              <a:buChar char=""/>
            </a:pPr>
            <a:r>
              <a:rPr lang="en-US" sz="3200" spc="-1" strike="noStrike">
                <a:solidFill>
                  <a:srgbClr val="ffffff"/>
                </a:solidFill>
                <a:uFill>
                  <a:solidFill>
                    <a:srgbClr val="ffffff"/>
                  </a:solidFill>
                </a:uFill>
                <a:latin typeface="Arial"/>
                <a:ea typeface="DejaVu Sans"/>
              </a:rPr>
              <a:t>Changed God to lower case “god”</a:t>
            </a:r>
            <a:endParaRPr/>
          </a:p>
          <a:p>
            <a:pPr marL="432000" indent="-322920">
              <a:lnSpc>
                <a:spcPct val="100000"/>
              </a:lnSpc>
              <a:buClr>
                <a:srgbClr val="ffffff"/>
              </a:buClr>
              <a:buSzPct val="45000"/>
              <a:buFont typeface="Wingdings" charset="2"/>
              <a:buChar char=""/>
            </a:pPr>
            <a:r>
              <a:rPr lang="en-US" sz="3200" spc="-1" strike="noStrike" u="sng">
                <a:solidFill>
                  <a:srgbClr val="ffffff"/>
                </a:solidFill>
                <a:uFill>
                  <a:solidFill>
                    <a:srgbClr val="ffffff"/>
                  </a:solidFill>
                </a:uFill>
                <a:latin typeface="Arial"/>
                <a:ea typeface="DejaVu Sans"/>
              </a:rPr>
              <a:t>There was never a time that Jesus did not exist.</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Conclusion</a:t>
            </a:r>
            <a:endParaRPr/>
          </a:p>
        </p:txBody>
      </p:sp>
      <p:sp>
        <p:nvSpPr>
          <p:cNvPr id="99"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216000" indent="-216000">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Christ was not made or created.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That is what it means to be God.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a:t>
            </a:r>
            <a:r>
              <a:rPr b="1" lang="en-US" sz="3200" spc="-1" strike="noStrike">
                <a:solidFill>
                  <a:srgbClr val="ffffff"/>
                </a:solidFill>
                <a:uFill>
                  <a:solidFill>
                    <a:srgbClr val="ffffff"/>
                  </a:solidFill>
                </a:uFill>
                <a:latin typeface="Arial"/>
                <a:ea typeface="DejaVu Sans"/>
              </a:rPr>
              <a:t>And the Word was God.”</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John 1:1-3</a:t>
            </a:r>
            <a:endParaRPr/>
          </a:p>
        </p:txBody>
      </p:sp>
      <p:sp>
        <p:nvSpPr>
          <p:cNvPr id="75"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600" spc="-1" strike="noStrike">
                <a:solidFill>
                  <a:srgbClr val="ffffff"/>
                </a:solidFill>
                <a:uFill>
                  <a:solidFill>
                    <a:srgbClr val="ffffff"/>
                  </a:solidFill>
                </a:uFill>
                <a:latin typeface="Arial"/>
                <a:ea typeface="DejaVu Sans"/>
              </a:rPr>
              <a:t>1 In the beginning was the Word, and the Word was with God, and the Word was God. 2 He was in the beginning with God. 3 All things were made through Him, and without Him nothing was made that was made.</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Written for All People</a:t>
            </a:r>
            <a:endParaRPr/>
          </a:p>
        </p:txBody>
      </p:sp>
      <p:sp>
        <p:nvSpPr>
          <p:cNvPr id="77" name="CustomShape 2"/>
          <p:cNvSpPr/>
          <p:nvPr/>
        </p:nvSpPr>
        <p:spPr>
          <a:xfrm>
            <a:off x="504000" y="1326600"/>
            <a:ext cx="9070560" cy="37929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John was written for all – believers and non-believers in the world.</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Believers – John 8:30-31</a:t>
            </a:r>
            <a:r>
              <a:rPr lang="en-US" sz="3200" spc="-1" strike="noStrike">
                <a:solidFill>
                  <a:srgbClr val="ffffff"/>
                </a:solidFill>
                <a:uFill>
                  <a:solidFill>
                    <a:srgbClr val="ffffff"/>
                  </a:solidFill>
                </a:uFill>
                <a:latin typeface="Arial"/>
                <a:ea typeface="DejaVu Sans"/>
              </a:rPr>
              <a:t>  30 As He spoke these words, many believed in Him. 31 Then Jesus said to those Jews who believed Him, "If you abide in My word, you are My disciples indeed.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Written for All People</a:t>
            </a:r>
            <a:endParaRPr/>
          </a:p>
        </p:txBody>
      </p:sp>
      <p:sp>
        <p:nvSpPr>
          <p:cNvPr id="79" name="CustomShape 2"/>
          <p:cNvSpPr/>
          <p:nvPr/>
        </p:nvSpPr>
        <p:spPr>
          <a:xfrm>
            <a:off x="504000" y="1326600"/>
            <a:ext cx="9279000" cy="406728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Non-Believers – John 20:30-31</a:t>
            </a:r>
            <a:r>
              <a:rPr lang="en-US" sz="3200" spc="-1" strike="noStrike">
                <a:solidFill>
                  <a:srgbClr val="ffffff"/>
                </a:solidFill>
                <a:uFill>
                  <a:solidFill>
                    <a:srgbClr val="ffffff"/>
                  </a:solidFill>
                </a:uFill>
                <a:latin typeface="Arial"/>
                <a:ea typeface="DejaVu Sans"/>
              </a:rPr>
              <a:t>  30 And truly Jesus did many other signs in the presence of His disciples, which are not written in this book; 31 but these are written that you may believe that Jesus is the Christ, the Son of God, and that believing you may have life in His name.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Inspired by God</a:t>
            </a:r>
            <a:endParaRPr/>
          </a:p>
        </p:txBody>
      </p:sp>
      <p:sp>
        <p:nvSpPr>
          <p:cNvPr id="81"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Non-Believers – John 14:26</a:t>
            </a:r>
            <a:r>
              <a:rPr lang="en-US" sz="3200" spc="-1" strike="noStrike">
                <a:solidFill>
                  <a:srgbClr val="ffffff"/>
                </a:solidFill>
                <a:uFill>
                  <a:solidFill>
                    <a:srgbClr val="ffffff"/>
                  </a:solidFill>
                </a:uFill>
                <a:latin typeface="Arial"/>
                <a:ea typeface="DejaVu Sans"/>
              </a:rPr>
              <a:t>  But the Helper, the Holy Spirit, whom the Father will send in My name, He will teach you all things, and bring to your remembrance all things that I said to you.</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John 16:13</a:t>
            </a:r>
            <a:r>
              <a:rPr lang="en-US" sz="3200" spc="-1" strike="noStrike">
                <a:solidFill>
                  <a:srgbClr val="ffffff"/>
                </a:solidFill>
                <a:uFill>
                  <a:solidFill>
                    <a:srgbClr val="ffffff"/>
                  </a:solidFill>
                </a:uFill>
                <a:latin typeface="Arial"/>
                <a:ea typeface="DejaVu Sans"/>
              </a:rPr>
              <a:t> However, when He, the Spirit of truth, has come, He will guide you into all truth; for He will not speak on His own authority, but whatever He hears He will speak; and He will tell you things to come.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The Word is Jesus</a:t>
            </a:r>
            <a:endParaRPr/>
          </a:p>
        </p:txBody>
      </p:sp>
      <p:sp>
        <p:nvSpPr>
          <p:cNvPr id="83"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John 1:14</a:t>
            </a:r>
            <a:r>
              <a:rPr lang="en-US" sz="3200" spc="-1" strike="noStrike">
                <a:solidFill>
                  <a:srgbClr val="ffffff"/>
                </a:solidFill>
                <a:uFill>
                  <a:solidFill>
                    <a:srgbClr val="ffffff"/>
                  </a:solidFill>
                </a:uFill>
                <a:latin typeface="Arial"/>
                <a:ea typeface="DejaVu Sans"/>
              </a:rPr>
              <a:t>  And the Word became flesh and dwelt among us, and we beheld His glory, the glory as of the only begotten of the Father, full of grace and truth.</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1 John 1:1</a:t>
            </a:r>
            <a:r>
              <a:rPr lang="en-US" sz="3200" spc="-1" strike="noStrike">
                <a:solidFill>
                  <a:srgbClr val="ffffff"/>
                </a:solidFill>
                <a:uFill>
                  <a:solidFill>
                    <a:srgbClr val="ffffff"/>
                  </a:solidFill>
                </a:uFill>
                <a:latin typeface="Arial"/>
                <a:ea typeface="DejaVu Sans"/>
              </a:rPr>
              <a:t> That which was from the beginning, which we have heard, which we have seen with our eyes, which we have looked upon, and our hands have handled, concerning the Word of life--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Why the “Word”?</a:t>
            </a:r>
            <a:endParaRPr/>
          </a:p>
        </p:txBody>
      </p:sp>
      <p:sp>
        <p:nvSpPr>
          <p:cNvPr id="85"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r>
              <a:rPr lang="en-US" sz="3200" spc="-1" strike="noStrike">
                <a:solidFill>
                  <a:srgbClr val="ffffff"/>
                </a:solidFill>
                <a:uFill>
                  <a:solidFill>
                    <a:srgbClr val="ffffff"/>
                  </a:solidFill>
                </a:uFill>
                <a:latin typeface="Arial"/>
                <a:ea typeface="DejaVu Sans"/>
              </a:rPr>
              <a:t>The words (teaching) of Jesus were truths which came from God</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His coming, teaching, D B R was a decisive message from God</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Jesus: God's Final Message</a:t>
            </a:r>
            <a:endParaRPr/>
          </a:p>
        </p:txBody>
      </p:sp>
      <p:sp>
        <p:nvSpPr>
          <p:cNvPr id="87"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Revelation 19:13</a:t>
            </a:r>
            <a:r>
              <a:rPr lang="en-US" sz="3200" spc="-1" strike="noStrike">
                <a:solidFill>
                  <a:srgbClr val="ffffff"/>
                </a:solidFill>
                <a:uFill>
                  <a:solidFill>
                    <a:srgbClr val="ffffff"/>
                  </a:solidFill>
                </a:uFill>
                <a:latin typeface="Arial"/>
                <a:ea typeface="DejaVu Sans"/>
              </a:rPr>
              <a:t> He was clothed with a robe dipped in blood, and His name is called The Word of God. </a:t>
            </a:r>
            <a:endParaRPr/>
          </a:p>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Hebrews 1:1-2</a:t>
            </a:r>
            <a:r>
              <a:rPr lang="en-US" sz="3200" spc="-1" strike="noStrike">
                <a:solidFill>
                  <a:srgbClr val="ffffff"/>
                </a:solidFill>
                <a:uFill>
                  <a:solidFill>
                    <a:srgbClr val="ffffff"/>
                  </a:solidFill>
                </a:uFill>
                <a:latin typeface="Arial"/>
                <a:ea typeface="DejaVu Sans"/>
              </a:rPr>
              <a:t> 1 God, who at various times and in various ways spoke in time past to the fathers by the prophets, 2 has </a:t>
            </a:r>
            <a:r>
              <a:rPr lang="en-US" sz="3200" spc="-1" strike="noStrike" u="sng">
                <a:solidFill>
                  <a:srgbClr val="ffffff"/>
                </a:solidFill>
                <a:uFill>
                  <a:solidFill>
                    <a:srgbClr val="ffffff"/>
                  </a:solidFill>
                </a:uFill>
                <a:latin typeface="Arial"/>
                <a:ea typeface="DejaVu Sans"/>
              </a:rPr>
              <a:t>in these last days</a:t>
            </a:r>
            <a:r>
              <a:rPr lang="en-US" sz="3200" spc="-1" strike="noStrike">
                <a:solidFill>
                  <a:srgbClr val="ffffff"/>
                </a:solidFill>
                <a:uFill>
                  <a:solidFill>
                    <a:srgbClr val="ffffff"/>
                  </a:solidFill>
                </a:uFill>
                <a:latin typeface="Arial"/>
                <a:ea typeface="DejaVu Sans"/>
              </a:rPr>
              <a:t> spoken to us by His Son, whom He has appointed heir of all things, through whom also He made the worlds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0560" cy="94572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ffffff"/>
                </a:solidFill>
                <a:uFill>
                  <a:solidFill>
                    <a:srgbClr val="ffffff"/>
                  </a:solidFill>
                </a:uFill>
                <a:latin typeface="Cataneo BT"/>
                <a:ea typeface="DejaVu Sans"/>
              </a:rPr>
              <a:t>4 Observations about Jesus</a:t>
            </a:r>
            <a:endParaRPr/>
          </a:p>
        </p:txBody>
      </p:sp>
      <p:sp>
        <p:nvSpPr>
          <p:cNvPr id="89" name="CustomShape 2"/>
          <p:cNvSpPr/>
          <p:nvPr/>
        </p:nvSpPr>
        <p:spPr>
          <a:xfrm>
            <a:off x="274320" y="1172520"/>
            <a:ext cx="9508680" cy="4221360"/>
          </a:xfrm>
          <a:prstGeom prst="rect">
            <a:avLst/>
          </a:prstGeom>
          <a:noFill/>
          <a:ln>
            <a:noFill/>
          </a:ln>
        </p:spPr>
        <p:style>
          <a:lnRef idx="0"/>
          <a:fillRef idx="0"/>
          <a:effectRef idx="0"/>
          <a:fontRef idx="minor"/>
        </p:style>
        <p:txBody>
          <a:bodyPr lIns="0" rIns="0" tIns="0" bIns="0"/>
          <a:p>
            <a:pPr marL="432000" indent="-32292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His eternal existence - “In the beginning”</a:t>
            </a:r>
            <a:endParaRPr/>
          </a:p>
          <a:p>
            <a:pPr marL="432000" indent="-322920">
              <a:lnSpc>
                <a:spcPct val="100000"/>
              </a:lnSpc>
              <a:buClr>
                <a:srgbClr val="ffffff"/>
              </a:buClr>
              <a:buSzPct val="45000"/>
              <a:buFont typeface="Wingdings" charset="2"/>
              <a:buChar char=""/>
            </a:pPr>
            <a:r>
              <a:rPr lang="en-US" sz="3200" spc="-1" strike="noStrike">
                <a:solidFill>
                  <a:srgbClr val="ffffff"/>
                </a:solidFill>
                <a:uFill>
                  <a:solidFill>
                    <a:srgbClr val="ffffff"/>
                  </a:solidFill>
                </a:uFill>
                <a:latin typeface="Arial"/>
                <a:ea typeface="DejaVu Sans"/>
              </a:rPr>
              <a:t>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11</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2015-12-12T11:46:23Z</dcterms:created>
  <dc:creator>Manly Luscombe</dc:creator>
  <dc:language>en-US</dc:language>
  <cp:lastModifiedBy>Manly Luscombe</cp:lastModifiedBy>
  <dcterms:modified xsi:type="dcterms:W3CDTF">2016-01-18T13:08:25Z</dcterms:modified>
  <cp:revision>4</cp:revision>
</cp:coreProperties>
</file>