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media/image1.png" ContentType="image/png"/>
  <Override PartName="/ppt/media/image2.png" ContentType="image/png"/>
  <Override PartName="/ppt/media/image3.png" ContentType="image/png"/>
  <Override PartName="/ppt/media/image4.png" ContentType="image/png"/>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Lst>
  <p:sldSz cx="10080625" cy="567055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24" name="PlaceHolder 2"/>
          <p:cNvSpPr>
            <a:spLocks noGrp="1"/>
          </p:cNvSpPr>
          <p:nvPr>
            <p:ph type="body"/>
          </p:nvPr>
        </p:nvSpPr>
        <p:spPr>
          <a:xfrm>
            <a:off x="504000" y="1326600"/>
            <a:ext cx="9072000" cy="1568520"/>
          </a:xfrm>
          <a:prstGeom prst="rect">
            <a:avLst/>
          </a:prstGeom>
        </p:spPr>
        <p:txBody>
          <a:bodyPr lIns="0" rIns="0" tIns="0" bIns="0"/>
          <a:p>
            <a:endParaRPr/>
          </a:p>
        </p:txBody>
      </p:sp>
      <p:sp>
        <p:nvSpPr>
          <p:cNvPr id="25" name="PlaceHolder 3"/>
          <p:cNvSpPr>
            <a:spLocks noGrp="1"/>
          </p:cNvSpPr>
          <p:nvPr>
            <p:ph type="body"/>
          </p:nvPr>
        </p:nvSpPr>
        <p:spPr>
          <a:xfrm>
            <a:off x="504000" y="3044520"/>
            <a:ext cx="9072000" cy="156852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27"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28"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29" name="PlaceHolder 4"/>
          <p:cNvSpPr>
            <a:spLocks noGrp="1"/>
          </p:cNvSpPr>
          <p:nvPr>
            <p:ph type="body"/>
          </p:nvPr>
        </p:nvSpPr>
        <p:spPr>
          <a:xfrm>
            <a:off x="5152680" y="3044520"/>
            <a:ext cx="4426920" cy="1568520"/>
          </a:xfrm>
          <a:prstGeom prst="rect">
            <a:avLst/>
          </a:prstGeom>
        </p:spPr>
        <p:txBody>
          <a:bodyPr lIns="0" rIns="0" tIns="0" bIns="0"/>
          <a:p>
            <a:endParaRPr/>
          </a:p>
        </p:txBody>
      </p:sp>
      <p:sp>
        <p:nvSpPr>
          <p:cNvPr id="30" name="PlaceHolder 5"/>
          <p:cNvSpPr>
            <a:spLocks noGrp="1"/>
          </p:cNvSpPr>
          <p:nvPr>
            <p:ph type="body"/>
          </p:nvPr>
        </p:nvSpPr>
        <p:spPr>
          <a:xfrm>
            <a:off x="504000" y="3044520"/>
            <a:ext cx="4426920" cy="156852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32" name="PlaceHolder 2"/>
          <p:cNvSpPr>
            <a:spLocks noGrp="1"/>
          </p:cNvSpPr>
          <p:nvPr>
            <p:ph type="body"/>
          </p:nvPr>
        </p:nvSpPr>
        <p:spPr>
          <a:xfrm>
            <a:off x="504000" y="1326600"/>
            <a:ext cx="9072000" cy="3288600"/>
          </a:xfrm>
          <a:prstGeom prst="rect">
            <a:avLst/>
          </a:prstGeom>
        </p:spPr>
        <p:txBody>
          <a:bodyPr lIns="0" rIns="0" tIns="0" bIns="0"/>
          <a:p>
            <a:endParaRPr/>
          </a:p>
        </p:txBody>
      </p:sp>
      <p:sp>
        <p:nvSpPr>
          <p:cNvPr id="33" name="PlaceHolder 3"/>
          <p:cNvSpPr>
            <a:spLocks noGrp="1"/>
          </p:cNvSpPr>
          <p:nvPr>
            <p:ph type="body"/>
          </p:nvPr>
        </p:nvSpPr>
        <p:spPr>
          <a:xfrm>
            <a:off x="504000" y="1326600"/>
            <a:ext cx="9072000" cy="3288600"/>
          </a:xfrm>
          <a:prstGeom prst="rect">
            <a:avLst/>
          </a:prstGeom>
        </p:spPr>
        <p:txBody>
          <a:bodyPr lIns="0" rIns="0" tIns="0" bIns="0"/>
          <a:p>
            <a:endParaRPr/>
          </a:p>
        </p:txBody>
      </p:sp>
      <p:pic>
        <p:nvPicPr>
          <p:cNvPr id="34" name="" descr=""/>
          <p:cNvPicPr/>
          <p:nvPr/>
        </p:nvPicPr>
        <p:blipFill>
          <a:blip r:embed="rId2"/>
          <a:stretch/>
        </p:blipFill>
        <p:spPr>
          <a:xfrm>
            <a:off x="2979000" y="1326240"/>
            <a:ext cx="4121640" cy="3288600"/>
          </a:xfrm>
          <a:prstGeom prst="rect">
            <a:avLst/>
          </a:prstGeom>
          <a:ln>
            <a:noFill/>
          </a:ln>
        </p:spPr>
      </p:pic>
      <p:pic>
        <p:nvPicPr>
          <p:cNvPr id="35" name="" descr=""/>
          <p:cNvPicPr/>
          <p:nvPr/>
        </p:nvPicPr>
        <p:blipFill>
          <a:blip r:embed="rId3"/>
          <a:stretch/>
        </p:blipFill>
        <p:spPr>
          <a:xfrm>
            <a:off x="2979000" y="1326240"/>
            <a:ext cx="4121640" cy="328860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39" name="PlaceHolder 2"/>
          <p:cNvSpPr>
            <a:spLocks noGrp="1"/>
          </p:cNvSpPr>
          <p:nvPr>
            <p:ph type="subTitle"/>
          </p:nvPr>
        </p:nvSpPr>
        <p:spPr>
          <a:xfrm>
            <a:off x="504000" y="1326600"/>
            <a:ext cx="9072000" cy="3288600"/>
          </a:xfrm>
          <a:prstGeom prst="rect">
            <a:avLst/>
          </a:prstGeom>
        </p:spPr>
        <p:txBody>
          <a:bodyPr lIns="0" rIns="0" tIns="0" bIns="0" anchor="ctr"/>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41" name="PlaceHolder 2"/>
          <p:cNvSpPr>
            <a:spLocks noGrp="1"/>
          </p:cNvSpPr>
          <p:nvPr>
            <p:ph type="body"/>
          </p:nvPr>
        </p:nvSpPr>
        <p:spPr>
          <a:xfrm>
            <a:off x="504000" y="1326600"/>
            <a:ext cx="9072000" cy="3288600"/>
          </a:xfrm>
          <a:prstGeom prst="rect">
            <a:avLst/>
          </a:prstGeom>
        </p:spPr>
        <p:txBody>
          <a:bodyPr lIns="0" rIns="0" tIns="0" bIns="0"/>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43" name="PlaceHolder 2"/>
          <p:cNvSpPr>
            <a:spLocks noGrp="1"/>
          </p:cNvSpPr>
          <p:nvPr>
            <p:ph type="body"/>
          </p:nvPr>
        </p:nvSpPr>
        <p:spPr>
          <a:xfrm>
            <a:off x="504000" y="1326600"/>
            <a:ext cx="4426920" cy="3288600"/>
          </a:xfrm>
          <a:prstGeom prst="rect">
            <a:avLst/>
          </a:prstGeom>
        </p:spPr>
        <p:txBody>
          <a:bodyPr lIns="0" rIns="0" tIns="0" bIns="0"/>
          <a:p>
            <a:endParaRPr/>
          </a:p>
        </p:txBody>
      </p:sp>
      <p:sp>
        <p:nvSpPr>
          <p:cNvPr id="44" name="PlaceHolder 3"/>
          <p:cNvSpPr>
            <a:spLocks noGrp="1"/>
          </p:cNvSpPr>
          <p:nvPr>
            <p:ph type="body"/>
          </p:nvPr>
        </p:nvSpPr>
        <p:spPr>
          <a:xfrm>
            <a:off x="5152680" y="1326600"/>
            <a:ext cx="4426920" cy="3288600"/>
          </a:xfrm>
          <a:prstGeom prst="rect">
            <a:avLst/>
          </a:prstGeom>
        </p:spPr>
        <p:txBody>
          <a:bodyPr lIns="0" rIns="0" tIns="0" bIns="0"/>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45"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46" name="PlaceHolder 1"/>
          <p:cNvSpPr>
            <a:spLocks noGrp="1"/>
          </p:cNvSpPr>
          <p:nvPr>
            <p:ph type="subTitle"/>
          </p:nvPr>
        </p:nvSpPr>
        <p:spPr>
          <a:xfrm>
            <a:off x="504000" y="226080"/>
            <a:ext cx="9072000" cy="4388400"/>
          </a:xfrm>
          <a:prstGeom prst="rect">
            <a:avLst/>
          </a:prstGeom>
        </p:spPr>
        <p:txBody>
          <a:bodyPr lIns="0" rIns="0" tIns="0" bIns="0" anchor="ctr"/>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48"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49" name="PlaceHolder 3"/>
          <p:cNvSpPr>
            <a:spLocks noGrp="1"/>
          </p:cNvSpPr>
          <p:nvPr>
            <p:ph type="body"/>
          </p:nvPr>
        </p:nvSpPr>
        <p:spPr>
          <a:xfrm>
            <a:off x="504000" y="3044520"/>
            <a:ext cx="4426920" cy="1568520"/>
          </a:xfrm>
          <a:prstGeom prst="rect">
            <a:avLst/>
          </a:prstGeom>
        </p:spPr>
        <p:txBody>
          <a:bodyPr lIns="0" rIns="0" tIns="0" bIns="0"/>
          <a:p>
            <a:endParaRPr/>
          </a:p>
        </p:txBody>
      </p:sp>
      <p:sp>
        <p:nvSpPr>
          <p:cNvPr id="50" name="PlaceHolder 4"/>
          <p:cNvSpPr>
            <a:spLocks noGrp="1"/>
          </p:cNvSpPr>
          <p:nvPr>
            <p:ph type="body"/>
          </p:nvPr>
        </p:nvSpPr>
        <p:spPr>
          <a:xfrm>
            <a:off x="5152680" y="1326600"/>
            <a:ext cx="4426920" cy="3288600"/>
          </a:xfrm>
          <a:prstGeom prst="rect">
            <a:avLst/>
          </a:prstGeom>
        </p:spPr>
        <p:txBody>
          <a:bodyPr lIns="0" rIns="0" tIns="0" bIns="0"/>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3" name="PlaceHolder 2"/>
          <p:cNvSpPr>
            <a:spLocks noGrp="1"/>
          </p:cNvSpPr>
          <p:nvPr>
            <p:ph type="subTitle"/>
          </p:nvPr>
        </p:nvSpPr>
        <p:spPr>
          <a:xfrm>
            <a:off x="504000" y="1326600"/>
            <a:ext cx="9072000" cy="3288600"/>
          </a:xfrm>
          <a:prstGeom prst="rect">
            <a:avLst/>
          </a:prstGeom>
        </p:spPr>
        <p:txBody>
          <a:bodyPr lIns="0" rIns="0" tIns="0" bIns="0" anchor="ctr"/>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52" name="PlaceHolder 2"/>
          <p:cNvSpPr>
            <a:spLocks noGrp="1"/>
          </p:cNvSpPr>
          <p:nvPr>
            <p:ph type="body"/>
          </p:nvPr>
        </p:nvSpPr>
        <p:spPr>
          <a:xfrm>
            <a:off x="504000" y="1326600"/>
            <a:ext cx="4426920" cy="3288600"/>
          </a:xfrm>
          <a:prstGeom prst="rect">
            <a:avLst/>
          </a:prstGeom>
        </p:spPr>
        <p:txBody>
          <a:bodyPr lIns="0" rIns="0" tIns="0" bIns="0"/>
          <a:p>
            <a:endParaRPr/>
          </a:p>
        </p:txBody>
      </p:sp>
      <p:sp>
        <p:nvSpPr>
          <p:cNvPr id="53"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54" name="PlaceHolder 4"/>
          <p:cNvSpPr>
            <a:spLocks noGrp="1"/>
          </p:cNvSpPr>
          <p:nvPr>
            <p:ph type="body"/>
          </p:nvPr>
        </p:nvSpPr>
        <p:spPr>
          <a:xfrm>
            <a:off x="5152680" y="3044520"/>
            <a:ext cx="4426920" cy="1568520"/>
          </a:xfrm>
          <a:prstGeom prst="rect">
            <a:avLst/>
          </a:prstGeom>
        </p:spPr>
        <p:txBody>
          <a:bodyPr lIns="0" rIns="0" tIns="0" bIns="0"/>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56"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57"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58" name="PlaceHolder 4"/>
          <p:cNvSpPr>
            <a:spLocks noGrp="1"/>
          </p:cNvSpPr>
          <p:nvPr>
            <p:ph type="body"/>
          </p:nvPr>
        </p:nvSpPr>
        <p:spPr>
          <a:xfrm>
            <a:off x="504000" y="3044520"/>
            <a:ext cx="9072000" cy="1568520"/>
          </a:xfrm>
          <a:prstGeom prst="rect">
            <a:avLst/>
          </a:prstGeom>
        </p:spPr>
        <p:txBody>
          <a:bodyPr lIns="0" rIns="0" tIns="0" bIns="0"/>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60" name="PlaceHolder 2"/>
          <p:cNvSpPr>
            <a:spLocks noGrp="1"/>
          </p:cNvSpPr>
          <p:nvPr>
            <p:ph type="body"/>
          </p:nvPr>
        </p:nvSpPr>
        <p:spPr>
          <a:xfrm>
            <a:off x="504000" y="1326600"/>
            <a:ext cx="9072000" cy="1568520"/>
          </a:xfrm>
          <a:prstGeom prst="rect">
            <a:avLst/>
          </a:prstGeom>
        </p:spPr>
        <p:txBody>
          <a:bodyPr lIns="0" rIns="0" tIns="0" bIns="0"/>
          <a:p>
            <a:endParaRPr/>
          </a:p>
        </p:txBody>
      </p:sp>
      <p:sp>
        <p:nvSpPr>
          <p:cNvPr id="61" name="PlaceHolder 3"/>
          <p:cNvSpPr>
            <a:spLocks noGrp="1"/>
          </p:cNvSpPr>
          <p:nvPr>
            <p:ph type="body"/>
          </p:nvPr>
        </p:nvSpPr>
        <p:spPr>
          <a:xfrm>
            <a:off x="504000" y="3044520"/>
            <a:ext cx="9072000" cy="1568520"/>
          </a:xfrm>
          <a:prstGeom prst="rect">
            <a:avLst/>
          </a:prstGeom>
        </p:spPr>
        <p:txBody>
          <a:bodyPr lIns="0" rIns="0" tIns="0" bIns="0"/>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63"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64"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65" name="PlaceHolder 4"/>
          <p:cNvSpPr>
            <a:spLocks noGrp="1"/>
          </p:cNvSpPr>
          <p:nvPr>
            <p:ph type="body"/>
          </p:nvPr>
        </p:nvSpPr>
        <p:spPr>
          <a:xfrm>
            <a:off x="5152680" y="3044520"/>
            <a:ext cx="4426920" cy="1568520"/>
          </a:xfrm>
          <a:prstGeom prst="rect">
            <a:avLst/>
          </a:prstGeom>
        </p:spPr>
        <p:txBody>
          <a:bodyPr lIns="0" rIns="0" tIns="0" bIns="0"/>
          <a:p>
            <a:endParaRPr/>
          </a:p>
        </p:txBody>
      </p:sp>
      <p:sp>
        <p:nvSpPr>
          <p:cNvPr id="66" name="PlaceHolder 5"/>
          <p:cNvSpPr>
            <a:spLocks noGrp="1"/>
          </p:cNvSpPr>
          <p:nvPr>
            <p:ph type="body"/>
          </p:nvPr>
        </p:nvSpPr>
        <p:spPr>
          <a:xfrm>
            <a:off x="504000" y="3044520"/>
            <a:ext cx="4426920" cy="1568520"/>
          </a:xfrm>
          <a:prstGeom prst="rect">
            <a:avLst/>
          </a:prstGeom>
        </p:spPr>
        <p:txBody>
          <a:bodyPr lIns="0" rIns="0" tIns="0" bIns="0"/>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68" name="PlaceHolder 2"/>
          <p:cNvSpPr>
            <a:spLocks noGrp="1"/>
          </p:cNvSpPr>
          <p:nvPr>
            <p:ph type="body"/>
          </p:nvPr>
        </p:nvSpPr>
        <p:spPr>
          <a:xfrm>
            <a:off x="504000" y="1326600"/>
            <a:ext cx="9072000" cy="3288600"/>
          </a:xfrm>
          <a:prstGeom prst="rect">
            <a:avLst/>
          </a:prstGeom>
        </p:spPr>
        <p:txBody>
          <a:bodyPr lIns="0" rIns="0" tIns="0" bIns="0"/>
          <a:p>
            <a:endParaRPr/>
          </a:p>
        </p:txBody>
      </p:sp>
      <p:sp>
        <p:nvSpPr>
          <p:cNvPr id="69" name="PlaceHolder 3"/>
          <p:cNvSpPr>
            <a:spLocks noGrp="1"/>
          </p:cNvSpPr>
          <p:nvPr>
            <p:ph type="body"/>
          </p:nvPr>
        </p:nvSpPr>
        <p:spPr>
          <a:xfrm>
            <a:off x="504000" y="1326600"/>
            <a:ext cx="9072000" cy="3288600"/>
          </a:xfrm>
          <a:prstGeom prst="rect">
            <a:avLst/>
          </a:prstGeom>
        </p:spPr>
        <p:txBody>
          <a:bodyPr lIns="0" rIns="0" tIns="0" bIns="0"/>
          <a:p>
            <a:endParaRPr/>
          </a:p>
        </p:txBody>
      </p:sp>
      <p:pic>
        <p:nvPicPr>
          <p:cNvPr id="70" name="" descr=""/>
          <p:cNvPicPr/>
          <p:nvPr/>
        </p:nvPicPr>
        <p:blipFill>
          <a:blip r:embed="rId2"/>
          <a:stretch/>
        </p:blipFill>
        <p:spPr>
          <a:xfrm>
            <a:off x="2979000" y="1326240"/>
            <a:ext cx="4121640" cy="3288600"/>
          </a:xfrm>
          <a:prstGeom prst="rect">
            <a:avLst/>
          </a:prstGeom>
          <a:ln>
            <a:noFill/>
          </a:ln>
        </p:spPr>
      </p:pic>
      <p:pic>
        <p:nvPicPr>
          <p:cNvPr id="71" name="" descr=""/>
          <p:cNvPicPr/>
          <p:nvPr/>
        </p:nvPicPr>
        <p:blipFill>
          <a:blip r:embed="rId3"/>
          <a:stretch/>
        </p:blipFill>
        <p:spPr>
          <a:xfrm>
            <a:off x="2979000" y="1326240"/>
            <a:ext cx="4121640" cy="328860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5" name="PlaceHolder 2"/>
          <p:cNvSpPr>
            <a:spLocks noGrp="1"/>
          </p:cNvSpPr>
          <p:nvPr>
            <p:ph type="body"/>
          </p:nvPr>
        </p:nvSpPr>
        <p:spPr>
          <a:xfrm>
            <a:off x="504000" y="1326600"/>
            <a:ext cx="9072000" cy="328860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7" name="PlaceHolder 2"/>
          <p:cNvSpPr>
            <a:spLocks noGrp="1"/>
          </p:cNvSpPr>
          <p:nvPr>
            <p:ph type="body"/>
          </p:nvPr>
        </p:nvSpPr>
        <p:spPr>
          <a:xfrm>
            <a:off x="504000" y="1326600"/>
            <a:ext cx="4426920" cy="3288600"/>
          </a:xfrm>
          <a:prstGeom prst="rect">
            <a:avLst/>
          </a:prstGeom>
        </p:spPr>
        <p:txBody>
          <a:bodyPr lIns="0" rIns="0" tIns="0" bIns="0"/>
          <a:p>
            <a:endParaRPr/>
          </a:p>
        </p:txBody>
      </p:sp>
      <p:sp>
        <p:nvSpPr>
          <p:cNvPr id="8" name="PlaceHolder 3"/>
          <p:cNvSpPr>
            <a:spLocks noGrp="1"/>
          </p:cNvSpPr>
          <p:nvPr>
            <p:ph type="body"/>
          </p:nvPr>
        </p:nvSpPr>
        <p:spPr>
          <a:xfrm>
            <a:off x="5152680" y="1326600"/>
            <a:ext cx="4426920" cy="328860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504000" y="226080"/>
            <a:ext cx="9072000" cy="438840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12"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13" name="PlaceHolder 3"/>
          <p:cNvSpPr>
            <a:spLocks noGrp="1"/>
          </p:cNvSpPr>
          <p:nvPr>
            <p:ph type="body"/>
          </p:nvPr>
        </p:nvSpPr>
        <p:spPr>
          <a:xfrm>
            <a:off x="504000" y="3044520"/>
            <a:ext cx="4426920" cy="1568520"/>
          </a:xfrm>
          <a:prstGeom prst="rect">
            <a:avLst/>
          </a:prstGeom>
        </p:spPr>
        <p:txBody>
          <a:bodyPr lIns="0" rIns="0" tIns="0" bIns="0"/>
          <a:p>
            <a:endParaRPr/>
          </a:p>
        </p:txBody>
      </p:sp>
      <p:sp>
        <p:nvSpPr>
          <p:cNvPr id="14" name="PlaceHolder 4"/>
          <p:cNvSpPr>
            <a:spLocks noGrp="1"/>
          </p:cNvSpPr>
          <p:nvPr>
            <p:ph type="body"/>
          </p:nvPr>
        </p:nvSpPr>
        <p:spPr>
          <a:xfrm>
            <a:off x="5152680" y="1326600"/>
            <a:ext cx="4426920" cy="328860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16" name="PlaceHolder 2"/>
          <p:cNvSpPr>
            <a:spLocks noGrp="1"/>
          </p:cNvSpPr>
          <p:nvPr>
            <p:ph type="body"/>
          </p:nvPr>
        </p:nvSpPr>
        <p:spPr>
          <a:xfrm>
            <a:off x="504000" y="1326600"/>
            <a:ext cx="4426920" cy="3288600"/>
          </a:xfrm>
          <a:prstGeom prst="rect">
            <a:avLst/>
          </a:prstGeom>
        </p:spPr>
        <p:txBody>
          <a:bodyPr lIns="0" rIns="0" tIns="0" bIns="0"/>
          <a:p>
            <a:endParaRPr/>
          </a:p>
        </p:txBody>
      </p:sp>
      <p:sp>
        <p:nvSpPr>
          <p:cNvPr id="17"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18" name="PlaceHolder 4"/>
          <p:cNvSpPr>
            <a:spLocks noGrp="1"/>
          </p:cNvSpPr>
          <p:nvPr>
            <p:ph type="body"/>
          </p:nvPr>
        </p:nvSpPr>
        <p:spPr>
          <a:xfrm>
            <a:off x="5152680" y="3044520"/>
            <a:ext cx="4426920" cy="156852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20"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21"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22" name="PlaceHolder 4"/>
          <p:cNvSpPr>
            <a:spLocks noGrp="1"/>
          </p:cNvSpPr>
          <p:nvPr>
            <p:ph type="body"/>
          </p:nvPr>
        </p:nvSpPr>
        <p:spPr>
          <a:xfrm>
            <a:off x="504000" y="3044520"/>
            <a:ext cx="9072000" cy="156852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000099"/>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226080"/>
            <a:ext cx="9072000" cy="946440"/>
          </a:xfrm>
          <a:prstGeom prst="rect">
            <a:avLst/>
          </a:prstGeom>
        </p:spPr>
        <p:txBody>
          <a:bodyPr lIns="0" rIns="0" tIns="0" bIns="0" anchor="ctr"/>
          <a:p>
            <a:pPr algn="ctr"/>
            <a:r>
              <a:rPr lang="en-US" sz="4400" spc="-1">
                <a:latin typeface="Arial"/>
              </a:rPr>
              <a:t>Click to edit the title text format</a:t>
            </a:r>
            <a:endParaRPr/>
          </a:p>
        </p:txBody>
      </p:sp>
      <p:sp>
        <p:nvSpPr>
          <p:cNvPr id="1" name="PlaceHolder 2"/>
          <p:cNvSpPr>
            <a:spLocks noGrp="1"/>
          </p:cNvSpPr>
          <p:nvPr>
            <p:ph type="body"/>
          </p:nvPr>
        </p:nvSpPr>
        <p:spPr>
          <a:xfrm>
            <a:off x="504000" y="1326600"/>
            <a:ext cx="9072000" cy="3288600"/>
          </a:xfrm>
          <a:prstGeom prst="rect">
            <a:avLst/>
          </a:prstGeom>
        </p:spPr>
        <p:txBody>
          <a:bodyPr lIns="0" rIns="0" tIns="0" bIns="0"/>
          <a:p>
            <a:pPr marL="432000" indent="-324000">
              <a:buClr>
                <a:srgbClr val="ffffff"/>
              </a:buClr>
              <a:buSzPct val="45000"/>
              <a:buFont typeface="Wingdings" charset="2"/>
              <a:buChar char=""/>
            </a:pPr>
            <a:r>
              <a:rPr lang="en-US" sz="3200" spc="-1">
                <a:latin typeface="Arial"/>
              </a:rPr>
              <a:t>Click to edit the outline text format</a:t>
            </a:r>
            <a:endParaRPr/>
          </a:p>
          <a:p>
            <a:pPr lvl="1" marL="864000" indent="-324000">
              <a:buClr>
                <a:srgbClr val="ffffff"/>
              </a:buClr>
              <a:buSzPct val="75000"/>
              <a:buFont typeface="Symbol" charset="2"/>
              <a:buChar char=""/>
            </a:pPr>
            <a:r>
              <a:rPr lang="en-US" sz="2800" spc="-1">
                <a:latin typeface="Arial"/>
              </a:rPr>
              <a:t>Second Outline Level</a:t>
            </a:r>
            <a:endParaRPr/>
          </a:p>
          <a:p>
            <a:pPr lvl="2" marL="1296000" indent="-288000">
              <a:buClr>
                <a:srgbClr val="ffffff"/>
              </a:buClr>
              <a:buSzPct val="45000"/>
              <a:buFont typeface="Wingdings" charset="2"/>
              <a:buChar char=""/>
            </a:pPr>
            <a:r>
              <a:rPr lang="en-US" sz="2400" spc="-1">
                <a:latin typeface="Arial"/>
              </a:rPr>
              <a:t>Third Outline Level</a:t>
            </a:r>
            <a:endParaRPr/>
          </a:p>
          <a:p>
            <a:pPr lvl="3" marL="1728000" indent="-216000">
              <a:buClr>
                <a:srgbClr val="ffffff"/>
              </a:buClr>
              <a:buSzPct val="75000"/>
              <a:buFont typeface="Symbol" charset="2"/>
              <a:buChar char=""/>
            </a:pPr>
            <a:r>
              <a:rPr lang="en-US" sz="2000" spc="-1">
                <a:latin typeface="Arial"/>
              </a:rPr>
              <a:t>Fourth Outline Level</a:t>
            </a:r>
            <a:endParaRPr/>
          </a:p>
          <a:p>
            <a:pPr lvl="4" marL="2160000" indent="-216000">
              <a:buClr>
                <a:srgbClr val="ffffff"/>
              </a:buClr>
              <a:buSzPct val="45000"/>
              <a:buFont typeface="Wingdings" charset="2"/>
              <a:buChar char=""/>
            </a:pPr>
            <a:r>
              <a:rPr lang="en-US" sz="2000" spc="-1">
                <a:latin typeface="Arial"/>
              </a:rPr>
              <a:t>Fifth Outline Level</a:t>
            </a:r>
            <a:endParaRPr/>
          </a:p>
          <a:p>
            <a:pPr lvl="5" marL="2592000" indent="-216000">
              <a:buClr>
                <a:srgbClr val="ffffff"/>
              </a:buClr>
              <a:buSzPct val="45000"/>
              <a:buFont typeface="Wingdings" charset="2"/>
              <a:buChar char=""/>
            </a:pPr>
            <a:r>
              <a:rPr lang="en-US" sz="2000" spc="-1">
                <a:latin typeface="Arial"/>
              </a:rPr>
              <a:t>Sixth Outline Level</a:t>
            </a:r>
            <a:endParaRPr/>
          </a:p>
          <a:p>
            <a:pPr lvl="6" marL="3024000" indent="-216000">
              <a:buClr>
                <a:srgbClr val="ffffff"/>
              </a:buClr>
              <a:buSzPct val="45000"/>
              <a:buFont typeface="Wingdings" charset="2"/>
              <a:buChar char=""/>
            </a:pPr>
            <a:r>
              <a:rPr lang="en-US" sz="2000" spc="-1">
                <a:latin typeface="Arial"/>
              </a:rPr>
              <a:t>Seventh Outline Level</a:t>
            </a:r>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000099"/>
        </a:solidFill>
      </p:bgPr>
    </p:bg>
    <p:spTree>
      <p:nvGrpSpPr>
        <p:cNvPr id="1" name=""/>
        <p:cNvGrpSpPr/>
        <p:nvPr/>
      </p:nvGrpSpPr>
      <p:grpSpPr>
        <a:xfrm>
          <a:off x="0" y="0"/>
          <a:ext cx="0" cy="0"/>
          <a:chOff x="0" y="0"/>
          <a:chExt cx="0" cy="0"/>
        </a:xfrm>
      </p:grpSpPr>
      <p:sp>
        <p:nvSpPr>
          <p:cNvPr id="36" name="PlaceHolder 1"/>
          <p:cNvSpPr>
            <a:spLocks noGrp="1"/>
          </p:cNvSpPr>
          <p:nvPr>
            <p:ph type="title"/>
          </p:nvPr>
        </p:nvSpPr>
        <p:spPr>
          <a:xfrm>
            <a:off x="504000" y="226080"/>
            <a:ext cx="9072000" cy="946440"/>
          </a:xfrm>
          <a:prstGeom prst="rect">
            <a:avLst/>
          </a:prstGeom>
        </p:spPr>
        <p:txBody>
          <a:bodyPr lIns="0" rIns="0" tIns="0" bIns="0" anchor="ctr"/>
          <a:p>
            <a:pPr algn="ctr"/>
            <a:r>
              <a:rPr lang="en-US" sz="4400" spc="-1">
                <a:latin typeface="Arial"/>
              </a:rPr>
              <a:t>Click to edit the title text format</a:t>
            </a:r>
            <a:endParaRPr/>
          </a:p>
        </p:txBody>
      </p:sp>
      <p:sp>
        <p:nvSpPr>
          <p:cNvPr id="37" name="PlaceHolder 2"/>
          <p:cNvSpPr>
            <a:spLocks noGrp="1"/>
          </p:cNvSpPr>
          <p:nvPr>
            <p:ph type="body"/>
          </p:nvPr>
        </p:nvSpPr>
        <p:spPr>
          <a:xfrm>
            <a:off x="504000" y="1326600"/>
            <a:ext cx="9072000" cy="3288600"/>
          </a:xfrm>
          <a:prstGeom prst="rect">
            <a:avLst/>
          </a:prstGeom>
        </p:spPr>
        <p:txBody>
          <a:bodyPr lIns="0" rIns="0" tIns="0" bIns="0"/>
          <a:p>
            <a:pPr marL="432000" indent="-324000">
              <a:buClr>
                <a:srgbClr val="ffffff"/>
              </a:buClr>
              <a:buSzPct val="45000"/>
              <a:buFont typeface="Wingdings" charset="2"/>
              <a:buChar char=""/>
            </a:pPr>
            <a:r>
              <a:rPr lang="en-US" sz="3200" spc="-1">
                <a:latin typeface="Arial"/>
              </a:rPr>
              <a:t>Click to edit the outline text format</a:t>
            </a:r>
            <a:endParaRPr/>
          </a:p>
          <a:p>
            <a:pPr lvl="1" marL="864000" indent="-324000">
              <a:buClr>
                <a:srgbClr val="ffffff"/>
              </a:buClr>
              <a:buSzPct val="75000"/>
              <a:buFont typeface="Symbol" charset="2"/>
              <a:buChar char=""/>
            </a:pPr>
            <a:r>
              <a:rPr lang="en-US" sz="2800" spc="-1">
                <a:latin typeface="Arial"/>
              </a:rPr>
              <a:t>Second Outline Level</a:t>
            </a:r>
            <a:endParaRPr/>
          </a:p>
          <a:p>
            <a:pPr lvl="2" marL="1296000" indent="-288000">
              <a:buClr>
                <a:srgbClr val="ffffff"/>
              </a:buClr>
              <a:buSzPct val="45000"/>
              <a:buFont typeface="Wingdings" charset="2"/>
              <a:buChar char=""/>
            </a:pPr>
            <a:r>
              <a:rPr lang="en-US" sz="2400" spc="-1">
                <a:latin typeface="Arial"/>
              </a:rPr>
              <a:t>Third Outline Level</a:t>
            </a:r>
            <a:endParaRPr/>
          </a:p>
          <a:p>
            <a:pPr lvl="3" marL="1728000" indent="-216000">
              <a:buClr>
                <a:srgbClr val="ffffff"/>
              </a:buClr>
              <a:buSzPct val="75000"/>
              <a:buFont typeface="Symbol" charset="2"/>
              <a:buChar char=""/>
            </a:pPr>
            <a:r>
              <a:rPr lang="en-US" sz="2000" spc="-1">
                <a:latin typeface="Arial"/>
              </a:rPr>
              <a:t>Fourth Outline Level</a:t>
            </a:r>
            <a:endParaRPr/>
          </a:p>
          <a:p>
            <a:pPr lvl="4" marL="2160000" indent="-216000">
              <a:buClr>
                <a:srgbClr val="ffffff"/>
              </a:buClr>
              <a:buSzPct val="45000"/>
              <a:buFont typeface="Wingdings" charset="2"/>
              <a:buChar char=""/>
            </a:pPr>
            <a:r>
              <a:rPr lang="en-US" sz="2000" spc="-1">
                <a:latin typeface="Arial"/>
              </a:rPr>
              <a:t>Fifth Outline Level</a:t>
            </a:r>
            <a:endParaRPr/>
          </a:p>
          <a:p>
            <a:pPr lvl="5" marL="2592000" indent="-216000">
              <a:buClr>
                <a:srgbClr val="ffffff"/>
              </a:buClr>
              <a:buSzPct val="45000"/>
              <a:buFont typeface="Wingdings" charset="2"/>
              <a:buChar char=""/>
            </a:pPr>
            <a:r>
              <a:rPr lang="en-US" sz="2000" spc="-1">
                <a:latin typeface="Arial"/>
              </a:rPr>
              <a:t>Sixth Outline Level</a:t>
            </a:r>
            <a:endParaRPr/>
          </a:p>
          <a:p>
            <a:pPr lvl="6" marL="3024000" indent="-216000">
              <a:buClr>
                <a:srgbClr val="ffffff"/>
              </a:buClr>
              <a:buSzPct val="45000"/>
              <a:buFont typeface="Wingdings" charset="2"/>
              <a:buChar char=""/>
            </a:pPr>
            <a:r>
              <a:rPr lang="en-US" sz="2000" spc="-1">
                <a:latin typeface="Arial"/>
              </a:rPr>
              <a:t>Seventh Outline Level</a:t>
            </a:r>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2" name="CustomShape 1"/>
          <p:cNvSpPr/>
          <p:nvPr/>
        </p:nvSpPr>
        <p:spPr>
          <a:xfrm>
            <a:off x="504000" y="225720"/>
            <a:ext cx="9070560" cy="945720"/>
          </a:xfrm>
          <a:prstGeom prst="rect">
            <a:avLst/>
          </a:prstGeom>
          <a:noFill/>
          <a:ln>
            <a:noFill/>
          </a:ln>
        </p:spPr>
        <p:style>
          <a:lnRef idx="0"/>
          <a:fillRef idx="0"/>
          <a:effectRef idx="0"/>
          <a:fontRef idx="minor"/>
        </p:style>
        <p:txBody>
          <a:bodyPr lIns="0" rIns="0" tIns="0" bIns="0" anchor="ctr"/>
          <a:p>
            <a:pPr algn="ctr">
              <a:lnSpc>
                <a:spcPct val="100000"/>
              </a:lnSpc>
            </a:pPr>
            <a:r>
              <a:rPr lang="en-US" sz="4800" spc="-1" strike="noStrike">
                <a:solidFill>
                  <a:srgbClr val="ffffff"/>
                </a:solidFill>
                <a:uFill>
                  <a:solidFill>
                    <a:srgbClr val="ffffff"/>
                  </a:solidFill>
                </a:uFill>
                <a:latin typeface="Cataneo BT"/>
                <a:ea typeface="DejaVu Sans"/>
              </a:rPr>
              <a:t>Jesus – The Word</a:t>
            </a:r>
            <a:endParaRPr/>
          </a:p>
        </p:txBody>
      </p:sp>
      <p:sp>
        <p:nvSpPr>
          <p:cNvPr id="73" name="CustomShape 2"/>
          <p:cNvSpPr/>
          <p:nvPr/>
        </p:nvSpPr>
        <p:spPr>
          <a:xfrm>
            <a:off x="504000" y="1326600"/>
            <a:ext cx="9070560" cy="3287160"/>
          </a:xfrm>
          <a:prstGeom prst="rect">
            <a:avLst/>
          </a:prstGeom>
          <a:noFill/>
          <a:ln>
            <a:noFill/>
          </a:ln>
        </p:spPr>
        <p:style>
          <a:lnRef idx="0"/>
          <a:fillRef idx="0"/>
          <a:effectRef idx="0"/>
          <a:fontRef idx="minor"/>
        </p:style>
        <p:txBody>
          <a:bodyPr lIns="0" rIns="0" tIns="0" bIns="0" anchor="ctr"/>
          <a:p>
            <a:pPr algn="ctr">
              <a:lnSpc>
                <a:spcPct val="100000"/>
              </a:lnSpc>
            </a:pPr>
            <a:r>
              <a:rPr lang="en-US" sz="3200" spc="-1" strike="noStrike">
                <a:solidFill>
                  <a:srgbClr val="ffffff"/>
                </a:solidFill>
                <a:uFill>
                  <a:solidFill>
                    <a:srgbClr val="ffffff"/>
                  </a:solidFill>
                </a:uFill>
                <a:latin typeface="Arial"/>
                <a:ea typeface="DejaVu Sans"/>
              </a:rPr>
              <a:t>John 1:1-3</a:t>
            </a:r>
            <a:endParaRPr/>
          </a:p>
          <a:p>
            <a:pPr algn="ctr">
              <a:lnSpc>
                <a:spcPct val="100000"/>
              </a:lnSpc>
            </a:pPr>
            <a:endParaRPr/>
          </a:p>
          <a:p>
            <a:pPr algn="ctr">
              <a:lnSpc>
                <a:spcPct val="100000"/>
              </a:lnSpc>
            </a:pPr>
            <a:r>
              <a:rPr lang="en-US" sz="3200" spc="-1" strike="noStrike">
                <a:solidFill>
                  <a:srgbClr val="ffffff"/>
                </a:solidFill>
                <a:uFill>
                  <a:solidFill>
                    <a:srgbClr val="ffffff"/>
                  </a:solidFill>
                </a:uFill>
                <a:latin typeface="Arial"/>
                <a:ea typeface="DejaVu Sans"/>
              </a:rPr>
              <a:t>What can we learn about Jesus – The Word?</a:t>
            </a:r>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0" name="CustomShape 1"/>
          <p:cNvSpPr/>
          <p:nvPr/>
        </p:nvSpPr>
        <p:spPr>
          <a:xfrm>
            <a:off x="504000" y="225720"/>
            <a:ext cx="9070560" cy="945720"/>
          </a:xfrm>
          <a:prstGeom prst="rect">
            <a:avLst/>
          </a:prstGeom>
          <a:noFill/>
          <a:ln>
            <a:noFill/>
          </a:ln>
        </p:spPr>
        <p:style>
          <a:lnRef idx="0"/>
          <a:fillRef idx="0"/>
          <a:effectRef idx="0"/>
          <a:fontRef idx="minor"/>
        </p:style>
        <p:txBody>
          <a:bodyPr lIns="0" rIns="0" tIns="0" bIns="0" anchor="ctr"/>
          <a:p>
            <a:pPr algn="ctr">
              <a:lnSpc>
                <a:spcPct val="100000"/>
              </a:lnSpc>
            </a:pPr>
            <a:r>
              <a:rPr lang="en-US" sz="4800" spc="-1" strike="noStrike">
                <a:solidFill>
                  <a:srgbClr val="ffffff"/>
                </a:solidFill>
                <a:uFill>
                  <a:solidFill>
                    <a:srgbClr val="ffffff"/>
                  </a:solidFill>
                </a:uFill>
                <a:latin typeface="Cataneo BT"/>
                <a:ea typeface="DejaVu Sans"/>
              </a:rPr>
              <a:t>4 Observations about Jesus</a:t>
            </a:r>
            <a:endParaRPr/>
          </a:p>
        </p:txBody>
      </p:sp>
      <p:sp>
        <p:nvSpPr>
          <p:cNvPr id="91" name="CustomShape 2"/>
          <p:cNvSpPr/>
          <p:nvPr/>
        </p:nvSpPr>
        <p:spPr>
          <a:xfrm>
            <a:off x="274320" y="1172520"/>
            <a:ext cx="9508680" cy="4221360"/>
          </a:xfrm>
          <a:prstGeom prst="rect">
            <a:avLst/>
          </a:prstGeom>
          <a:noFill/>
          <a:ln>
            <a:noFill/>
          </a:ln>
        </p:spPr>
        <p:style>
          <a:lnRef idx="0"/>
          <a:fillRef idx="0"/>
          <a:effectRef idx="0"/>
          <a:fontRef idx="minor"/>
        </p:style>
        <p:txBody>
          <a:bodyPr lIns="0" rIns="0" tIns="0" bIns="0"/>
          <a:p>
            <a:pPr marL="432000" indent="-322920">
              <a:lnSpc>
                <a:spcPct val="100000"/>
              </a:lnSpc>
              <a:buClr>
                <a:srgbClr val="ffffff"/>
              </a:buClr>
              <a:buSzPct val="45000"/>
              <a:buFont typeface="Wingdings" charset="2"/>
              <a:buChar char=""/>
            </a:pPr>
            <a:r>
              <a:rPr lang="en-US" sz="3200" spc="-1" strike="noStrike">
                <a:solidFill>
                  <a:srgbClr val="ffffff"/>
                </a:solidFill>
                <a:uFill>
                  <a:solidFill>
                    <a:srgbClr val="ffffff"/>
                  </a:solidFill>
                </a:uFill>
                <a:latin typeface="Arial"/>
                <a:ea typeface="DejaVu Sans"/>
              </a:rPr>
              <a:t>His eternal existence - “In the beginning”</a:t>
            </a:r>
            <a:endParaRPr/>
          </a:p>
          <a:p>
            <a:pPr marL="432000" indent="-322920">
              <a:lnSpc>
                <a:spcPct val="100000"/>
              </a:lnSpc>
              <a:buClr>
                <a:srgbClr val="ffffff"/>
              </a:buClr>
              <a:buSzPct val="45000"/>
              <a:buFont typeface="Wingdings" charset="2"/>
              <a:buChar char=""/>
            </a:pPr>
            <a:r>
              <a:rPr lang="en-US" sz="3200" spc="-1" strike="noStrike">
                <a:solidFill>
                  <a:srgbClr val="ffffff"/>
                </a:solidFill>
                <a:uFill>
                  <a:solidFill>
                    <a:srgbClr val="ffffff"/>
                  </a:solidFill>
                </a:uFill>
                <a:latin typeface="Arial"/>
                <a:ea typeface="DejaVu Sans"/>
              </a:rPr>
              <a:t> </a:t>
            </a:r>
            <a:endParaRPr/>
          </a:p>
          <a:p>
            <a:pPr marL="432000" indent="-322920">
              <a:lnSpc>
                <a:spcPct val="100000"/>
              </a:lnSpc>
              <a:buClr>
                <a:srgbClr val="ffffff"/>
              </a:buClr>
              <a:buSzPct val="45000"/>
              <a:buFont typeface="Wingdings" charset="2"/>
              <a:buChar char=""/>
            </a:pPr>
            <a:r>
              <a:rPr b="1" lang="en-US" sz="3200" spc="-1" strike="noStrike">
                <a:solidFill>
                  <a:srgbClr val="ffffff"/>
                </a:solidFill>
                <a:uFill>
                  <a:solidFill>
                    <a:srgbClr val="ffffff"/>
                  </a:solidFill>
                </a:uFill>
                <a:latin typeface="Arial"/>
                <a:ea typeface="DejaVu Sans"/>
              </a:rPr>
              <a:t>His identity - “the Word was God”</a:t>
            </a:r>
            <a:endParaRPr/>
          </a:p>
          <a:p>
            <a:pPr marL="432000" indent="-322920">
              <a:lnSpc>
                <a:spcPct val="100000"/>
              </a:lnSpc>
              <a:buClr>
                <a:srgbClr val="ffffff"/>
              </a:buClr>
              <a:buSzPct val="45000"/>
              <a:buFont typeface="Wingdings" charset="2"/>
              <a:buChar char=""/>
            </a:pPr>
            <a:r>
              <a:rPr b="1" lang="en-US" sz="3200" spc="-1" strike="noStrike">
                <a:solidFill>
                  <a:srgbClr val="ffffff"/>
                </a:solidFill>
                <a:uFill>
                  <a:solidFill>
                    <a:srgbClr val="ffffff"/>
                  </a:solidFill>
                </a:uFill>
                <a:latin typeface="Arial"/>
                <a:ea typeface="DejaVu Sans"/>
              </a:rPr>
              <a:t> </a:t>
            </a:r>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2" name="CustomShape 1"/>
          <p:cNvSpPr/>
          <p:nvPr/>
        </p:nvSpPr>
        <p:spPr>
          <a:xfrm>
            <a:off x="504000" y="225720"/>
            <a:ext cx="9070560" cy="945720"/>
          </a:xfrm>
          <a:prstGeom prst="rect">
            <a:avLst/>
          </a:prstGeom>
          <a:noFill/>
          <a:ln>
            <a:noFill/>
          </a:ln>
        </p:spPr>
        <p:style>
          <a:lnRef idx="0"/>
          <a:fillRef idx="0"/>
          <a:effectRef idx="0"/>
          <a:fontRef idx="minor"/>
        </p:style>
        <p:txBody>
          <a:bodyPr lIns="0" rIns="0" tIns="0" bIns="0" anchor="ctr"/>
          <a:p>
            <a:pPr algn="ctr">
              <a:lnSpc>
                <a:spcPct val="100000"/>
              </a:lnSpc>
            </a:pPr>
            <a:r>
              <a:rPr lang="en-US" sz="4800" spc="-1" strike="noStrike">
                <a:solidFill>
                  <a:srgbClr val="ffffff"/>
                </a:solidFill>
                <a:uFill>
                  <a:solidFill>
                    <a:srgbClr val="ffffff"/>
                  </a:solidFill>
                </a:uFill>
                <a:latin typeface="Cataneo BT"/>
                <a:ea typeface="DejaVu Sans"/>
              </a:rPr>
              <a:t>4 Observations about Jesus</a:t>
            </a:r>
            <a:endParaRPr/>
          </a:p>
        </p:txBody>
      </p:sp>
      <p:sp>
        <p:nvSpPr>
          <p:cNvPr id="93" name="CustomShape 2"/>
          <p:cNvSpPr/>
          <p:nvPr/>
        </p:nvSpPr>
        <p:spPr>
          <a:xfrm>
            <a:off x="274320" y="1172520"/>
            <a:ext cx="9508680" cy="4221360"/>
          </a:xfrm>
          <a:prstGeom prst="rect">
            <a:avLst/>
          </a:prstGeom>
          <a:noFill/>
          <a:ln>
            <a:noFill/>
          </a:ln>
        </p:spPr>
        <p:style>
          <a:lnRef idx="0"/>
          <a:fillRef idx="0"/>
          <a:effectRef idx="0"/>
          <a:fontRef idx="minor"/>
        </p:style>
        <p:txBody>
          <a:bodyPr lIns="0" rIns="0" tIns="0" bIns="0"/>
          <a:p>
            <a:pPr marL="432000" indent="-322920">
              <a:lnSpc>
                <a:spcPct val="100000"/>
              </a:lnSpc>
              <a:buClr>
                <a:srgbClr val="ffffff"/>
              </a:buClr>
              <a:buSzPct val="45000"/>
              <a:buFont typeface="Wingdings" charset="2"/>
              <a:buChar char=""/>
            </a:pPr>
            <a:r>
              <a:rPr lang="en-US" sz="3200" spc="-1" strike="noStrike">
                <a:solidFill>
                  <a:srgbClr val="ffffff"/>
                </a:solidFill>
                <a:uFill>
                  <a:solidFill>
                    <a:srgbClr val="ffffff"/>
                  </a:solidFill>
                </a:uFill>
                <a:latin typeface="Arial"/>
                <a:ea typeface="DejaVu Sans"/>
              </a:rPr>
              <a:t>His eternal existence - “In the beginning”</a:t>
            </a:r>
            <a:endParaRPr/>
          </a:p>
          <a:p>
            <a:pPr marL="432000" indent="-322920">
              <a:lnSpc>
                <a:spcPct val="100000"/>
              </a:lnSpc>
              <a:buClr>
                <a:srgbClr val="ffffff"/>
              </a:buClr>
              <a:buSzPct val="45000"/>
              <a:buFont typeface="Wingdings" charset="2"/>
              <a:buChar char=""/>
            </a:pPr>
            <a:r>
              <a:rPr lang="en-US" sz="3200" spc="-1" strike="noStrike">
                <a:solidFill>
                  <a:srgbClr val="ffffff"/>
                </a:solidFill>
                <a:uFill>
                  <a:solidFill>
                    <a:srgbClr val="ffffff"/>
                  </a:solidFill>
                </a:uFill>
                <a:latin typeface="Arial"/>
                <a:ea typeface="DejaVu Sans"/>
              </a:rPr>
              <a:t> </a:t>
            </a:r>
            <a:endParaRPr/>
          </a:p>
          <a:p>
            <a:pPr marL="432000" indent="-322920">
              <a:lnSpc>
                <a:spcPct val="100000"/>
              </a:lnSpc>
              <a:buClr>
                <a:srgbClr val="ffffff"/>
              </a:buClr>
              <a:buSzPct val="45000"/>
              <a:buFont typeface="Wingdings" charset="2"/>
              <a:buChar char=""/>
            </a:pPr>
            <a:r>
              <a:rPr lang="en-US" sz="3200" spc="-1" strike="noStrike">
                <a:solidFill>
                  <a:srgbClr val="ffffff"/>
                </a:solidFill>
                <a:uFill>
                  <a:solidFill>
                    <a:srgbClr val="ffffff"/>
                  </a:solidFill>
                </a:uFill>
                <a:latin typeface="Arial"/>
                <a:ea typeface="DejaVu Sans"/>
              </a:rPr>
              <a:t>His identity - “the Word was God”</a:t>
            </a:r>
            <a:endParaRPr/>
          </a:p>
          <a:p>
            <a:pPr marL="432000" indent="-322920">
              <a:lnSpc>
                <a:spcPct val="100000"/>
              </a:lnSpc>
              <a:buClr>
                <a:srgbClr val="ffffff"/>
              </a:buClr>
              <a:buSzPct val="45000"/>
              <a:buFont typeface="Wingdings" charset="2"/>
              <a:buChar char=""/>
            </a:pPr>
            <a:r>
              <a:rPr lang="en-US" sz="3200" spc="-1" strike="noStrike">
                <a:solidFill>
                  <a:srgbClr val="ffffff"/>
                </a:solidFill>
                <a:uFill>
                  <a:solidFill>
                    <a:srgbClr val="ffffff"/>
                  </a:solidFill>
                </a:uFill>
                <a:latin typeface="Arial"/>
                <a:ea typeface="DejaVu Sans"/>
              </a:rPr>
              <a:t> </a:t>
            </a:r>
            <a:endParaRPr/>
          </a:p>
          <a:p>
            <a:pPr marL="432000" indent="-322920">
              <a:lnSpc>
                <a:spcPct val="100000"/>
              </a:lnSpc>
              <a:buClr>
                <a:srgbClr val="ffffff"/>
              </a:buClr>
              <a:buSzPct val="45000"/>
              <a:buFont typeface="Wingdings" charset="2"/>
              <a:buChar char=""/>
            </a:pPr>
            <a:r>
              <a:rPr b="1" lang="en-US" sz="3200" spc="-1" strike="noStrike">
                <a:solidFill>
                  <a:srgbClr val="ffffff"/>
                </a:solidFill>
                <a:uFill>
                  <a:solidFill>
                    <a:srgbClr val="ffffff"/>
                  </a:solidFill>
                </a:uFill>
                <a:latin typeface="Arial"/>
                <a:ea typeface="DejaVu Sans"/>
              </a:rPr>
              <a:t>His relationship to the Father - “the Word was with God”</a:t>
            </a:r>
            <a:endParaRPr/>
          </a:p>
          <a:p>
            <a:pPr marL="432000" indent="-322920">
              <a:lnSpc>
                <a:spcPct val="100000"/>
              </a:lnSpc>
              <a:buClr>
                <a:srgbClr val="ffffff"/>
              </a:buClr>
              <a:buSzPct val="45000"/>
              <a:buFont typeface="Wingdings" charset="2"/>
              <a:buChar char=""/>
            </a:pPr>
            <a:r>
              <a:rPr b="1" lang="en-US" sz="3200" spc="-1" strike="noStrike">
                <a:solidFill>
                  <a:srgbClr val="ffffff"/>
                </a:solidFill>
                <a:uFill>
                  <a:solidFill>
                    <a:srgbClr val="ffffff"/>
                  </a:solidFill>
                </a:uFill>
                <a:latin typeface="Arial"/>
                <a:ea typeface="DejaVu Sans"/>
              </a:rPr>
              <a:t> </a:t>
            </a:r>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4" name="CustomShape 1"/>
          <p:cNvSpPr/>
          <p:nvPr/>
        </p:nvSpPr>
        <p:spPr>
          <a:xfrm>
            <a:off x="504000" y="225720"/>
            <a:ext cx="9070560" cy="945720"/>
          </a:xfrm>
          <a:prstGeom prst="rect">
            <a:avLst/>
          </a:prstGeom>
          <a:noFill/>
          <a:ln>
            <a:noFill/>
          </a:ln>
        </p:spPr>
        <p:style>
          <a:lnRef idx="0"/>
          <a:fillRef idx="0"/>
          <a:effectRef idx="0"/>
          <a:fontRef idx="minor"/>
        </p:style>
        <p:txBody>
          <a:bodyPr lIns="0" rIns="0" tIns="0" bIns="0" anchor="ctr"/>
          <a:p>
            <a:pPr algn="ctr">
              <a:lnSpc>
                <a:spcPct val="100000"/>
              </a:lnSpc>
            </a:pPr>
            <a:r>
              <a:rPr lang="en-US" sz="4800" spc="-1" strike="noStrike">
                <a:solidFill>
                  <a:srgbClr val="ffffff"/>
                </a:solidFill>
                <a:uFill>
                  <a:solidFill>
                    <a:srgbClr val="ffffff"/>
                  </a:solidFill>
                </a:uFill>
                <a:latin typeface="Cataneo BT"/>
                <a:ea typeface="DejaVu Sans"/>
              </a:rPr>
              <a:t>4 Observations about Jesus</a:t>
            </a:r>
            <a:endParaRPr/>
          </a:p>
        </p:txBody>
      </p:sp>
      <p:sp>
        <p:nvSpPr>
          <p:cNvPr id="95" name="CustomShape 2"/>
          <p:cNvSpPr/>
          <p:nvPr/>
        </p:nvSpPr>
        <p:spPr>
          <a:xfrm>
            <a:off x="274320" y="1172520"/>
            <a:ext cx="9508680" cy="4221360"/>
          </a:xfrm>
          <a:prstGeom prst="rect">
            <a:avLst/>
          </a:prstGeom>
          <a:noFill/>
          <a:ln>
            <a:noFill/>
          </a:ln>
        </p:spPr>
        <p:style>
          <a:lnRef idx="0"/>
          <a:fillRef idx="0"/>
          <a:effectRef idx="0"/>
          <a:fontRef idx="minor"/>
        </p:style>
        <p:txBody>
          <a:bodyPr lIns="0" rIns="0" tIns="0" bIns="0"/>
          <a:p>
            <a:pPr marL="432000" indent="-322920">
              <a:lnSpc>
                <a:spcPct val="100000"/>
              </a:lnSpc>
              <a:buClr>
                <a:srgbClr val="ffffff"/>
              </a:buClr>
              <a:buSzPct val="45000"/>
              <a:buFont typeface="Wingdings" charset="2"/>
              <a:buChar char=""/>
            </a:pPr>
            <a:r>
              <a:rPr lang="en-US" sz="3200" spc="-1" strike="noStrike">
                <a:solidFill>
                  <a:srgbClr val="ffffff"/>
                </a:solidFill>
                <a:uFill>
                  <a:solidFill>
                    <a:srgbClr val="ffffff"/>
                  </a:solidFill>
                </a:uFill>
                <a:latin typeface="Arial"/>
                <a:ea typeface="DejaVu Sans"/>
              </a:rPr>
              <a:t>His eternal existence</a:t>
            </a:r>
            <a:r>
              <a:rPr b="1" lang="en-US" sz="3200" spc="-1" strike="noStrike">
                <a:solidFill>
                  <a:srgbClr val="ffffff"/>
                </a:solidFill>
                <a:uFill>
                  <a:solidFill>
                    <a:srgbClr val="ffffff"/>
                  </a:solidFill>
                </a:uFill>
                <a:latin typeface="Arial"/>
                <a:ea typeface="DejaVu Sans"/>
              </a:rPr>
              <a:t> </a:t>
            </a:r>
            <a:r>
              <a:rPr lang="en-US" sz="3200" spc="-1" strike="noStrike">
                <a:solidFill>
                  <a:srgbClr val="ffffff"/>
                </a:solidFill>
                <a:uFill>
                  <a:solidFill>
                    <a:srgbClr val="ffffff"/>
                  </a:solidFill>
                </a:uFill>
                <a:latin typeface="Arial"/>
                <a:ea typeface="DejaVu Sans"/>
              </a:rPr>
              <a:t>- “In the beginning”</a:t>
            </a:r>
            <a:endParaRPr/>
          </a:p>
          <a:p>
            <a:pPr marL="432000" indent="-322920">
              <a:lnSpc>
                <a:spcPct val="100000"/>
              </a:lnSpc>
              <a:buClr>
                <a:srgbClr val="ffffff"/>
              </a:buClr>
              <a:buSzPct val="45000"/>
              <a:buFont typeface="Wingdings" charset="2"/>
              <a:buChar char=""/>
            </a:pPr>
            <a:r>
              <a:rPr lang="en-US" sz="3200" spc="-1" strike="noStrike">
                <a:solidFill>
                  <a:srgbClr val="ffffff"/>
                </a:solidFill>
                <a:uFill>
                  <a:solidFill>
                    <a:srgbClr val="ffffff"/>
                  </a:solidFill>
                </a:uFill>
                <a:latin typeface="Arial"/>
                <a:ea typeface="DejaVu Sans"/>
              </a:rPr>
              <a:t> </a:t>
            </a:r>
            <a:endParaRPr/>
          </a:p>
          <a:p>
            <a:pPr marL="432000" indent="-322920">
              <a:lnSpc>
                <a:spcPct val="100000"/>
              </a:lnSpc>
              <a:buClr>
                <a:srgbClr val="ffffff"/>
              </a:buClr>
              <a:buSzPct val="45000"/>
              <a:buFont typeface="Wingdings" charset="2"/>
              <a:buChar char=""/>
            </a:pPr>
            <a:r>
              <a:rPr lang="en-US" sz="3200" spc="-1" strike="noStrike">
                <a:solidFill>
                  <a:srgbClr val="ffffff"/>
                </a:solidFill>
                <a:uFill>
                  <a:solidFill>
                    <a:srgbClr val="ffffff"/>
                  </a:solidFill>
                </a:uFill>
                <a:latin typeface="Arial"/>
                <a:ea typeface="DejaVu Sans"/>
              </a:rPr>
              <a:t>His identity - “the Word was God”</a:t>
            </a:r>
            <a:endParaRPr/>
          </a:p>
          <a:p>
            <a:pPr marL="432000" indent="-322920">
              <a:lnSpc>
                <a:spcPct val="100000"/>
              </a:lnSpc>
              <a:buClr>
                <a:srgbClr val="ffffff"/>
              </a:buClr>
              <a:buSzPct val="45000"/>
              <a:buFont typeface="Wingdings" charset="2"/>
              <a:buChar char=""/>
            </a:pPr>
            <a:r>
              <a:rPr lang="en-US" sz="3200" spc="-1" strike="noStrike">
                <a:solidFill>
                  <a:srgbClr val="ffffff"/>
                </a:solidFill>
                <a:uFill>
                  <a:solidFill>
                    <a:srgbClr val="ffffff"/>
                  </a:solidFill>
                </a:uFill>
                <a:latin typeface="Arial"/>
                <a:ea typeface="DejaVu Sans"/>
              </a:rPr>
              <a:t> </a:t>
            </a:r>
            <a:endParaRPr/>
          </a:p>
          <a:p>
            <a:pPr marL="432000" indent="-322920">
              <a:lnSpc>
                <a:spcPct val="100000"/>
              </a:lnSpc>
              <a:buClr>
                <a:srgbClr val="ffffff"/>
              </a:buClr>
              <a:buSzPct val="45000"/>
              <a:buFont typeface="Wingdings" charset="2"/>
              <a:buChar char=""/>
            </a:pPr>
            <a:r>
              <a:rPr lang="en-US" sz="3200" spc="-1" strike="noStrike">
                <a:solidFill>
                  <a:srgbClr val="ffffff"/>
                </a:solidFill>
                <a:uFill>
                  <a:solidFill>
                    <a:srgbClr val="ffffff"/>
                  </a:solidFill>
                </a:uFill>
                <a:latin typeface="Arial"/>
                <a:ea typeface="DejaVu Sans"/>
              </a:rPr>
              <a:t>His relationship to the Father - “the Word was with God”</a:t>
            </a:r>
            <a:endParaRPr/>
          </a:p>
          <a:p>
            <a:pPr marL="432000" indent="-322920">
              <a:lnSpc>
                <a:spcPct val="100000"/>
              </a:lnSpc>
              <a:buClr>
                <a:srgbClr val="ffffff"/>
              </a:buClr>
              <a:buSzPct val="45000"/>
              <a:buFont typeface="Wingdings" charset="2"/>
              <a:buChar char=""/>
            </a:pPr>
            <a:r>
              <a:rPr lang="en-US" sz="3200" spc="-1" strike="noStrike">
                <a:solidFill>
                  <a:srgbClr val="ffffff"/>
                </a:solidFill>
                <a:uFill>
                  <a:solidFill>
                    <a:srgbClr val="ffffff"/>
                  </a:solidFill>
                </a:uFill>
                <a:latin typeface="Arial"/>
                <a:ea typeface="DejaVu Sans"/>
              </a:rPr>
              <a:t> </a:t>
            </a:r>
            <a:endParaRPr/>
          </a:p>
          <a:p>
            <a:pPr marL="432000" indent="-322920">
              <a:lnSpc>
                <a:spcPct val="100000"/>
              </a:lnSpc>
              <a:buClr>
                <a:srgbClr val="ffffff"/>
              </a:buClr>
              <a:buSzPct val="45000"/>
              <a:buFont typeface="Wingdings" charset="2"/>
              <a:buChar char=""/>
            </a:pPr>
            <a:r>
              <a:rPr b="1" lang="en-US" sz="3200" spc="-1" strike="noStrike">
                <a:solidFill>
                  <a:srgbClr val="ffffff"/>
                </a:solidFill>
                <a:uFill>
                  <a:solidFill>
                    <a:srgbClr val="ffffff"/>
                  </a:solidFill>
                </a:uFill>
                <a:latin typeface="Arial"/>
                <a:ea typeface="DejaVu Sans"/>
              </a:rPr>
              <a:t>His relationship to us - “all things were made by Him”</a:t>
            </a:r>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6" name="CustomShape 1"/>
          <p:cNvSpPr/>
          <p:nvPr/>
        </p:nvSpPr>
        <p:spPr>
          <a:xfrm>
            <a:off x="504000" y="225720"/>
            <a:ext cx="9070560" cy="945720"/>
          </a:xfrm>
          <a:prstGeom prst="rect">
            <a:avLst/>
          </a:prstGeom>
          <a:noFill/>
          <a:ln>
            <a:noFill/>
          </a:ln>
        </p:spPr>
        <p:style>
          <a:lnRef idx="0"/>
          <a:fillRef idx="0"/>
          <a:effectRef idx="0"/>
          <a:fontRef idx="minor"/>
        </p:style>
        <p:txBody>
          <a:bodyPr lIns="0" rIns="0" tIns="0" bIns="0" anchor="ctr"/>
          <a:p>
            <a:pPr algn="ctr">
              <a:lnSpc>
                <a:spcPct val="100000"/>
              </a:lnSpc>
            </a:pPr>
            <a:r>
              <a:rPr lang="en-US" sz="4800" spc="-1" strike="noStrike">
                <a:solidFill>
                  <a:srgbClr val="ffffff"/>
                </a:solidFill>
                <a:uFill>
                  <a:solidFill>
                    <a:srgbClr val="ffffff"/>
                  </a:solidFill>
                </a:uFill>
                <a:latin typeface="Cataneo BT"/>
                <a:ea typeface="DejaVu Sans"/>
              </a:rPr>
              <a:t>Jesus was not Made</a:t>
            </a:r>
            <a:endParaRPr/>
          </a:p>
        </p:txBody>
      </p:sp>
      <p:sp>
        <p:nvSpPr>
          <p:cNvPr id="97" name="CustomShape 2"/>
          <p:cNvSpPr/>
          <p:nvPr/>
        </p:nvSpPr>
        <p:spPr>
          <a:xfrm>
            <a:off x="274320" y="1172520"/>
            <a:ext cx="9508680" cy="4221360"/>
          </a:xfrm>
          <a:prstGeom prst="rect">
            <a:avLst/>
          </a:prstGeom>
          <a:noFill/>
          <a:ln>
            <a:noFill/>
          </a:ln>
        </p:spPr>
        <p:style>
          <a:lnRef idx="0"/>
          <a:fillRef idx="0"/>
          <a:effectRef idx="0"/>
          <a:fontRef idx="minor"/>
        </p:style>
        <p:txBody>
          <a:bodyPr lIns="0" rIns="0" tIns="0" bIns="0"/>
          <a:p>
            <a:pPr marL="432000" indent="-322920">
              <a:lnSpc>
                <a:spcPct val="100000"/>
              </a:lnSpc>
              <a:buClr>
                <a:srgbClr val="ffffff"/>
              </a:buClr>
              <a:buSzPct val="45000"/>
              <a:buFont typeface="Wingdings" charset="2"/>
              <a:buChar char=""/>
            </a:pPr>
            <a:r>
              <a:rPr lang="en-US" sz="3200" spc="-1" strike="noStrike">
                <a:solidFill>
                  <a:srgbClr val="ffffff"/>
                </a:solidFill>
                <a:uFill>
                  <a:solidFill>
                    <a:srgbClr val="ffffff"/>
                  </a:solidFill>
                </a:uFill>
                <a:latin typeface="Arial"/>
                <a:ea typeface="DejaVu Sans"/>
              </a:rPr>
              <a:t>Some religious groups say Jesus was made (created) and not eternal</a:t>
            </a:r>
            <a:endParaRPr/>
          </a:p>
          <a:p>
            <a:pPr marL="432000" indent="-322920">
              <a:lnSpc>
                <a:spcPct val="100000"/>
              </a:lnSpc>
              <a:buClr>
                <a:srgbClr val="ffffff"/>
              </a:buClr>
              <a:buSzPct val="45000"/>
              <a:buFont typeface="Wingdings" charset="2"/>
              <a:buChar char=""/>
            </a:pPr>
            <a:r>
              <a:rPr lang="en-US" sz="3200" spc="-1" strike="noStrike">
                <a:solidFill>
                  <a:srgbClr val="ffffff"/>
                </a:solidFill>
                <a:uFill>
                  <a:solidFill>
                    <a:srgbClr val="ffffff"/>
                  </a:solidFill>
                </a:uFill>
                <a:latin typeface="Arial"/>
                <a:ea typeface="DejaVu Sans"/>
              </a:rPr>
              <a:t>One group translated - “the word was a god”</a:t>
            </a:r>
            <a:endParaRPr/>
          </a:p>
          <a:p>
            <a:pPr lvl="1" marL="864000" indent="-322920">
              <a:lnSpc>
                <a:spcPct val="100000"/>
              </a:lnSpc>
              <a:buClr>
                <a:srgbClr val="ffffff"/>
              </a:buClr>
              <a:buSzPct val="75000"/>
              <a:buFont typeface="Symbol"/>
              <a:buChar char=""/>
            </a:pPr>
            <a:r>
              <a:rPr lang="en-US" sz="3200" spc="-1" strike="noStrike">
                <a:solidFill>
                  <a:srgbClr val="ffffff"/>
                </a:solidFill>
                <a:uFill>
                  <a:solidFill>
                    <a:srgbClr val="ffffff"/>
                  </a:solidFill>
                </a:uFill>
                <a:latin typeface="Arial"/>
                <a:ea typeface="DejaVu Sans"/>
              </a:rPr>
              <a:t>Added the generic article “a”</a:t>
            </a:r>
            <a:endParaRPr/>
          </a:p>
          <a:p>
            <a:pPr lvl="1" marL="864000" indent="-322920">
              <a:lnSpc>
                <a:spcPct val="100000"/>
              </a:lnSpc>
              <a:buClr>
                <a:srgbClr val="ffffff"/>
              </a:buClr>
              <a:buSzPct val="75000"/>
              <a:buFont typeface="Symbol"/>
              <a:buChar char=""/>
            </a:pPr>
            <a:r>
              <a:rPr lang="en-US" sz="3200" spc="-1" strike="noStrike">
                <a:solidFill>
                  <a:srgbClr val="ffffff"/>
                </a:solidFill>
                <a:uFill>
                  <a:solidFill>
                    <a:srgbClr val="ffffff"/>
                  </a:solidFill>
                </a:uFill>
                <a:latin typeface="Arial"/>
                <a:ea typeface="DejaVu Sans"/>
              </a:rPr>
              <a:t>Changed God to lower case “god”</a:t>
            </a:r>
            <a:endParaRPr/>
          </a:p>
          <a:p>
            <a:pPr marL="432000" indent="-322920">
              <a:lnSpc>
                <a:spcPct val="100000"/>
              </a:lnSpc>
              <a:buClr>
                <a:srgbClr val="ffffff"/>
              </a:buClr>
              <a:buSzPct val="45000"/>
              <a:buFont typeface="Wingdings" charset="2"/>
              <a:buChar char=""/>
            </a:pPr>
            <a:r>
              <a:rPr lang="en-US" sz="3200" spc="-1" strike="noStrike" u="sng">
                <a:solidFill>
                  <a:srgbClr val="ffffff"/>
                </a:solidFill>
                <a:uFill>
                  <a:solidFill>
                    <a:srgbClr val="ffffff"/>
                  </a:solidFill>
                </a:uFill>
                <a:latin typeface="Arial"/>
                <a:ea typeface="DejaVu Sans"/>
              </a:rPr>
              <a:t>There was never a time that Jesus did not exist.</a:t>
            </a:r>
            <a:endParaRPr/>
          </a:p>
        </p:txBody>
      </p:sp>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8" name="CustomShape 1"/>
          <p:cNvSpPr/>
          <p:nvPr/>
        </p:nvSpPr>
        <p:spPr>
          <a:xfrm>
            <a:off x="504000" y="225720"/>
            <a:ext cx="9070560" cy="945720"/>
          </a:xfrm>
          <a:prstGeom prst="rect">
            <a:avLst/>
          </a:prstGeom>
          <a:noFill/>
          <a:ln>
            <a:noFill/>
          </a:ln>
        </p:spPr>
        <p:style>
          <a:lnRef idx="0"/>
          <a:fillRef idx="0"/>
          <a:effectRef idx="0"/>
          <a:fontRef idx="minor"/>
        </p:style>
        <p:txBody>
          <a:bodyPr lIns="0" rIns="0" tIns="0" bIns="0" anchor="ctr"/>
          <a:p>
            <a:pPr algn="ctr">
              <a:lnSpc>
                <a:spcPct val="100000"/>
              </a:lnSpc>
            </a:pPr>
            <a:r>
              <a:rPr lang="en-US" sz="4800" spc="-1" strike="noStrike">
                <a:solidFill>
                  <a:srgbClr val="ffffff"/>
                </a:solidFill>
                <a:uFill>
                  <a:solidFill>
                    <a:srgbClr val="ffffff"/>
                  </a:solidFill>
                </a:uFill>
                <a:latin typeface="Cataneo BT"/>
                <a:ea typeface="DejaVu Sans"/>
              </a:rPr>
              <a:t>Conclusion</a:t>
            </a:r>
            <a:endParaRPr/>
          </a:p>
        </p:txBody>
      </p:sp>
      <p:sp>
        <p:nvSpPr>
          <p:cNvPr id="99" name="CustomShape 2"/>
          <p:cNvSpPr/>
          <p:nvPr/>
        </p:nvSpPr>
        <p:spPr>
          <a:xfrm>
            <a:off x="274320" y="1172520"/>
            <a:ext cx="9508680" cy="4221360"/>
          </a:xfrm>
          <a:prstGeom prst="rect">
            <a:avLst/>
          </a:prstGeom>
          <a:noFill/>
          <a:ln>
            <a:noFill/>
          </a:ln>
        </p:spPr>
        <p:style>
          <a:lnRef idx="0"/>
          <a:fillRef idx="0"/>
          <a:effectRef idx="0"/>
          <a:fontRef idx="minor"/>
        </p:style>
        <p:txBody>
          <a:bodyPr lIns="0" rIns="0" tIns="0" bIns="0"/>
          <a:p>
            <a:pPr marL="216000" indent="-216000">
              <a:buClr>
                <a:srgbClr val="ffffff"/>
              </a:buClr>
              <a:buSzPct val="45000"/>
              <a:buFont typeface="Wingdings" charset="2"/>
              <a:buChar char=""/>
            </a:pPr>
            <a:r>
              <a:rPr lang="en-US" sz="3200" spc="-1" strike="noStrike">
                <a:solidFill>
                  <a:srgbClr val="ffffff"/>
                </a:solidFill>
                <a:uFill>
                  <a:solidFill>
                    <a:srgbClr val="ffffff"/>
                  </a:solidFill>
                </a:uFill>
                <a:latin typeface="Arial"/>
                <a:ea typeface="DejaVu Sans"/>
              </a:rPr>
              <a:t>Christ was not made or created.</a:t>
            </a:r>
            <a:endParaRPr/>
          </a:p>
          <a:p>
            <a:pPr marL="432000" indent="-322920">
              <a:lnSpc>
                <a:spcPct val="100000"/>
              </a:lnSpc>
              <a:buClr>
                <a:srgbClr val="ffffff"/>
              </a:buClr>
              <a:buSzPct val="45000"/>
              <a:buFont typeface="Wingdings" charset="2"/>
              <a:buChar char=""/>
            </a:pPr>
            <a:r>
              <a:rPr lang="en-US" sz="3200" spc="-1" strike="noStrike">
                <a:solidFill>
                  <a:srgbClr val="ffffff"/>
                </a:solidFill>
                <a:uFill>
                  <a:solidFill>
                    <a:srgbClr val="ffffff"/>
                  </a:solidFill>
                </a:uFill>
                <a:latin typeface="Arial"/>
                <a:ea typeface="DejaVu Sans"/>
              </a:rPr>
              <a:t> </a:t>
            </a:r>
            <a:endParaRPr/>
          </a:p>
          <a:p>
            <a:pPr marL="432000" indent="-322920">
              <a:lnSpc>
                <a:spcPct val="100000"/>
              </a:lnSpc>
              <a:buClr>
                <a:srgbClr val="ffffff"/>
              </a:buClr>
              <a:buSzPct val="45000"/>
              <a:buFont typeface="Wingdings" charset="2"/>
              <a:buChar char=""/>
            </a:pPr>
            <a:r>
              <a:rPr lang="en-US" sz="3200" spc="-1" strike="noStrike">
                <a:solidFill>
                  <a:srgbClr val="ffffff"/>
                </a:solidFill>
                <a:uFill>
                  <a:solidFill>
                    <a:srgbClr val="ffffff"/>
                  </a:solidFill>
                </a:uFill>
                <a:latin typeface="Arial"/>
                <a:ea typeface="DejaVu Sans"/>
              </a:rPr>
              <a:t>That is what it means to be God.</a:t>
            </a:r>
            <a:endParaRPr/>
          </a:p>
          <a:p>
            <a:pPr marL="432000" indent="-322920">
              <a:lnSpc>
                <a:spcPct val="100000"/>
              </a:lnSpc>
              <a:buClr>
                <a:srgbClr val="ffffff"/>
              </a:buClr>
              <a:buSzPct val="45000"/>
              <a:buFont typeface="Wingdings" charset="2"/>
              <a:buChar char=""/>
            </a:pPr>
            <a:r>
              <a:rPr lang="en-US" sz="3200" spc="-1" strike="noStrike">
                <a:solidFill>
                  <a:srgbClr val="ffffff"/>
                </a:solidFill>
                <a:uFill>
                  <a:solidFill>
                    <a:srgbClr val="ffffff"/>
                  </a:solidFill>
                </a:uFill>
                <a:latin typeface="Arial"/>
                <a:ea typeface="DejaVu Sans"/>
              </a:rPr>
              <a:t> </a:t>
            </a:r>
            <a:endParaRPr/>
          </a:p>
          <a:p>
            <a:pPr marL="432000" indent="-322920">
              <a:lnSpc>
                <a:spcPct val="100000"/>
              </a:lnSpc>
              <a:buClr>
                <a:srgbClr val="ffffff"/>
              </a:buClr>
              <a:buSzPct val="45000"/>
              <a:buFont typeface="Wingdings" charset="2"/>
              <a:buChar char=""/>
            </a:pPr>
            <a:r>
              <a:rPr b="1" lang="en-US" sz="3200" spc="-1" strike="noStrike">
                <a:solidFill>
                  <a:srgbClr val="ffffff"/>
                </a:solidFill>
                <a:uFill>
                  <a:solidFill>
                    <a:srgbClr val="ffffff"/>
                  </a:solidFill>
                </a:uFill>
                <a:latin typeface="Arial"/>
                <a:ea typeface="DejaVu Sans"/>
              </a:rPr>
              <a:t>“</a:t>
            </a:r>
            <a:r>
              <a:rPr b="1" lang="en-US" sz="3200" spc="-1" strike="noStrike">
                <a:solidFill>
                  <a:srgbClr val="ffffff"/>
                </a:solidFill>
                <a:uFill>
                  <a:solidFill>
                    <a:srgbClr val="ffffff"/>
                  </a:solidFill>
                </a:uFill>
                <a:latin typeface="Arial"/>
                <a:ea typeface="DejaVu Sans"/>
              </a:rPr>
              <a:t>And the Word was God.”</a:t>
            </a:r>
            <a:endParaRPr/>
          </a:p>
        </p:txBody>
      </p:sp>
    </p:spTree>
  </p:cSld>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4" name="CustomShape 1"/>
          <p:cNvSpPr/>
          <p:nvPr/>
        </p:nvSpPr>
        <p:spPr>
          <a:xfrm>
            <a:off x="504000" y="225720"/>
            <a:ext cx="9070560" cy="945720"/>
          </a:xfrm>
          <a:prstGeom prst="rect">
            <a:avLst/>
          </a:prstGeom>
          <a:noFill/>
          <a:ln>
            <a:noFill/>
          </a:ln>
        </p:spPr>
        <p:style>
          <a:lnRef idx="0"/>
          <a:fillRef idx="0"/>
          <a:effectRef idx="0"/>
          <a:fontRef idx="minor"/>
        </p:style>
        <p:txBody>
          <a:bodyPr lIns="0" rIns="0" tIns="0" bIns="0" anchor="ctr"/>
          <a:p>
            <a:pPr algn="ctr">
              <a:lnSpc>
                <a:spcPct val="100000"/>
              </a:lnSpc>
            </a:pPr>
            <a:r>
              <a:rPr lang="en-US" sz="4800" spc="-1" strike="noStrike">
                <a:solidFill>
                  <a:srgbClr val="ffffff"/>
                </a:solidFill>
                <a:uFill>
                  <a:solidFill>
                    <a:srgbClr val="ffffff"/>
                  </a:solidFill>
                </a:uFill>
                <a:latin typeface="Cataneo BT"/>
                <a:ea typeface="DejaVu Sans"/>
              </a:rPr>
              <a:t>John 1:1-3</a:t>
            </a:r>
            <a:endParaRPr/>
          </a:p>
        </p:txBody>
      </p:sp>
      <p:sp>
        <p:nvSpPr>
          <p:cNvPr id="75" name="CustomShape 2"/>
          <p:cNvSpPr/>
          <p:nvPr/>
        </p:nvSpPr>
        <p:spPr>
          <a:xfrm>
            <a:off x="504000" y="1326600"/>
            <a:ext cx="9070560" cy="3287160"/>
          </a:xfrm>
          <a:prstGeom prst="rect">
            <a:avLst/>
          </a:prstGeom>
          <a:noFill/>
          <a:ln>
            <a:noFill/>
          </a:ln>
        </p:spPr>
        <p:style>
          <a:lnRef idx="0"/>
          <a:fillRef idx="0"/>
          <a:effectRef idx="0"/>
          <a:fontRef idx="minor"/>
        </p:style>
        <p:txBody>
          <a:bodyPr lIns="0" rIns="0" tIns="0" bIns="0"/>
          <a:p>
            <a:pPr marL="432000" indent="-322920">
              <a:lnSpc>
                <a:spcPct val="100000"/>
              </a:lnSpc>
              <a:buClr>
                <a:srgbClr val="ffffff"/>
              </a:buClr>
              <a:buSzPct val="45000"/>
              <a:buFont typeface="Wingdings" charset="2"/>
              <a:buChar char=""/>
            </a:pPr>
            <a:r>
              <a:rPr lang="en-US" sz="3600" spc="-1" strike="noStrike">
                <a:solidFill>
                  <a:srgbClr val="ffffff"/>
                </a:solidFill>
                <a:uFill>
                  <a:solidFill>
                    <a:srgbClr val="ffffff"/>
                  </a:solidFill>
                </a:uFill>
                <a:latin typeface="Arial"/>
                <a:ea typeface="DejaVu Sans"/>
              </a:rPr>
              <a:t>1 In the beginning was the Word, and the Word was with God, and the Word was God. 2 He was in the beginning with God. 3 All things were made through Him, and without Him nothing was made that was made.</a:t>
            </a:r>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6" name="CustomShape 1"/>
          <p:cNvSpPr/>
          <p:nvPr/>
        </p:nvSpPr>
        <p:spPr>
          <a:xfrm>
            <a:off x="504000" y="225720"/>
            <a:ext cx="9070560" cy="945720"/>
          </a:xfrm>
          <a:prstGeom prst="rect">
            <a:avLst/>
          </a:prstGeom>
          <a:noFill/>
          <a:ln>
            <a:noFill/>
          </a:ln>
        </p:spPr>
        <p:style>
          <a:lnRef idx="0"/>
          <a:fillRef idx="0"/>
          <a:effectRef idx="0"/>
          <a:fontRef idx="minor"/>
        </p:style>
        <p:txBody>
          <a:bodyPr lIns="0" rIns="0" tIns="0" bIns="0" anchor="ctr"/>
          <a:p>
            <a:pPr algn="ctr">
              <a:lnSpc>
                <a:spcPct val="100000"/>
              </a:lnSpc>
            </a:pPr>
            <a:r>
              <a:rPr lang="en-US" sz="4800" spc="-1" strike="noStrike">
                <a:solidFill>
                  <a:srgbClr val="ffffff"/>
                </a:solidFill>
                <a:uFill>
                  <a:solidFill>
                    <a:srgbClr val="ffffff"/>
                  </a:solidFill>
                </a:uFill>
                <a:latin typeface="Cataneo BT"/>
                <a:ea typeface="DejaVu Sans"/>
              </a:rPr>
              <a:t>Written for All People</a:t>
            </a:r>
            <a:endParaRPr/>
          </a:p>
        </p:txBody>
      </p:sp>
      <p:sp>
        <p:nvSpPr>
          <p:cNvPr id="77" name="CustomShape 2"/>
          <p:cNvSpPr/>
          <p:nvPr/>
        </p:nvSpPr>
        <p:spPr>
          <a:xfrm>
            <a:off x="504000" y="1326600"/>
            <a:ext cx="9070560" cy="3792960"/>
          </a:xfrm>
          <a:prstGeom prst="rect">
            <a:avLst/>
          </a:prstGeom>
          <a:noFill/>
          <a:ln>
            <a:noFill/>
          </a:ln>
        </p:spPr>
        <p:style>
          <a:lnRef idx="0"/>
          <a:fillRef idx="0"/>
          <a:effectRef idx="0"/>
          <a:fontRef idx="minor"/>
        </p:style>
        <p:txBody>
          <a:bodyPr lIns="0" rIns="0" tIns="0" bIns="0"/>
          <a:p>
            <a:pPr marL="432000" indent="-322920">
              <a:lnSpc>
                <a:spcPct val="100000"/>
              </a:lnSpc>
              <a:buClr>
                <a:srgbClr val="ffffff"/>
              </a:buClr>
              <a:buSzPct val="45000"/>
              <a:buFont typeface="Wingdings" charset="2"/>
              <a:buChar char=""/>
            </a:pPr>
            <a:r>
              <a:rPr lang="en-US" sz="3200" spc="-1" strike="noStrike">
                <a:solidFill>
                  <a:srgbClr val="ffffff"/>
                </a:solidFill>
                <a:uFill>
                  <a:solidFill>
                    <a:srgbClr val="ffffff"/>
                  </a:solidFill>
                </a:uFill>
                <a:latin typeface="Arial"/>
                <a:ea typeface="DejaVu Sans"/>
              </a:rPr>
              <a:t>John was written for all – believers and non-believers in the world.</a:t>
            </a:r>
            <a:endParaRPr/>
          </a:p>
          <a:p>
            <a:pPr marL="432000" indent="-322920">
              <a:lnSpc>
                <a:spcPct val="100000"/>
              </a:lnSpc>
              <a:buClr>
                <a:srgbClr val="ffffff"/>
              </a:buClr>
              <a:buSzPct val="45000"/>
              <a:buFont typeface="Wingdings" charset="2"/>
              <a:buChar char=""/>
            </a:pPr>
            <a:r>
              <a:rPr b="1" lang="en-US" sz="3200" spc="-1" strike="noStrike">
                <a:solidFill>
                  <a:srgbClr val="ffffff"/>
                </a:solidFill>
                <a:uFill>
                  <a:solidFill>
                    <a:srgbClr val="ffffff"/>
                  </a:solidFill>
                </a:uFill>
                <a:latin typeface="Arial"/>
                <a:ea typeface="DejaVu Sans"/>
              </a:rPr>
              <a:t>Believers – John 8:30-31</a:t>
            </a:r>
            <a:r>
              <a:rPr lang="en-US" sz="3200" spc="-1" strike="noStrike">
                <a:solidFill>
                  <a:srgbClr val="ffffff"/>
                </a:solidFill>
                <a:uFill>
                  <a:solidFill>
                    <a:srgbClr val="ffffff"/>
                  </a:solidFill>
                </a:uFill>
                <a:latin typeface="Arial"/>
                <a:ea typeface="DejaVu Sans"/>
              </a:rPr>
              <a:t>  30 As He spoke these words, many believed in Him. 31 Then Jesus said to those Jews who believed Him, "If you abide in My word, you are My disciples indeed. </a:t>
            </a:r>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8" name="CustomShape 1"/>
          <p:cNvSpPr/>
          <p:nvPr/>
        </p:nvSpPr>
        <p:spPr>
          <a:xfrm>
            <a:off x="504000" y="225720"/>
            <a:ext cx="9070560" cy="945720"/>
          </a:xfrm>
          <a:prstGeom prst="rect">
            <a:avLst/>
          </a:prstGeom>
          <a:noFill/>
          <a:ln>
            <a:noFill/>
          </a:ln>
        </p:spPr>
        <p:style>
          <a:lnRef idx="0"/>
          <a:fillRef idx="0"/>
          <a:effectRef idx="0"/>
          <a:fontRef idx="minor"/>
        </p:style>
        <p:txBody>
          <a:bodyPr lIns="0" rIns="0" tIns="0" bIns="0" anchor="ctr"/>
          <a:p>
            <a:pPr algn="ctr">
              <a:lnSpc>
                <a:spcPct val="100000"/>
              </a:lnSpc>
            </a:pPr>
            <a:r>
              <a:rPr lang="en-US" sz="4800" spc="-1" strike="noStrike">
                <a:solidFill>
                  <a:srgbClr val="ffffff"/>
                </a:solidFill>
                <a:uFill>
                  <a:solidFill>
                    <a:srgbClr val="ffffff"/>
                  </a:solidFill>
                </a:uFill>
                <a:latin typeface="Cataneo BT"/>
                <a:ea typeface="DejaVu Sans"/>
              </a:rPr>
              <a:t>Written for All People</a:t>
            </a:r>
            <a:endParaRPr/>
          </a:p>
        </p:txBody>
      </p:sp>
      <p:sp>
        <p:nvSpPr>
          <p:cNvPr id="79" name="CustomShape 2"/>
          <p:cNvSpPr/>
          <p:nvPr/>
        </p:nvSpPr>
        <p:spPr>
          <a:xfrm>
            <a:off x="504000" y="1326600"/>
            <a:ext cx="9279000" cy="4067280"/>
          </a:xfrm>
          <a:prstGeom prst="rect">
            <a:avLst/>
          </a:prstGeom>
          <a:noFill/>
          <a:ln>
            <a:noFill/>
          </a:ln>
        </p:spPr>
        <p:style>
          <a:lnRef idx="0"/>
          <a:fillRef idx="0"/>
          <a:effectRef idx="0"/>
          <a:fontRef idx="minor"/>
        </p:style>
        <p:txBody>
          <a:bodyPr lIns="0" rIns="0" tIns="0" bIns="0"/>
          <a:p>
            <a:pPr marL="432000" indent="-322920">
              <a:lnSpc>
                <a:spcPct val="100000"/>
              </a:lnSpc>
              <a:buClr>
                <a:srgbClr val="ffffff"/>
              </a:buClr>
              <a:buSzPct val="45000"/>
              <a:buFont typeface="Wingdings" charset="2"/>
              <a:buChar char=""/>
            </a:pPr>
            <a:r>
              <a:rPr b="1" lang="en-US" sz="3200" spc="-1" strike="noStrike">
                <a:solidFill>
                  <a:srgbClr val="ffffff"/>
                </a:solidFill>
                <a:uFill>
                  <a:solidFill>
                    <a:srgbClr val="ffffff"/>
                  </a:solidFill>
                </a:uFill>
                <a:latin typeface="Arial"/>
                <a:ea typeface="DejaVu Sans"/>
              </a:rPr>
              <a:t>Non-Believers – John 20:30-31</a:t>
            </a:r>
            <a:r>
              <a:rPr lang="en-US" sz="3200" spc="-1" strike="noStrike">
                <a:solidFill>
                  <a:srgbClr val="ffffff"/>
                </a:solidFill>
                <a:uFill>
                  <a:solidFill>
                    <a:srgbClr val="ffffff"/>
                  </a:solidFill>
                </a:uFill>
                <a:latin typeface="Arial"/>
                <a:ea typeface="DejaVu Sans"/>
              </a:rPr>
              <a:t>  30 And truly Jesus did many other signs in the presence of His disciples, which are not written in this book; 31 but these are written that you may believe that Jesus is the Christ, the Son of God, and that believing you may have life in His name. </a:t>
            </a:r>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0" name="CustomShape 1"/>
          <p:cNvSpPr/>
          <p:nvPr/>
        </p:nvSpPr>
        <p:spPr>
          <a:xfrm>
            <a:off x="504000" y="225720"/>
            <a:ext cx="9070560" cy="945720"/>
          </a:xfrm>
          <a:prstGeom prst="rect">
            <a:avLst/>
          </a:prstGeom>
          <a:noFill/>
          <a:ln>
            <a:noFill/>
          </a:ln>
        </p:spPr>
        <p:style>
          <a:lnRef idx="0"/>
          <a:fillRef idx="0"/>
          <a:effectRef idx="0"/>
          <a:fontRef idx="minor"/>
        </p:style>
        <p:txBody>
          <a:bodyPr lIns="0" rIns="0" tIns="0" bIns="0" anchor="ctr"/>
          <a:p>
            <a:pPr algn="ctr">
              <a:lnSpc>
                <a:spcPct val="100000"/>
              </a:lnSpc>
            </a:pPr>
            <a:r>
              <a:rPr lang="en-US" sz="4800" spc="-1" strike="noStrike">
                <a:solidFill>
                  <a:srgbClr val="ffffff"/>
                </a:solidFill>
                <a:uFill>
                  <a:solidFill>
                    <a:srgbClr val="ffffff"/>
                  </a:solidFill>
                </a:uFill>
                <a:latin typeface="Cataneo BT"/>
                <a:ea typeface="DejaVu Sans"/>
              </a:rPr>
              <a:t>Inspired by God</a:t>
            </a:r>
            <a:endParaRPr/>
          </a:p>
        </p:txBody>
      </p:sp>
      <p:sp>
        <p:nvSpPr>
          <p:cNvPr id="81" name="CustomShape 2"/>
          <p:cNvSpPr/>
          <p:nvPr/>
        </p:nvSpPr>
        <p:spPr>
          <a:xfrm>
            <a:off x="274320" y="1172520"/>
            <a:ext cx="9508680" cy="4221360"/>
          </a:xfrm>
          <a:prstGeom prst="rect">
            <a:avLst/>
          </a:prstGeom>
          <a:noFill/>
          <a:ln>
            <a:noFill/>
          </a:ln>
        </p:spPr>
        <p:style>
          <a:lnRef idx="0"/>
          <a:fillRef idx="0"/>
          <a:effectRef idx="0"/>
          <a:fontRef idx="minor"/>
        </p:style>
        <p:txBody>
          <a:bodyPr lIns="0" rIns="0" tIns="0" bIns="0"/>
          <a:p>
            <a:pPr marL="432000" indent="-322920">
              <a:lnSpc>
                <a:spcPct val="100000"/>
              </a:lnSpc>
              <a:buClr>
                <a:srgbClr val="ffffff"/>
              </a:buClr>
              <a:buSzPct val="45000"/>
              <a:buFont typeface="Wingdings" charset="2"/>
              <a:buChar char=""/>
            </a:pPr>
            <a:r>
              <a:rPr b="1" lang="en-US" sz="3200" spc="-1" strike="noStrike">
                <a:solidFill>
                  <a:srgbClr val="ffffff"/>
                </a:solidFill>
                <a:uFill>
                  <a:solidFill>
                    <a:srgbClr val="ffffff"/>
                  </a:solidFill>
                </a:uFill>
                <a:latin typeface="Arial"/>
                <a:ea typeface="DejaVu Sans"/>
              </a:rPr>
              <a:t>Non-Believers – John 14:26</a:t>
            </a:r>
            <a:r>
              <a:rPr lang="en-US" sz="3200" spc="-1" strike="noStrike">
                <a:solidFill>
                  <a:srgbClr val="ffffff"/>
                </a:solidFill>
                <a:uFill>
                  <a:solidFill>
                    <a:srgbClr val="ffffff"/>
                  </a:solidFill>
                </a:uFill>
                <a:latin typeface="Arial"/>
                <a:ea typeface="DejaVu Sans"/>
              </a:rPr>
              <a:t>  But the Helper, the Holy Spirit, whom the Father will send in My name, He will teach you all things, and bring to your remembrance all things that I said to you.</a:t>
            </a:r>
            <a:endParaRPr/>
          </a:p>
          <a:p>
            <a:pPr marL="432000" indent="-322920">
              <a:lnSpc>
                <a:spcPct val="100000"/>
              </a:lnSpc>
              <a:buClr>
                <a:srgbClr val="ffffff"/>
              </a:buClr>
              <a:buSzPct val="45000"/>
              <a:buFont typeface="Wingdings" charset="2"/>
              <a:buChar char=""/>
            </a:pPr>
            <a:r>
              <a:rPr b="1" lang="en-US" sz="3200" spc="-1" strike="noStrike">
                <a:solidFill>
                  <a:srgbClr val="ffffff"/>
                </a:solidFill>
                <a:uFill>
                  <a:solidFill>
                    <a:srgbClr val="ffffff"/>
                  </a:solidFill>
                </a:uFill>
                <a:latin typeface="Arial"/>
                <a:ea typeface="DejaVu Sans"/>
              </a:rPr>
              <a:t>John 16:13</a:t>
            </a:r>
            <a:r>
              <a:rPr lang="en-US" sz="3200" spc="-1" strike="noStrike">
                <a:solidFill>
                  <a:srgbClr val="ffffff"/>
                </a:solidFill>
                <a:uFill>
                  <a:solidFill>
                    <a:srgbClr val="ffffff"/>
                  </a:solidFill>
                </a:uFill>
                <a:latin typeface="Arial"/>
                <a:ea typeface="DejaVu Sans"/>
              </a:rPr>
              <a:t> However, when He, the Spirit of truth, has come, He will guide you into all truth; for He will not speak on His own authority, but whatever He hears He will speak; and He will tell you things to come.</a:t>
            </a:r>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2" name="CustomShape 1"/>
          <p:cNvSpPr/>
          <p:nvPr/>
        </p:nvSpPr>
        <p:spPr>
          <a:xfrm>
            <a:off x="504000" y="225720"/>
            <a:ext cx="9070560" cy="945720"/>
          </a:xfrm>
          <a:prstGeom prst="rect">
            <a:avLst/>
          </a:prstGeom>
          <a:noFill/>
          <a:ln>
            <a:noFill/>
          </a:ln>
        </p:spPr>
        <p:style>
          <a:lnRef idx="0"/>
          <a:fillRef idx="0"/>
          <a:effectRef idx="0"/>
          <a:fontRef idx="minor"/>
        </p:style>
        <p:txBody>
          <a:bodyPr lIns="0" rIns="0" tIns="0" bIns="0" anchor="ctr"/>
          <a:p>
            <a:pPr algn="ctr">
              <a:lnSpc>
                <a:spcPct val="100000"/>
              </a:lnSpc>
            </a:pPr>
            <a:r>
              <a:rPr lang="en-US" sz="4800" spc="-1" strike="noStrike">
                <a:solidFill>
                  <a:srgbClr val="ffffff"/>
                </a:solidFill>
                <a:uFill>
                  <a:solidFill>
                    <a:srgbClr val="ffffff"/>
                  </a:solidFill>
                </a:uFill>
                <a:latin typeface="Cataneo BT"/>
                <a:ea typeface="DejaVu Sans"/>
              </a:rPr>
              <a:t>The Word is Jesus</a:t>
            </a:r>
            <a:endParaRPr/>
          </a:p>
        </p:txBody>
      </p:sp>
      <p:sp>
        <p:nvSpPr>
          <p:cNvPr id="83" name="CustomShape 2"/>
          <p:cNvSpPr/>
          <p:nvPr/>
        </p:nvSpPr>
        <p:spPr>
          <a:xfrm>
            <a:off x="274320" y="1172520"/>
            <a:ext cx="9508680" cy="4221360"/>
          </a:xfrm>
          <a:prstGeom prst="rect">
            <a:avLst/>
          </a:prstGeom>
          <a:noFill/>
          <a:ln>
            <a:noFill/>
          </a:ln>
        </p:spPr>
        <p:style>
          <a:lnRef idx="0"/>
          <a:fillRef idx="0"/>
          <a:effectRef idx="0"/>
          <a:fontRef idx="minor"/>
        </p:style>
        <p:txBody>
          <a:bodyPr lIns="0" rIns="0" tIns="0" bIns="0"/>
          <a:p>
            <a:pPr marL="432000" indent="-322920">
              <a:lnSpc>
                <a:spcPct val="100000"/>
              </a:lnSpc>
              <a:buClr>
                <a:srgbClr val="ffffff"/>
              </a:buClr>
              <a:buSzPct val="45000"/>
              <a:buFont typeface="Wingdings" charset="2"/>
              <a:buChar char=""/>
            </a:pPr>
            <a:r>
              <a:rPr b="1" lang="en-US" sz="3200" spc="-1" strike="noStrike">
                <a:solidFill>
                  <a:srgbClr val="ffffff"/>
                </a:solidFill>
                <a:uFill>
                  <a:solidFill>
                    <a:srgbClr val="ffffff"/>
                  </a:solidFill>
                </a:uFill>
                <a:latin typeface="Arial"/>
                <a:ea typeface="DejaVu Sans"/>
              </a:rPr>
              <a:t>John 1:14</a:t>
            </a:r>
            <a:r>
              <a:rPr lang="en-US" sz="3200" spc="-1" strike="noStrike">
                <a:solidFill>
                  <a:srgbClr val="ffffff"/>
                </a:solidFill>
                <a:uFill>
                  <a:solidFill>
                    <a:srgbClr val="ffffff"/>
                  </a:solidFill>
                </a:uFill>
                <a:latin typeface="Arial"/>
                <a:ea typeface="DejaVu Sans"/>
              </a:rPr>
              <a:t>  And the Word became flesh and dwelt among us, and we beheld His glory, the glory as of the only begotten of the Father, full of grace and truth.</a:t>
            </a:r>
            <a:endParaRPr/>
          </a:p>
          <a:p>
            <a:pPr marL="432000" indent="-322920">
              <a:lnSpc>
                <a:spcPct val="100000"/>
              </a:lnSpc>
              <a:buClr>
                <a:srgbClr val="ffffff"/>
              </a:buClr>
              <a:buSzPct val="45000"/>
              <a:buFont typeface="Wingdings" charset="2"/>
              <a:buChar char=""/>
            </a:pPr>
            <a:r>
              <a:rPr b="1" lang="en-US" sz="3200" spc="-1" strike="noStrike">
                <a:solidFill>
                  <a:srgbClr val="ffffff"/>
                </a:solidFill>
                <a:uFill>
                  <a:solidFill>
                    <a:srgbClr val="ffffff"/>
                  </a:solidFill>
                </a:uFill>
                <a:latin typeface="Arial"/>
                <a:ea typeface="DejaVu Sans"/>
              </a:rPr>
              <a:t>1 John 1:1</a:t>
            </a:r>
            <a:r>
              <a:rPr lang="en-US" sz="3200" spc="-1" strike="noStrike">
                <a:solidFill>
                  <a:srgbClr val="ffffff"/>
                </a:solidFill>
                <a:uFill>
                  <a:solidFill>
                    <a:srgbClr val="ffffff"/>
                  </a:solidFill>
                </a:uFill>
                <a:latin typeface="Arial"/>
                <a:ea typeface="DejaVu Sans"/>
              </a:rPr>
              <a:t> That which was from the beginning, which we have heard, which we have seen with our eyes, which we have looked upon, and our hands have handled, concerning the Word of life--</a:t>
            </a:r>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4" name="CustomShape 1"/>
          <p:cNvSpPr/>
          <p:nvPr/>
        </p:nvSpPr>
        <p:spPr>
          <a:xfrm>
            <a:off x="504000" y="225720"/>
            <a:ext cx="9070560" cy="945720"/>
          </a:xfrm>
          <a:prstGeom prst="rect">
            <a:avLst/>
          </a:prstGeom>
          <a:noFill/>
          <a:ln>
            <a:noFill/>
          </a:ln>
        </p:spPr>
        <p:style>
          <a:lnRef idx="0"/>
          <a:fillRef idx="0"/>
          <a:effectRef idx="0"/>
          <a:fontRef idx="minor"/>
        </p:style>
        <p:txBody>
          <a:bodyPr lIns="0" rIns="0" tIns="0" bIns="0" anchor="ctr"/>
          <a:p>
            <a:pPr algn="ctr">
              <a:lnSpc>
                <a:spcPct val="100000"/>
              </a:lnSpc>
            </a:pPr>
            <a:r>
              <a:rPr lang="en-US" sz="4800" spc="-1" strike="noStrike">
                <a:solidFill>
                  <a:srgbClr val="ffffff"/>
                </a:solidFill>
                <a:uFill>
                  <a:solidFill>
                    <a:srgbClr val="ffffff"/>
                  </a:solidFill>
                </a:uFill>
                <a:latin typeface="Cataneo BT"/>
                <a:ea typeface="DejaVu Sans"/>
              </a:rPr>
              <a:t>Why the “Word”?</a:t>
            </a:r>
            <a:endParaRPr/>
          </a:p>
        </p:txBody>
      </p:sp>
      <p:sp>
        <p:nvSpPr>
          <p:cNvPr id="85" name="CustomShape 2"/>
          <p:cNvSpPr/>
          <p:nvPr/>
        </p:nvSpPr>
        <p:spPr>
          <a:xfrm>
            <a:off x="274320" y="1172520"/>
            <a:ext cx="9508680" cy="4221360"/>
          </a:xfrm>
          <a:prstGeom prst="rect">
            <a:avLst/>
          </a:prstGeom>
          <a:noFill/>
          <a:ln>
            <a:noFill/>
          </a:ln>
        </p:spPr>
        <p:style>
          <a:lnRef idx="0"/>
          <a:fillRef idx="0"/>
          <a:effectRef idx="0"/>
          <a:fontRef idx="minor"/>
        </p:style>
        <p:txBody>
          <a:bodyPr lIns="0" rIns="0" tIns="0" bIns="0"/>
          <a:p>
            <a:r>
              <a:rPr lang="en-US" sz="3200" spc="-1" strike="noStrike">
                <a:solidFill>
                  <a:srgbClr val="ffffff"/>
                </a:solidFill>
                <a:uFill>
                  <a:solidFill>
                    <a:srgbClr val="ffffff"/>
                  </a:solidFill>
                </a:uFill>
                <a:latin typeface="Arial"/>
                <a:ea typeface="DejaVu Sans"/>
              </a:rPr>
              <a:t>The words (teaching) of Jesus were truths which came from God</a:t>
            </a:r>
            <a:endParaRPr/>
          </a:p>
          <a:p>
            <a:pPr marL="432000" indent="-322920">
              <a:lnSpc>
                <a:spcPct val="100000"/>
              </a:lnSpc>
              <a:buClr>
                <a:srgbClr val="ffffff"/>
              </a:buClr>
              <a:buSzPct val="45000"/>
              <a:buFont typeface="Wingdings" charset="2"/>
              <a:buChar char=""/>
            </a:pPr>
            <a:r>
              <a:rPr lang="en-US" sz="3200" spc="-1" strike="noStrike">
                <a:solidFill>
                  <a:srgbClr val="ffffff"/>
                </a:solidFill>
                <a:uFill>
                  <a:solidFill>
                    <a:srgbClr val="ffffff"/>
                  </a:solidFill>
                </a:uFill>
                <a:latin typeface="Arial"/>
                <a:ea typeface="DejaVu Sans"/>
              </a:rPr>
              <a:t> </a:t>
            </a:r>
            <a:endParaRPr/>
          </a:p>
          <a:p>
            <a:pPr marL="432000" indent="-322920">
              <a:lnSpc>
                <a:spcPct val="100000"/>
              </a:lnSpc>
              <a:buClr>
                <a:srgbClr val="ffffff"/>
              </a:buClr>
              <a:buSzPct val="45000"/>
              <a:buFont typeface="Wingdings" charset="2"/>
              <a:buChar char=""/>
            </a:pPr>
            <a:r>
              <a:rPr lang="en-US" sz="3200" spc="-1" strike="noStrike">
                <a:solidFill>
                  <a:srgbClr val="ffffff"/>
                </a:solidFill>
                <a:uFill>
                  <a:solidFill>
                    <a:srgbClr val="ffffff"/>
                  </a:solidFill>
                </a:uFill>
                <a:latin typeface="Arial"/>
                <a:ea typeface="DejaVu Sans"/>
              </a:rPr>
              <a:t>His coming, teaching, D B R was a decisive message from God</a:t>
            </a:r>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6" name="CustomShape 1"/>
          <p:cNvSpPr/>
          <p:nvPr/>
        </p:nvSpPr>
        <p:spPr>
          <a:xfrm>
            <a:off x="504000" y="225720"/>
            <a:ext cx="9070560" cy="945720"/>
          </a:xfrm>
          <a:prstGeom prst="rect">
            <a:avLst/>
          </a:prstGeom>
          <a:noFill/>
          <a:ln>
            <a:noFill/>
          </a:ln>
        </p:spPr>
        <p:style>
          <a:lnRef idx="0"/>
          <a:fillRef idx="0"/>
          <a:effectRef idx="0"/>
          <a:fontRef idx="minor"/>
        </p:style>
        <p:txBody>
          <a:bodyPr lIns="0" rIns="0" tIns="0" bIns="0" anchor="ctr"/>
          <a:p>
            <a:pPr algn="ctr">
              <a:lnSpc>
                <a:spcPct val="100000"/>
              </a:lnSpc>
            </a:pPr>
            <a:r>
              <a:rPr lang="en-US" sz="4800" spc="-1" strike="noStrike">
                <a:solidFill>
                  <a:srgbClr val="ffffff"/>
                </a:solidFill>
                <a:uFill>
                  <a:solidFill>
                    <a:srgbClr val="ffffff"/>
                  </a:solidFill>
                </a:uFill>
                <a:latin typeface="Cataneo BT"/>
                <a:ea typeface="DejaVu Sans"/>
              </a:rPr>
              <a:t>Jesus: God's Final Message</a:t>
            </a:r>
            <a:endParaRPr/>
          </a:p>
        </p:txBody>
      </p:sp>
      <p:sp>
        <p:nvSpPr>
          <p:cNvPr id="87" name="CustomShape 2"/>
          <p:cNvSpPr/>
          <p:nvPr/>
        </p:nvSpPr>
        <p:spPr>
          <a:xfrm>
            <a:off x="274320" y="1172520"/>
            <a:ext cx="9508680" cy="4221360"/>
          </a:xfrm>
          <a:prstGeom prst="rect">
            <a:avLst/>
          </a:prstGeom>
          <a:noFill/>
          <a:ln>
            <a:noFill/>
          </a:ln>
        </p:spPr>
        <p:style>
          <a:lnRef idx="0"/>
          <a:fillRef idx="0"/>
          <a:effectRef idx="0"/>
          <a:fontRef idx="minor"/>
        </p:style>
        <p:txBody>
          <a:bodyPr lIns="0" rIns="0" tIns="0" bIns="0"/>
          <a:p>
            <a:pPr marL="432000" indent="-322920">
              <a:lnSpc>
                <a:spcPct val="100000"/>
              </a:lnSpc>
              <a:buClr>
                <a:srgbClr val="ffffff"/>
              </a:buClr>
              <a:buSzPct val="45000"/>
              <a:buFont typeface="Wingdings" charset="2"/>
              <a:buChar char=""/>
            </a:pPr>
            <a:r>
              <a:rPr b="1" lang="en-US" sz="3200" spc="-1" strike="noStrike">
                <a:solidFill>
                  <a:srgbClr val="ffffff"/>
                </a:solidFill>
                <a:uFill>
                  <a:solidFill>
                    <a:srgbClr val="ffffff"/>
                  </a:solidFill>
                </a:uFill>
                <a:latin typeface="Arial"/>
                <a:ea typeface="DejaVu Sans"/>
              </a:rPr>
              <a:t>Revelation 19:13</a:t>
            </a:r>
            <a:r>
              <a:rPr lang="en-US" sz="3200" spc="-1" strike="noStrike">
                <a:solidFill>
                  <a:srgbClr val="ffffff"/>
                </a:solidFill>
                <a:uFill>
                  <a:solidFill>
                    <a:srgbClr val="ffffff"/>
                  </a:solidFill>
                </a:uFill>
                <a:latin typeface="Arial"/>
                <a:ea typeface="DejaVu Sans"/>
              </a:rPr>
              <a:t> He was clothed with a robe dipped in blood, and His name is called The Word of God. </a:t>
            </a:r>
            <a:endParaRPr/>
          </a:p>
          <a:p>
            <a:pPr marL="432000" indent="-322920">
              <a:lnSpc>
                <a:spcPct val="100000"/>
              </a:lnSpc>
              <a:buClr>
                <a:srgbClr val="ffffff"/>
              </a:buClr>
              <a:buSzPct val="45000"/>
              <a:buFont typeface="Wingdings" charset="2"/>
              <a:buChar char=""/>
            </a:pPr>
            <a:r>
              <a:rPr b="1" lang="en-US" sz="3200" spc="-1" strike="noStrike">
                <a:solidFill>
                  <a:srgbClr val="ffffff"/>
                </a:solidFill>
                <a:uFill>
                  <a:solidFill>
                    <a:srgbClr val="ffffff"/>
                  </a:solidFill>
                </a:uFill>
                <a:latin typeface="Arial"/>
                <a:ea typeface="DejaVu Sans"/>
              </a:rPr>
              <a:t>Hebrews 1:1-2</a:t>
            </a:r>
            <a:r>
              <a:rPr lang="en-US" sz="3200" spc="-1" strike="noStrike">
                <a:solidFill>
                  <a:srgbClr val="ffffff"/>
                </a:solidFill>
                <a:uFill>
                  <a:solidFill>
                    <a:srgbClr val="ffffff"/>
                  </a:solidFill>
                </a:uFill>
                <a:latin typeface="Arial"/>
                <a:ea typeface="DejaVu Sans"/>
              </a:rPr>
              <a:t> 1 God, who at various times and in various ways spoke in time past to the fathers by the prophets, 2 has </a:t>
            </a:r>
            <a:r>
              <a:rPr lang="en-US" sz="3200" spc="-1" strike="noStrike" u="sng">
                <a:solidFill>
                  <a:srgbClr val="ffffff"/>
                </a:solidFill>
                <a:uFill>
                  <a:solidFill>
                    <a:srgbClr val="ffffff"/>
                  </a:solidFill>
                </a:uFill>
                <a:latin typeface="Arial"/>
                <a:ea typeface="DejaVu Sans"/>
              </a:rPr>
              <a:t>in these last days</a:t>
            </a:r>
            <a:r>
              <a:rPr lang="en-US" sz="3200" spc="-1" strike="noStrike">
                <a:solidFill>
                  <a:srgbClr val="ffffff"/>
                </a:solidFill>
                <a:uFill>
                  <a:solidFill>
                    <a:srgbClr val="ffffff"/>
                  </a:solidFill>
                </a:uFill>
                <a:latin typeface="Arial"/>
                <a:ea typeface="DejaVu Sans"/>
              </a:rPr>
              <a:t> spoken to us by His Son, whom He has appointed heir of all things, through whom also He made the worlds</a:t>
            </a:r>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8" name="CustomShape 1"/>
          <p:cNvSpPr/>
          <p:nvPr/>
        </p:nvSpPr>
        <p:spPr>
          <a:xfrm>
            <a:off x="504000" y="225720"/>
            <a:ext cx="9070560" cy="945720"/>
          </a:xfrm>
          <a:prstGeom prst="rect">
            <a:avLst/>
          </a:prstGeom>
          <a:noFill/>
          <a:ln>
            <a:noFill/>
          </a:ln>
        </p:spPr>
        <p:style>
          <a:lnRef idx="0"/>
          <a:fillRef idx="0"/>
          <a:effectRef idx="0"/>
          <a:fontRef idx="minor"/>
        </p:style>
        <p:txBody>
          <a:bodyPr lIns="0" rIns="0" tIns="0" bIns="0" anchor="ctr"/>
          <a:p>
            <a:pPr algn="ctr">
              <a:lnSpc>
                <a:spcPct val="100000"/>
              </a:lnSpc>
            </a:pPr>
            <a:r>
              <a:rPr lang="en-US" sz="4800" spc="-1" strike="noStrike">
                <a:solidFill>
                  <a:srgbClr val="ffffff"/>
                </a:solidFill>
                <a:uFill>
                  <a:solidFill>
                    <a:srgbClr val="ffffff"/>
                  </a:solidFill>
                </a:uFill>
                <a:latin typeface="Cataneo BT"/>
                <a:ea typeface="DejaVu Sans"/>
              </a:rPr>
              <a:t>4 Observations about Jesus</a:t>
            </a:r>
            <a:endParaRPr/>
          </a:p>
        </p:txBody>
      </p:sp>
      <p:sp>
        <p:nvSpPr>
          <p:cNvPr id="89" name="CustomShape 2"/>
          <p:cNvSpPr/>
          <p:nvPr/>
        </p:nvSpPr>
        <p:spPr>
          <a:xfrm>
            <a:off x="274320" y="1172520"/>
            <a:ext cx="9508680" cy="4221360"/>
          </a:xfrm>
          <a:prstGeom prst="rect">
            <a:avLst/>
          </a:prstGeom>
          <a:noFill/>
          <a:ln>
            <a:noFill/>
          </a:ln>
        </p:spPr>
        <p:style>
          <a:lnRef idx="0"/>
          <a:fillRef idx="0"/>
          <a:effectRef idx="0"/>
          <a:fontRef idx="minor"/>
        </p:style>
        <p:txBody>
          <a:bodyPr lIns="0" rIns="0" tIns="0" bIns="0"/>
          <a:p>
            <a:pPr marL="432000" indent="-322920">
              <a:lnSpc>
                <a:spcPct val="100000"/>
              </a:lnSpc>
              <a:buClr>
                <a:srgbClr val="ffffff"/>
              </a:buClr>
              <a:buSzPct val="45000"/>
              <a:buFont typeface="Wingdings" charset="2"/>
              <a:buChar char=""/>
            </a:pPr>
            <a:r>
              <a:rPr b="1" lang="en-US" sz="3200" spc="-1" strike="noStrike">
                <a:solidFill>
                  <a:srgbClr val="ffffff"/>
                </a:solidFill>
                <a:uFill>
                  <a:solidFill>
                    <a:srgbClr val="ffffff"/>
                  </a:solidFill>
                </a:uFill>
                <a:latin typeface="Arial"/>
                <a:ea typeface="DejaVu Sans"/>
              </a:rPr>
              <a:t>His eternal existence - “In the beginning”</a:t>
            </a:r>
            <a:endParaRPr/>
          </a:p>
          <a:p>
            <a:pPr marL="432000" indent="-322920">
              <a:lnSpc>
                <a:spcPct val="100000"/>
              </a:lnSpc>
              <a:buClr>
                <a:srgbClr val="ffffff"/>
              </a:buClr>
              <a:buSzPct val="45000"/>
              <a:buFont typeface="Wingdings" charset="2"/>
              <a:buChar char=""/>
            </a:pPr>
            <a:r>
              <a:rPr lang="en-US" sz="3200" spc="-1" strike="noStrike">
                <a:solidFill>
                  <a:srgbClr val="ffffff"/>
                </a:solidFill>
                <a:uFill>
                  <a:solidFill>
                    <a:srgbClr val="ffffff"/>
                  </a:solidFill>
                </a:uFill>
                <a:latin typeface="Arial"/>
                <a:ea typeface="DejaVu Sans"/>
              </a:rPr>
              <a:t> </a:t>
            </a:r>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otalTime>11</TotalTime>
  <Application>LibreOffice/5.0.3.2$Windows_x86 LibreOffice_project/e5f16313668ac592c1bfb310f4390624e3dbfb75</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2015-12-12T11:46:23Z</dcterms:created>
  <dc:creator>Manly Luscombe</dc:creator>
  <dc:language>en-US</dc:language>
  <cp:lastModifiedBy>Manly Luscombe</cp:lastModifiedBy>
  <dcterms:modified xsi:type="dcterms:W3CDTF">2016-01-18T13:08:25Z</dcterms:modified>
  <cp:revision>4</cp:revision>
</cp:coreProperties>
</file>