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5EB6B9D6-36C9-41AA-B937-AFEA0469C50F}"/>
    <pc:docChg chg="addSld delSld modSld modMainMaster">
      <pc:chgData name="Manly Luscombe" userId="d66a401e1e7a39bf" providerId="LiveId" clId="{5EB6B9D6-36C9-41AA-B937-AFEA0469C50F}" dt="2022-07-16T23:02:29.717" v="39" actId="113"/>
      <pc:docMkLst>
        <pc:docMk/>
      </pc:docMkLst>
      <pc:sldChg chg="modSp mod modTransition">
        <pc:chgData name="Manly Luscombe" userId="d66a401e1e7a39bf" providerId="LiveId" clId="{5EB6B9D6-36C9-41AA-B937-AFEA0469C50F}" dt="2022-07-16T23:02:29.717" v="39" actId="113"/>
        <pc:sldMkLst>
          <pc:docMk/>
          <pc:sldMk cId="1583120128" sldId="280"/>
        </pc:sldMkLst>
        <pc:spChg chg="mod">
          <ac:chgData name="Manly Luscombe" userId="d66a401e1e7a39bf" providerId="LiveId" clId="{5EB6B9D6-36C9-41AA-B937-AFEA0469C50F}" dt="2022-07-16T23:02:29.717" v="39" actId="113"/>
          <ac:spMkLst>
            <pc:docMk/>
            <pc:sldMk cId="1583120128" sldId="280"/>
            <ac:spMk id="2" creationId="{0D1F047C-C727-42A7-85C5-68C5AA1B1A93}"/>
          </ac:spMkLst>
        </pc:spChg>
        <pc:spChg chg="mod">
          <ac:chgData name="Manly Luscombe" userId="d66a401e1e7a39bf" providerId="LiveId" clId="{5EB6B9D6-36C9-41AA-B937-AFEA0469C50F}" dt="2022-07-16T23:02:22.910" v="38" actId="113"/>
          <ac:spMkLst>
            <pc:docMk/>
            <pc:sldMk cId="1583120128" sldId="280"/>
            <ac:spMk id="3" creationId="{DB93FB3F-A8D4-46D3-A1C6-C79C64563729}"/>
          </ac:spMkLst>
        </pc:spChg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471264743" sldId="282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3656368808" sldId="283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72587186" sldId="284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1688613215" sldId="285"/>
        </pc:sldMkLst>
      </pc:sldChg>
      <pc:sldChg chg="modSp mod modTransition">
        <pc:chgData name="Manly Luscombe" userId="d66a401e1e7a39bf" providerId="LiveId" clId="{5EB6B9D6-36C9-41AA-B937-AFEA0469C50F}" dt="2022-07-16T22:52:35.070" v="4" actId="20577"/>
        <pc:sldMkLst>
          <pc:docMk/>
          <pc:sldMk cId="4260959542" sldId="286"/>
        </pc:sldMkLst>
        <pc:spChg chg="mod">
          <ac:chgData name="Manly Luscombe" userId="d66a401e1e7a39bf" providerId="LiveId" clId="{5EB6B9D6-36C9-41AA-B937-AFEA0469C50F}" dt="2022-07-16T22:52:35.070" v="4" actId="20577"/>
          <ac:spMkLst>
            <pc:docMk/>
            <pc:sldMk cId="4260959542" sldId="286"/>
            <ac:spMk id="3" creationId="{10E035F4-951F-60B6-58EF-7B8A621F3A74}"/>
          </ac:spMkLst>
        </pc:spChg>
      </pc:sldChg>
      <pc:sldChg chg="modSp mod modTransition">
        <pc:chgData name="Manly Luscombe" userId="d66a401e1e7a39bf" providerId="LiveId" clId="{5EB6B9D6-36C9-41AA-B937-AFEA0469C50F}" dt="2022-07-16T22:53:17.607" v="12" actId="20577"/>
        <pc:sldMkLst>
          <pc:docMk/>
          <pc:sldMk cId="1119054212" sldId="287"/>
        </pc:sldMkLst>
        <pc:spChg chg="mod">
          <ac:chgData name="Manly Luscombe" userId="d66a401e1e7a39bf" providerId="LiveId" clId="{5EB6B9D6-36C9-41AA-B937-AFEA0469C50F}" dt="2022-07-16T22:53:17.607" v="12" actId="20577"/>
          <ac:spMkLst>
            <pc:docMk/>
            <pc:sldMk cId="1119054212" sldId="287"/>
            <ac:spMk id="3" creationId="{10E035F4-951F-60B6-58EF-7B8A621F3A74}"/>
          </ac:spMkLst>
        </pc:spChg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1258213436" sldId="288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2623053304" sldId="289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659214289" sldId="290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1606308641" sldId="291"/>
        </pc:sldMkLst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4135194326" sldId="292"/>
        </pc:sldMkLst>
      </pc:sldChg>
      <pc:sldChg chg="modSp mod modTransition">
        <pc:chgData name="Manly Luscombe" userId="d66a401e1e7a39bf" providerId="LiveId" clId="{5EB6B9D6-36C9-41AA-B937-AFEA0469C50F}" dt="2022-07-16T22:58:25.089" v="36" actId="20577"/>
        <pc:sldMkLst>
          <pc:docMk/>
          <pc:sldMk cId="1751761649" sldId="293"/>
        </pc:sldMkLst>
        <pc:spChg chg="mod">
          <ac:chgData name="Manly Luscombe" userId="d66a401e1e7a39bf" providerId="LiveId" clId="{5EB6B9D6-36C9-41AA-B937-AFEA0469C50F}" dt="2022-07-16T22:58:25.089" v="36" actId="20577"/>
          <ac:spMkLst>
            <pc:docMk/>
            <pc:sldMk cId="1751761649" sldId="293"/>
            <ac:spMk id="3" creationId="{10E035F4-951F-60B6-58EF-7B8A621F3A74}"/>
          </ac:spMkLst>
        </pc:spChg>
      </pc:sldChg>
      <pc:sldChg chg="modTransition">
        <pc:chgData name="Manly Luscombe" userId="d66a401e1e7a39bf" providerId="LiveId" clId="{5EB6B9D6-36C9-41AA-B937-AFEA0469C50F}" dt="2022-07-16T22:50:46.087" v="1"/>
        <pc:sldMkLst>
          <pc:docMk/>
          <pc:sldMk cId="3208350600" sldId="294"/>
        </pc:sldMkLst>
      </pc:sldChg>
      <pc:sldChg chg="new del">
        <pc:chgData name="Manly Luscombe" userId="d66a401e1e7a39bf" providerId="LiveId" clId="{5EB6B9D6-36C9-41AA-B937-AFEA0469C50F}" dt="2022-07-16T22:55:18.924" v="14" actId="47"/>
        <pc:sldMkLst>
          <pc:docMk/>
          <pc:sldMk cId="771781350" sldId="295"/>
        </pc:sldMkLst>
      </pc:sldChg>
      <pc:sldMasterChg chg="modTransition modSldLayout">
        <pc:chgData name="Manly Luscombe" userId="d66a401e1e7a39bf" providerId="LiveId" clId="{5EB6B9D6-36C9-41AA-B937-AFEA0469C50F}" dt="2022-07-16T22:50:46.087" v="1"/>
        <pc:sldMasterMkLst>
          <pc:docMk/>
          <pc:sldMasterMk cId="4012744071" sldId="2147483660"/>
        </pc:sldMasterMkLst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2902981978" sldId="2147483661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906277175" sldId="2147483662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664205167" sldId="2147483663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3115774102" sldId="2147483664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720315297" sldId="2147483665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3734334906" sldId="2147483666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251585143" sldId="2147483667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058149152" sldId="2147483668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2342512692" sldId="2147483669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419809807" sldId="2147483670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3768192715" sldId="2147483671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2852098097" sldId="2147483672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1506324394" sldId="2147483673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3679758629" sldId="2147483674"/>
          </pc:sldLayoutMkLst>
        </pc:sldLayoutChg>
        <pc:sldLayoutChg chg="modTransition">
          <pc:chgData name="Manly Luscombe" userId="d66a401e1e7a39bf" providerId="LiveId" clId="{5EB6B9D6-36C9-41AA-B937-AFEA0469C50F}" dt="2022-07-16T22:50:46.087" v="1"/>
          <pc:sldLayoutMkLst>
            <pc:docMk/>
            <pc:sldMasterMk cId="4012744071" sldId="2147483660"/>
            <pc:sldLayoutMk cId="232545521" sldId="21474836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THE PARABLE OF TALENTS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MATTHEW 25:14-30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JUDGMENT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u="sng" dirty="0"/>
              <a:t>ACCORDING TO WHAT WE HAVE DONE</a:t>
            </a: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(Matthew 16:27)  For the Son of Man will come in the glory of His Father with His angels, and then He will reward each according to his works.</a:t>
            </a: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(2 Corinthians 5:10)  For we must all appear before the judgment seat of Christ, that each one may receive the things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done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in the body, according to what he has done, whether good or bad.</a:t>
            </a:r>
          </a:p>
        </p:txBody>
      </p:sp>
    </p:spTree>
    <p:extLst>
      <p:ext uri="{BB962C8B-B14F-4D97-AF65-F5344CB8AC3E}">
        <p14:creationId xmlns:p14="http://schemas.microsoft.com/office/powerpoint/2010/main" val="6592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JUDGMENT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u="sng" dirty="0"/>
              <a:t>ACCORDING TO ABILITY &amp; OPPORTUNITY</a:t>
            </a:r>
          </a:p>
          <a:p>
            <a:pPr marR="0" algn="l" rtl="0"/>
            <a:r>
              <a:rPr lang="en-US" sz="240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(John 3:19)  And this is the condemnation, that the light has come into the world, and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men loved darkness rather than light</a:t>
            </a:r>
            <a:r>
              <a:rPr lang="en-US" sz="240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, because their deeds were evil.</a:t>
            </a:r>
          </a:p>
          <a:p>
            <a:r>
              <a:rPr lang="en-US" sz="240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(Mark 6:11)  And whoever will not receive you nor hear you, when you depart from there, shake off the dust under your feet as a testimony against them. Assuredly, I say to you, it will be </a:t>
            </a:r>
            <a:r>
              <a:rPr lang="en-US" sz="2400" b="1" i="0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more tolerable for Sodom and Gomorrah</a:t>
            </a:r>
            <a:r>
              <a:rPr lang="en-US" sz="240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in the day of judgment than for that city!"</a:t>
            </a:r>
          </a:p>
        </p:txBody>
      </p:sp>
    </p:spTree>
    <p:extLst>
      <p:ext uri="{BB962C8B-B14F-4D97-AF65-F5344CB8AC3E}">
        <p14:creationId xmlns:p14="http://schemas.microsoft.com/office/powerpoint/2010/main" val="160630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JUDGMENT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358222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/>
              <a:t>SOME DO MUCH WITH LITTLE</a:t>
            </a:r>
          </a:p>
          <a:p>
            <a:pPr algn="ctr"/>
            <a:endParaRPr lang="en-US" sz="3600" b="1" u="sng" dirty="0"/>
          </a:p>
          <a:p>
            <a:pPr algn="ctr"/>
            <a:r>
              <a:rPr lang="en-US" sz="3600" b="1" u="sng" dirty="0"/>
              <a:t>SOME DO LITTLE WITH MUCH</a:t>
            </a:r>
          </a:p>
          <a:p>
            <a:pPr algn="ctr"/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1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3582228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HELL IS REAL FOR MAN WITH 1 TALENT</a:t>
            </a:r>
          </a:p>
          <a:p>
            <a:r>
              <a:rPr lang="en-US" sz="2800" dirty="0">
                <a:effectLst/>
              </a:rPr>
              <a:t>HE IS CALLED AN UNPROFITABLE SERVANT</a:t>
            </a:r>
          </a:p>
          <a:p>
            <a:r>
              <a:rPr lang="en-US" sz="2800" dirty="0">
                <a:effectLst/>
              </a:rPr>
              <a:t>HE IS CAST INTO OUTER DARKNESS</a:t>
            </a:r>
          </a:p>
          <a:p>
            <a:r>
              <a:rPr lang="en-US" sz="2800" dirty="0">
                <a:effectLst/>
              </a:rPr>
              <a:t>DARKNESS = ABSENCE OF GOD</a:t>
            </a:r>
          </a:p>
          <a:p>
            <a:r>
              <a:rPr lang="en-US" sz="2800" dirty="0">
                <a:effectLst/>
              </a:rPr>
              <a:t>JUDE 6 - DARKNESS</a:t>
            </a:r>
          </a:p>
          <a:p>
            <a:r>
              <a:rPr lang="en-US" sz="2800" dirty="0">
                <a:effectLst/>
              </a:rPr>
              <a:t>JUDE 13 – BLACKNESS OF DARKNESS</a:t>
            </a:r>
          </a:p>
        </p:txBody>
      </p:sp>
    </p:spTree>
    <p:extLst>
      <p:ext uri="{BB962C8B-B14F-4D97-AF65-F5344CB8AC3E}">
        <p14:creationId xmlns:p14="http://schemas.microsoft.com/office/powerpoint/2010/main" val="175176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3582228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WEEPING OVER LOST OPPORTUNITIES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WEEKPING OVER WASTED LIFE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GNASHING OF TEETH (CLINCHED TEETH)</a:t>
            </a: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835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YOU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IF YOU HAD $$$$$$ AND WANTED OTHERS TO MANAGE FOR YOU WHILE YOU ARE OUT OF THE COUNTRY?</a:t>
            </a:r>
          </a:p>
          <a:p>
            <a:r>
              <a:rPr lang="en-US" sz="2800" dirty="0"/>
              <a:t>WHO WOULD YOU TRUST?</a:t>
            </a:r>
          </a:p>
          <a:p>
            <a:r>
              <a:rPr lang="en-US" sz="2800" dirty="0"/>
              <a:t>PICK 3 PEOPLE YOU TRUST – WHO GETS THE MOST, LEAST?</a:t>
            </a:r>
          </a:p>
          <a:p>
            <a:r>
              <a:rPr lang="en-US" sz="2800" dirty="0"/>
              <a:t>WHAT INSTRUCTIONS WOULD YOU GIVE THEM?</a:t>
            </a:r>
          </a:p>
        </p:txBody>
      </p:sp>
    </p:spTree>
    <p:extLst>
      <p:ext uri="{BB962C8B-B14F-4D97-AF65-F5344CB8AC3E}">
        <p14:creationId xmlns:p14="http://schemas.microsoft.com/office/powerpoint/2010/main" val="4712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PARABLES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JESUS OFTEN TAUGHT IN PARABLES</a:t>
            </a:r>
          </a:p>
          <a:p>
            <a:r>
              <a:rPr lang="en-US" sz="2800" dirty="0"/>
              <a:t>PARABLE – TO LAY ONE THING BESIDE ANOTHER TO COMPARE OR CONTRANST</a:t>
            </a:r>
          </a:p>
          <a:p>
            <a:r>
              <a:rPr lang="en-US" sz="2800" dirty="0"/>
              <a:t>PARABLES TAKE SOMETHING WE KNOW AND UNDERSTAND TO TEACH DEEPER SPIRITUAL LESSONS</a:t>
            </a:r>
          </a:p>
        </p:txBody>
      </p:sp>
    </p:spTree>
    <p:extLst>
      <p:ext uri="{BB962C8B-B14F-4D97-AF65-F5344CB8AC3E}">
        <p14:creationId xmlns:p14="http://schemas.microsoft.com/office/powerpoint/2010/main" val="365636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PARABLES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PARABLE SHOULD BE SUMMARIZED IN ONE SENTENCE.</a:t>
            </a:r>
          </a:p>
          <a:p>
            <a:pPr algn="ctr"/>
            <a:r>
              <a:rPr lang="en-US" sz="2800" dirty="0"/>
              <a:t>THIS PARABLE TEACHES – </a:t>
            </a:r>
          </a:p>
          <a:p>
            <a:pPr algn="ctr"/>
            <a:r>
              <a:rPr lang="en-US" sz="2800" dirty="0"/>
              <a:t>ALL WHO DO NOT DO THEIR SHARE OF THE WORK IN THE KINGDOM OF GOD WILL BE CAST INTO OUTER DARKNESS</a:t>
            </a:r>
          </a:p>
        </p:txBody>
      </p:sp>
    </p:spTree>
    <p:extLst>
      <p:ext uri="{BB962C8B-B14F-4D97-AF65-F5344CB8AC3E}">
        <p14:creationId xmlns:p14="http://schemas.microsoft.com/office/powerpoint/2010/main" val="7258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“TALENT”?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HERE A TALENT WAS A COIN WITH A HIGH VALUE.</a:t>
            </a:r>
          </a:p>
          <a:p>
            <a:r>
              <a:rPr lang="en-US" sz="2800" dirty="0"/>
              <a:t>2 WAYS TO COMPARE COIN VALUES TODAY</a:t>
            </a:r>
          </a:p>
          <a:p>
            <a:pPr lvl="1"/>
            <a:r>
              <a:rPr lang="en-US" sz="2600" dirty="0"/>
              <a:t>1 – WAGES – DAY, WEEK, MONTH</a:t>
            </a:r>
          </a:p>
          <a:p>
            <a:pPr lvl="1"/>
            <a:r>
              <a:rPr lang="en-US" sz="2600" dirty="0"/>
              <a:t>2 – PURCHASE POWER – WHAT WILL IT BUY?</a:t>
            </a:r>
          </a:p>
          <a:p>
            <a:r>
              <a:rPr lang="en-US" sz="2800" dirty="0"/>
              <a:t>TALENT IS NOT ABOUT OUR ABILITY, SKILL, CRAFT OR KNOW HOW</a:t>
            </a:r>
          </a:p>
        </p:txBody>
      </p:sp>
    </p:spTree>
    <p:extLst>
      <p:ext uri="{BB962C8B-B14F-4D97-AF65-F5344CB8AC3E}">
        <p14:creationId xmlns:p14="http://schemas.microsoft.com/office/powerpoint/2010/main" val="168861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3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TWO MEASUREMENTS TO THINK ABOUT:</a:t>
            </a:r>
          </a:p>
          <a:p>
            <a:endParaRPr lang="en-US" sz="2800" dirty="0"/>
          </a:p>
          <a:p>
            <a:r>
              <a:rPr lang="en-US" sz="2800" dirty="0"/>
              <a:t>1 – WHAT WE ARE NOW</a:t>
            </a:r>
          </a:p>
          <a:p>
            <a:endParaRPr lang="en-US" sz="2800" dirty="0"/>
          </a:p>
          <a:p>
            <a:r>
              <a:rPr lang="en-US" sz="2800" dirty="0"/>
              <a:t>2 – WHAT WE CAN BE</a:t>
            </a:r>
          </a:p>
        </p:txBody>
      </p:sp>
    </p:spTree>
    <p:extLst>
      <p:ext uri="{BB962C8B-B14F-4D97-AF65-F5344CB8AC3E}">
        <p14:creationId xmlns:p14="http://schemas.microsoft.com/office/powerpoint/2010/main" val="426095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3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MAN #1 – 5 BECOMES 10</a:t>
            </a:r>
          </a:p>
          <a:p>
            <a:pPr algn="ctr"/>
            <a:r>
              <a:rPr lang="en-US" sz="2800" dirty="0"/>
              <a:t>MUCH ABILITY</a:t>
            </a:r>
          </a:p>
          <a:p>
            <a:pPr algn="ctr"/>
            <a:r>
              <a:rPr lang="en-US" sz="2800" dirty="0"/>
              <a:t>TALENTED</a:t>
            </a:r>
          </a:p>
          <a:p>
            <a:pPr algn="ctr"/>
            <a:r>
              <a:rPr lang="en-US" sz="2800" dirty="0"/>
              <a:t>TRUSTED</a:t>
            </a:r>
          </a:p>
          <a:p>
            <a:pPr algn="ctr"/>
            <a:r>
              <a:rPr lang="en-US" sz="2800" dirty="0"/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111905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3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MAN #2 – 2 BECOMES 4</a:t>
            </a:r>
          </a:p>
          <a:p>
            <a:pPr algn="ctr"/>
            <a:r>
              <a:rPr lang="en-US" sz="2800" dirty="0"/>
              <a:t>SEVERAL ABILITIES</a:t>
            </a:r>
          </a:p>
          <a:p>
            <a:pPr algn="ctr"/>
            <a:r>
              <a:rPr lang="en-US" sz="2800" dirty="0"/>
              <a:t>TRUSTED WITH LESS CONFIDENCE</a:t>
            </a:r>
          </a:p>
          <a:p>
            <a:pPr algn="ctr"/>
            <a:r>
              <a:rPr lang="en-US" sz="2800" dirty="0"/>
              <a:t>CAN’T BE LIKE MAN #1</a:t>
            </a:r>
          </a:p>
        </p:txBody>
      </p:sp>
    </p:spTree>
    <p:extLst>
      <p:ext uri="{BB962C8B-B14F-4D97-AF65-F5344CB8AC3E}">
        <p14:creationId xmlns:p14="http://schemas.microsoft.com/office/powerpoint/2010/main" val="125821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1A8-62EF-759A-1845-3461F1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3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35F4-951F-60B6-58EF-7B8A621F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MAN #3 – 1 STAYS 1</a:t>
            </a:r>
          </a:p>
          <a:p>
            <a:pPr algn="ctr"/>
            <a:r>
              <a:rPr lang="en-US" sz="2800" dirty="0"/>
              <a:t>SOME ABILITY</a:t>
            </a:r>
          </a:p>
          <a:p>
            <a:pPr algn="ctr"/>
            <a:r>
              <a:rPr lang="en-US" sz="2800" dirty="0"/>
              <a:t>LESS TRUST AND CONFIDENCE</a:t>
            </a:r>
          </a:p>
          <a:p>
            <a:pPr algn="ctr"/>
            <a:r>
              <a:rPr lang="en-US" sz="2800" dirty="0"/>
              <a:t>LAZY OR FEARFUL</a:t>
            </a:r>
          </a:p>
        </p:txBody>
      </p:sp>
    </p:spTree>
    <p:extLst>
      <p:ext uri="{BB962C8B-B14F-4D97-AF65-F5344CB8AC3E}">
        <p14:creationId xmlns:p14="http://schemas.microsoft.com/office/powerpoint/2010/main" val="262305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{2B6DF06D-7711-488B-966C-6147E1772DB9}tf11665031_win32</Template>
  <TotalTime>48</TotalTime>
  <Words>508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Arial Nova Light</vt:lpstr>
      <vt:lpstr>Verdana</vt:lpstr>
      <vt:lpstr>Wingdings 2</vt:lpstr>
      <vt:lpstr>SlateVTI</vt:lpstr>
      <vt:lpstr>THE PARABLE OF TALENTS</vt:lpstr>
      <vt:lpstr>WHO DO YOU TRUST?</vt:lpstr>
      <vt:lpstr>PARABLES OF JESUS</vt:lpstr>
      <vt:lpstr>PARABLES OF JESUS</vt:lpstr>
      <vt:lpstr>WHAT IS A “TALENT”?</vt:lpstr>
      <vt:lpstr>COMPARE THE 3 MEN</vt:lpstr>
      <vt:lpstr>COMPARE THE 3 MEN</vt:lpstr>
      <vt:lpstr>COMPARE THE 3 MEN</vt:lpstr>
      <vt:lpstr>COMPARE THE 3 MEN</vt:lpstr>
      <vt:lpstr>JUDGMENT DAY</vt:lpstr>
      <vt:lpstr>JUDGMENT DAY</vt:lpstr>
      <vt:lpstr>JUDGMENT DAY</vt:lpstr>
      <vt:lpstr>OUTER DARKNESS</vt:lpstr>
      <vt:lpstr>OUTER DARKNESS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 OF TALENTS</dc:title>
  <dc:creator>Manly Luscombe</dc:creator>
  <cp:lastModifiedBy>Manly Luscombe</cp:lastModifiedBy>
  <cp:revision>2</cp:revision>
  <dcterms:created xsi:type="dcterms:W3CDTF">2022-07-16T22:14:24Z</dcterms:created>
  <dcterms:modified xsi:type="dcterms:W3CDTF">2022-07-16T23:02:40Z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