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7/26/2016</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“only” doctrines</a:t>
            </a:r>
          </a:p>
        </p:txBody>
      </p:sp>
      <p:sp>
        <p:nvSpPr>
          <p:cNvPr id="3" name="Subtitle 2"/>
          <p:cNvSpPr>
            <a:spLocks noGrp="1"/>
          </p:cNvSpPr>
          <p:nvPr>
            <p:ph type="subTitle" idx="1"/>
          </p:nvPr>
        </p:nvSpPr>
        <p:spPr/>
        <p:txBody>
          <a:bodyPr>
            <a:normAutofit/>
          </a:bodyPr>
          <a:lstStyle/>
          <a:p>
            <a:r>
              <a:rPr lang="en-US" sz="2800" dirty="0"/>
              <a:t>When we add the word “only” to what the Bible teaches – we create a false doctrine.</a:t>
            </a:r>
          </a:p>
        </p:txBody>
      </p:sp>
    </p:spTree>
    <p:extLst>
      <p:ext uri="{BB962C8B-B14F-4D97-AF65-F5344CB8AC3E}">
        <p14:creationId xmlns:p14="http://schemas.microsoft.com/office/powerpoint/2010/main" val="101829444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Jesus only</a:t>
            </a:r>
          </a:p>
        </p:txBody>
      </p:sp>
      <p:sp>
        <p:nvSpPr>
          <p:cNvPr id="3" name="Content Placeholder 2"/>
          <p:cNvSpPr>
            <a:spLocks noGrp="1"/>
          </p:cNvSpPr>
          <p:nvPr>
            <p:ph idx="1"/>
          </p:nvPr>
        </p:nvSpPr>
        <p:spPr>
          <a:xfrm>
            <a:off x="684212" y="685800"/>
            <a:ext cx="10421110" cy="3615267"/>
          </a:xfrm>
        </p:spPr>
        <p:txBody>
          <a:bodyPr>
            <a:noAutofit/>
          </a:bodyPr>
          <a:lstStyle/>
          <a:p>
            <a:r>
              <a:rPr lang="en-US" sz="2800" b="1" dirty="0"/>
              <a:t>Matthew 28:19 </a:t>
            </a:r>
            <a:r>
              <a:rPr lang="en-US" sz="2800" dirty="0"/>
              <a:t>Go therefore and make disciples of all the nations, baptizing them in the name of the Father and of the Son and of the Holy Spirit</a:t>
            </a:r>
          </a:p>
          <a:p>
            <a:r>
              <a:rPr lang="en-US" sz="2800" b="1" dirty="0"/>
              <a:t>Matthew 3:16-17 </a:t>
            </a:r>
            <a:r>
              <a:rPr lang="en-US" sz="2800" b="1" baseline="30000" dirty="0"/>
              <a:t>16</a:t>
            </a:r>
            <a:r>
              <a:rPr lang="en-US" sz="2800" dirty="0"/>
              <a:t> When He had been baptized, Jesus came up immediately from the water; and behold, the heavens were opened to Him, and He saw the Spirit of God descending like a dove and alighting upon Him. </a:t>
            </a:r>
            <a:r>
              <a:rPr lang="en-US" sz="2800" b="1" baseline="30000" dirty="0"/>
              <a:t>17</a:t>
            </a:r>
            <a:r>
              <a:rPr lang="en-US" sz="2800" dirty="0"/>
              <a:t> And suddenly a voice </a:t>
            </a:r>
            <a:r>
              <a:rPr lang="en-US" sz="2800" i="1" dirty="0"/>
              <a:t>came</a:t>
            </a:r>
            <a:r>
              <a:rPr lang="en-US" sz="2800" dirty="0"/>
              <a:t> from heaven, saying, "This is My beloved Son, in whom I am well pleased." </a:t>
            </a:r>
          </a:p>
        </p:txBody>
      </p:sp>
    </p:spTree>
    <p:extLst>
      <p:ext uri="{BB962C8B-B14F-4D97-AF65-F5344CB8AC3E}">
        <p14:creationId xmlns:p14="http://schemas.microsoft.com/office/powerpoint/2010/main" val="259704700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Jesus only</a:t>
            </a:r>
          </a:p>
        </p:txBody>
      </p:sp>
      <p:sp>
        <p:nvSpPr>
          <p:cNvPr id="3" name="Content Placeholder 2"/>
          <p:cNvSpPr>
            <a:spLocks noGrp="1"/>
          </p:cNvSpPr>
          <p:nvPr>
            <p:ph idx="1"/>
          </p:nvPr>
        </p:nvSpPr>
        <p:spPr>
          <a:xfrm>
            <a:off x="684211" y="685800"/>
            <a:ext cx="10328345" cy="3615267"/>
          </a:xfrm>
        </p:spPr>
        <p:txBody>
          <a:bodyPr>
            <a:normAutofit/>
          </a:bodyPr>
          <a:lstStyle/>
          <a:p>
            <a:r>
              <a:rPr lang="en-US" sz="3600" dirty="0"/>
              <a:t>It is a serious mistake to eliminate the Father and the Holy Spirit from our salvation</a:t>
            </a:r>
          </a:p>
          <a:p>
            <a:r>
              <a:rPr lang="en-US" sz="3600" dirty="0"/>
              <a:t>The Bible clearly teaches a trinity (3 persons in the Godhead)</a:t>
            </a:r>
          </a:p>
        </p:txBody>
      </p:sp>
    </p:spTree>
    <p:extLst>
      <p:ext uri="{BB962C8B-B14F-4D97-AF65-F5344CB8AC3E}">
        <p14:creationId xmlns:p14="http://schemas.microsoft.com/office/powerpoint/2010/main" val="91113316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Saints only</a:t>
            </a:r>
          </a:p>
        </p:txBody>
      </p:sp>
      <p:sp>
        <p:nvSpPr>
          <p:cNvPr id="3" name="Content Placeholder 2"/>
          <p:cNvSpPr>
            <a:spLocks noGrp="1"/>
          </p:cNvSpPr>
          <p:nvPr>
            <p:ph idx="1"/>
          </p:nvPr>
        </p:nvSpPr>
        <p:spPr>
          <a:xfrm>
            <a:off x="684212" y="685800"/>
            <a:ext cx="10407858" cy="3615267"/>
          </a:xfrm>
        </p:spPr>
        <p:txBody>
          <a:bodyPr>
            <a:noAutofit/>
          </a:bodyPr>
          <a:lstStyle/>
          <a:p>
            <a:r>
              <a:rPr lang="en-US" sz="3200" dirty="0"/>
              <a:t>Some teach that the church should not help anyone who is not a member of the Lord’s church.</a:t>
            </a:r>
          </a:p>
          <a:p>
            <a:r>
              <a:rPr lang="en-US" sz="3200" b="1" dirty="0"/>
              <a:t>Acts 11:29 </a:t>
            </a:r>
            <a:r>
              <a:rPr lang="en-US" sz="3200" dirty="0"/>
              <a:t>Then the disciples, each according to his ability, determined to send relief to the brethren dwelling in Judea.</a:t>
            </a:r>
          </a:p>
        </p:txBody>
      </p:sp>
    </p:spTree>
    <p:extLst>
      <p:ext uri="{BB962C8B-B14F-4D97-AF65-F5344CB8AC3E}">
        <p14:creationId xmlns:p14="http://schemas.microsoft.com/office/powerpoint/2010/main" val="454954177"/>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Saints only</a:t>
            </a:r>
          </a:p>
        </p:txBody>
      </p:sp>
      <p:sp>
        <p:nvSpPr>
          <p:cNvPr id="3" name="Content Placeholder 2"/>
          <p:cNvSpPr>
            <a:spLocks noGrp="1"/>
          </p:cNvSpPr>
          <p:nvPr>
            <p:ph idx="1"/>
          </p:nvPr>
        </p:nvSpPr>
        <p:spPr>
          <a:xfrm>
            <a:off x="684211" y="685800"/>
            <a:ext cx="10381353" cy="3615267"/>
          </a:xfrm>
        </p:spPr>
        <p:txBody>
          <a:bodyPr>
            <a:noAutofit/>
          </a:bodyPr>
          <a:lstStyle/>
          <a:p>
            <a:r>
              <a:rPr lang="en-US" sz="2800" b="1" dirty="0"/>
              <a:t>2 Corinthians 8:4 </a:t>
            </a:r>
            <a:r>
              <a:rPr lang="en-US" sz="2800" dirty="0"/>
              <a:t>imploring us with much urgency that we would receive the gift and the fellowship of the ministering to the saints.</a:t>
            </a:r>
          </a:p>
          <a:p>
            <a:r>
              <a:rPr lang="en-US" sz="2800" b="1" dirty="0"/>
              <a:t>2 Corinthians 9:12-13 </a:t>
            </a:r>
            <a:r>
              <a:rPr lang="en-US" sz="2800" b="1" baseline="30000" dirty="0"/>
              <a:t>12</a:t>
            </a:r>
            <a:r>
              <a:rPr lang="en-US" sz="2800" dirty="0"/>
              <a:t> For the administration of this service not only supplies the needs of the saints, but also is abounding through many thanksgivings to God, </a:t>
            </a:r>
            <a:r>
              <a:rPr lang="en-US" sz="2800" b="1" baseline="30000" dirty="0"/>
              <a:t>13</a:t>
            </a:r>
            <a:r>
              <a:rPr lang="en-US" sz="2800" dirty="0"/>
              <a:t> while, through the proof of this ministry, they glorify God for the obedience of your confession to the gospel of Christ, and for </a:t>
            </a:r>
            <a:r>
              <a:rPr lang="en-US" sz="2800" i="1" dirty="0"/>
              <a:t>your</a:t>
            </a:r>
            <a:r>
              <a:rPr lang="en-US" sz="2800" dirty="0"/>
              <a:t> liberal sharing with them and all </a:t>
            </a:r>
            <a:r>
              <a:rPr lang="en-US" sz="2800" i="1" dirty="0"/>
              <a:t>men</a:t>
            </a:r>
            <a:endParaRPr lang="en-US" sz="2800" dirty="0"/>
          </a:p>
        </p:txBody>
      </p:sp>
    </p:spTree>
    <p:extLst>
      <p:ext uri="{BB962C8B-B14F-4D97-AF65-F5344CB8AC3E}">
        <p14:creationId xmlns:p14="http://schemas.microsoft.com/office/powerpoint/2010/main" val="367201818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Saints only</a:t>
            </a:r>
          </a:p>
        </p:txBody>
      </p:sp>
      <p:sp>
        <p:nvSpPr>
          <p:cNvPr id="3" name="Content Placeholder 2"/>
          <p:cNvSpPr>
            <a:spLocks noGrp="1"/>
          </p:cNvSpPr>
          <p:nvPr>
            <p:ph idx="1"/>
          </p:nvPr>
        </p:nvSpPr>
        <p:spPr>
          <a:xfrm>
            <a:off x="684211" y="685800"/>
            <a:ext cx="10527127" cy="3615267"/>
          </a:xfrm>
        </p:spPr>
        <p:txBody>
          <a:bodyPr>
            <a:noAutofit/>
          </a:bodyPr>
          <a:lstStyle/>
          <a:p>
            <a:r>
              <a:rPr lang="en-US" sz="2800" b="1" dirty="0"/>
              <a:t>Galatians 6:10 </a:t>
            </a:r>
            <a:r>
              <a:rPr lang="en-US" sz="2800" dirty="0"/>
              <a:t>Therefore, as we have opportunity, let us do good to all, especially to those who are of the household of faith.</a:t>
            </a:r>
          </a:p>
          <a:p>
            <a:r>
              <a:rPr lang="en-US" sz="2800" b="1" dirty="0"/>
              <a:t>Romans 12:20 </a:t>
            </a:r>
            <a:r>
              <a:rPr lang="en-US" sz="2800" dirty="0"/>
              <a:t>Therefore </a:t>
            </a:r>
            <a:r>
              <a:rPr lang="en-US" sz="2800" i="1" dirty="0"/>
              <a:t>"If your enemy is hungry, feed him;</a:t>
            </a:r>
            <a:r>
              <a:rPr lang="en-US" sz="2800" dirty="0"/>
              <a:t> </a:t>
            </a:r>
            <a:r>
              <a:rPr lang="en-US" sz="2800" i="1" dirty="0"/>
              <a:t>If he is thirsty, give him a drink;</a:t>
            </a:r>
            <a:r>
              <a:rPr lang="en-US" sz="2800" dirty="0"/>
              <a:t> </a:t>
            </a:r>
            <a:r>
              <a:rPr lang="en-US" sz="2800" i="1" dirty="0"/>
              <a:t>For in so doing you will heap coals of fire on his head.</a:t>
            </a:r>
          </a:p>
          <a:p>
            <a:r>
              <a:rPr lang="en-US" sz="2800" b="1" dirty="0"/>
              <a:t>Matthew 5:47 </a:t>
            </a:r>
            <a:r>
              <a:rPr lang="en-US" sz="2800" dirty="0"/>
              <a:t>And if you greet your brethren only, what do you do more </a:t>
            </a:r>
            <a:r>
              <a:rPr lang="en-US" sz="2800" i="1" dirty="0"/>
              <a:t>than others?</a:t>
            </a:r>
            <a:r>
              <a:rPr lang="en-US" sz="2800" dirty="0"/>
              <a:t> Do not even the tax collectors do so?</a:t>
            </a:r>
            <a:endParaRPr lang="en-US" sz="2800" b="1" dirty="0"/>
          </a:p>
        </p:txBody>
      </p:sp>
    </p:spTree>
    <p:extLst>
      <p:ext uri="{BB962C8B-B14F-4D97-AF65-F5344CB8AC3E}">
        <p14:creationId xmlns:p14="http://schemas.microsoft.com/office/powerpoint/2010/main" val="2875243946"/>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thing in common</a:t>
            </a:r>
          </a:p>
        </p:txBody>
      </p:sp>
      <p:sp>
        <p:nvSpPr>
          <p:cNvPr id="3" name="Content Placeholder 2"/>
          <p:cNvSpPr>
            <a:spLocks noGrp="1"/>
          </p:cNvSpPr>
          <p:nvPr>
            <p:ph idx="1"/>
          </p:nvPr>
        </p:nvSpPr>
        <p:spPr>
          <a:xfrm>
            <a:off x="684212" y="685800"/>
            <a:ext cx="10288588" cy="3615267"/>
          </a:xfrm>
        </p:spPr>
        <p:txBody>
          <a:bodyPr>
            <a:normAutofit/>
          </a:bodyPr>
          <a:lstStyle/>
          <a:p>
            <a:r>
              <a:rPr lang="en-US" sz="3200" dirty="0"/>
              <a:t>Faith Only; Grace Only; Works Only; Jesus Only; Saints Only (and several more)</a:t>
            </a:r>
          </a:p>
          <a:p>
            <a:r>
              <a:rPr lang="en-US" sz="3200" dirty="0"/>
              <a:t>All of these doctrines make the same mistake</a:t>
            </a:r>
          </a:p>
          <a:p>
            <a:r>
              <a:rPr lang="en-US" sz="3200" dirty="0"/>
              <a:t>They take passages and add the word “ONLY”</a:t>
            </a:r>
          </a:p>
        </p:txBody>
      </p:sp>
    </p:spTree>
    <p:extLst>
      <p:ext uri="{BB962C8B-B14F-4D97-AF65-F5344CB8AC3E}">
        <p14:creationId xmlns:p14="http://schemas.microsoft.com/office/powerpoint/2010/main" val="2621029145"/>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Faith only</a:t>
            </a:r>
          </a:p>
        </p:txBody>
      </p:sp>
      <p:sp>
        <p:nvSpPr>
          <p:cNvPr id="3" name="Content Placeholder 2"/>
          <p:cNvSpPr>
            <a:spLocks noGrp="1"/>
          </p:cNvSpPr>
          <p:nvPr>
            <p:ph idx="1"/>
          </p:nvPr>
        </p:nvSpPr>
        <p:spPr>
          <a:xfrm>
            <a:off x="684212" y="685800"/>
            <a:ext cx="10447614" cy="3615267"/>
          </a:xfrm>
        </p:spPr>
        <p:txBody>
          <a:bodyPr>
            <a:noAutofit/>
          </a:bodyPr>
          <a:lstStyle/>
          <a:p>
            <a:r>
              <a:rPr lang="en-US" sz="2800" b="1" dirty="0"/>
              <a:t>Westminster Confession </a:t>
            </a:r>
            <a:r>
              <a:rPr lang="en-US" sz="2800" dirty="0"/>
              <a:t>– Wherefore, that we are justified by faith only is a most wholesome doctrine and very full of comfort.</a:t>
            </a:r>
          </a:p>
          <a:p>
            <a:r>
              <a:rPr lang="en-US" sz="2800" b="1" dirty="0"/>
              <a:t>James 4:24-26 </a:t>
            </a:r>
            <a:r>
              <a:rPr lang="en-US" sz="2800" b="1" baseline="30000" dirty="0"/>
              <a:t>24</a:t>
            </a:r>
            <a:r>
              <a:rPr lang="en-US" sz="2800" dirty="0"/>
              <a:t> You see then that a man is justified by works, and not by faith only. </a:t>
            </a:r>
            <a:r>
              <a:rPr lang="en-US" sz="2800" b="1" baseline="30000" dirty="0"/>
              <a:t>25</a:t>
            </a:r>
            <a:r>
              <a:rPr lang="en-US" sz="2800" dirty="0"/>
              <a:t> Likewise, was not Rahab the harlot also justified by works when she received the messengers and sent </a:t>
            </a:r>
            <a:r>
              <a:rPr lang="en-US" sz="2800" i="1" dirty="0"/>
              <a:t>them</a:t>
            </a:r>
            <a:r>
              <a:rPr lang="en-US" sz="2800" dirty="0"/>
              <a:t> out another way? </a:t>
            </a:r>
            <a:r>
              <a:rPr lang="en-US" sz="2800" b="1" baseline="30000" dirty="0"/>
              <a:t>26</a:t>
            </a:r>
            <a:r>
              <a:rPr lang="en-US" sz="2800" dirty="0"/>
              <a:t> For as the body without the spirit is dead, so faith without works is dead also.</a:t>
            </a:r>
          </a:p>
        </p:txBody>
      </p:sp>
    </p:spTree>
    <p:extLst>
      <p:ext uri="{BB962C8B-B14F-4D97-AF65-F5344CB8AC3E}">
        <p14:creationId xmlns:p14="http://schemas.microsoft.com/office/powerpoint/2010/main" val="2586710556"/>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Faith only</a:t>
            </a:r>
          </a:p>
        </p:txBody>
      </p:sp>
      <p:sp>
        <p:nvSpPr>
          <p:cNvPr id="3" name="Content Placeholder 2"/>
          <p:cNvSpPr>
            <a:spLocks noGrp="1"/>
          </p:cNvSpPr>
          <p:nvPr>
            <p:ph idx="1"/>
          </p:nvPr>
        </p:nvSpPr>
        <p:spPr>
          <a:xfrm>
            <a:off x="684211" y="685800"/>
            <a:ext cx="10354849" cy="4098235"/>
          </a:xfrm>
        </p:spPr>
        <p:txBody>
          <a:bodyPr>
            <a:normAutofit/>
          </a:bodyPr>
          <a:lstStyle/>
          <a:p>
            <a:r>
              <a:rPr lang="en-US" sz="3200" b="1" dirty="0"/>
              <a:t>Romans 5:1 </a:t>
            </a:r>
            <a:r>
              <a:rPr lang="en-US" sz="3200" dirty="0"/>
              <a:t>Therefore, having been justified by </a:t>
            </a:r>
            <a:r>
              <a:rPr lang="en-US" sz="3200" b="1" u="sng" dirty="0"/>
              <a:t>faith</a:t>
            </a:r>
            <a:r>
              <a:rPr lang="en-US" sz="3200" dirty="0"/>
              <a:t>, we have peace with God through our Lord Jesus Christ</a:t>
            </a:r>
          </a:p>
          <a:p>
            <a:r>
              <a:rPr lang="en-US" sz="3200" b="1" dirty="0"/>
              <a:t>V. 2 </a:t>
            </a:r>
            <a:r>
              <a:rPr lang="en-US" sz="3200" dirty="0"/>
              <a:t>through whom also we have access by faith into this </a:t>
            </a:r>
            <a:r>
              <a:rPr lang="en-US" sz="3200" b="1" u="sng" dirty="0"/>
              <a:t>grace</a:t>
            </a:r>
            <a:r>
              <a:rPr lang="en-US" sz="3200" dirty="0"/>
              <a:t> in which we stand, and rejoice in hope of the glory of God. </a:t>
            </a:r>
          </a:p>
        </p:txBody>
      </p:sp>
    </p:spTree>
    <p:extLst>
      <p:ext uri="{BB962C8B-B14F-4D97-AF65-F5344CB8AC3E}">
        <p14:creationId xmlns:p14="http://schemas.microsoft.com/office/powerpoint/2010/main" val="2617274670"/>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Faith only</a:t>
            </a:r>
          </a:p>
        </p:txBody>
      </p:sp>
      <p:sp>
        <p:nvSpPr>
          <p:cNvPr id="3" name="Content Placeholder 2"/>
          <p:cNvSpPr>
            <a:spLocks noGrp="1"/>
          </p:cNvSpPr>
          <p:nvPr>
            <p:ph idx="1"/>
          </p:nvPr>
        </p:nvSpPr>
        <p:spPr>
          <a:xfrm>
            <a:off x="684211" y="685800"/>
            <a:ext cx="10354849" cy="4098235"/>
          </a:xfrm>
        </p:spPr>
        <p:txBody>
          <a:bodyPr>
            <a:normAutofit/>
          </a:bodyPr>
          <a:lstStyle/>
          <a:p>
            <a:r>
              <a:rPr lang="en-US" sz="3200" b="1" dirty="0"/>
              <a:t>V. 9 </a:t>
            </a:r>
            <a:r>
              <a:rPr lang="en-US" sz="3200" dirty="0"/>
              <a:t>Much more then, having now been justified by His </a:t>
            </a:r>
            <a:r>
              <a:rPr lang="en-US" sz="3200" b="1" u="sng" dirty="0"/>
              <a:t>blood</a:t>
            </a:r>
            <a:r>
              <a:rPr lang="en-US" sz="3200" dirty="0"/>
              <a:t>, we shall be saved from wrath through Him.</a:t>
            </a:r>
          </a:p>
          <a:p>
            <a:r>
              <a:rPr lang="en-US" sz="3200" b="1" dirty="0"/>
              <a:t>V. 10 </a:t>
            </a:r>
            <a:r>
              <a:rPr lang="en-US" sz="3200" dirty="0"/>
              <a:t>For if when we were enemies we were reconciled to God through the </a:t>
            </a:r>
            <a:r>
              <a:rPr lang="en-US" sz="3200" b="1" u="sng" dirty="0"/>
              <a:t>death of His Son</a:t>
            </a:r>
            <a:r>
              <a:rPr lang="en-US" sz="3200" dirty="0"/>
              <a:t>, much more, having been reconciled, we shall be saved by </a:t>
            </a:r>
            <a:r>
              <a:rPr lang="en-US" sz="3200" b="1" u="sng" dirty="0"/>
              <a:t>His life</a:t>
            </a:r>
            <a:r>
              <a:rPr lang="en-US" sz="3200" dirty="0"/>
              <a:t>. </a:t>
            </a:r>
          </a:p>
        </p:txBody>
      </p:sp>
    </p:spTree>
    <p:extLst>
      <p:ext uri="{BB962C8B-B14F-4D97-AF65-F5344CB8AC3E}">
        <p14:creationId xmlns:p14="http://schemas.microsoft.com/office/powerpoint/2010/main" val="4038561318"/>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Grace only</a:t>
            </a:r>
          </a:p>
        </p:txBody>
      </p:sp>
      <p:sp>
        <p:nvSpPr>
          <p:cNvPr id="3" name="Content Placeholder 2"/>
          <p:cNvSpPr>
            <a:spLocks noGrp="1"/>
          </p:cNvSpPr>
          <p:nvPr>
            <p:ph idx="1"/>
          </p:nvPr>
        </p:nvSpPr>
        <p:spPr>
          <a:xfrm>
            <a:off x="684211" y="685800"/>
            <a:ext cx="10354849" cy="3615267"/>
          </a:xfrm>
        </p:spPr>
        <p:txBody>
          <a:bodyPr>
            <a:noAutofit/>
          </a:bodyPr>
          <a:lstStyle/>
          <a:p>
            <a:r>
              <a:rPr lang="en-US" sz="2800" b="1" dirty="0"/>
              <a:t>Ephesians 2:5 </a:t>
            </a:r>
            <a:r>
              <a:rPr lang="en-US" sz="2800" dirty="0"/>
              <a:t>even when we were dead in trespasses, made us alive together with Christ (by grace you have been saved)</a:t>
            </a:r>
          </a:p>
          <a:p>
            <a:r>
              <a:rPr lang="en-US" sz="2800" b="1" dirty="0"/>
              <a:t>Ephesians 2:8-10 </a:t>
            </a:r>
            <a:r>
              <a:rPr lang="en-US" sz="2800" b="1" baseline="30000" dirty="0"/>
              <a:t>8</a:t>
            </a:r>
            <a:r>
              <a:rPr lang="en-US" sz="2800" dirty="0"/>
              <a:t> For by grace you have been saved through </a:t>
            </a:r>
            <a:r>
              <a:rPr lang="en-US" sz="2800" b="1" u="sng" dirty="0"/>
              <a:t>faith</a:t>
            </a:r>
            <a:r>
              <a:rPr lang="en-US" sz="2800" dirty="0"/>
              <a:t>, and that not of yourselves; </a:t>
            </a:r>
            <a:r>
              <a:rPr lang="en-US" sz="2800" i="1" dirty="0"/>
              <a:t>it is</a:t>
            </a:r>
            <a:r>
              <a:rPr lang="en-US" sz="2800" dirty="0"/>
              <a:t> the gift of God, </a:t>
            </a:r>
            <a:r>
              <a:rPr lang="en-US" sz="2800" b="1" baseline="30000" dirty="0"/>
              <a:t>9</a:t>
            </a:r>
            <a:r>
              <a:rPr lang="en-US" sz="2800" dirty="0"/>
              <a:t> not of works, lest anyone should boast. </a:t>
            </a:r>
            <a:r>
              <a:rPr lang="en-US" sz="2800" b="1" baseline="30000" dirty="0"/>
              <a:t>10</a:t>
            </a:r>
            <a:r>
              <a:rPr lang="en-US" sz="2800" dirty="0"/>
              <a:t> For we are His workmanship, created in Christ Jesus for </a:t>
            </a:r>
            <a:r>
              <a:rPr lang="en-US" sz="2800" b="1" u="sng" dirty="0"/>
              <a:t>good works</a:t>
            </a:r>
            <a:r>
              <a:rPr lang="en-US" sz="2800" dirty="0"/>
              <a:t>, which God prepared beforehand that we should walk in them. </a:t>
            </a:r>
          </a:p>
        </p:txBody>
      </p:sp>
    </p:spTree>
    <p:extLst>
      <p:ext uri="{BB962C8B-B14F-4D97-AF65-F5344CB8AC3E}">
        <p14:creationId xmlns:p14="http://schemas.microsoft.com/office/powerpoint/2010/main" val="1887426295"/>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Grace only</a:t>
            </a:r>
          </a:p>
        </p:txBody>
      </p:sp>
      <p:sp>
        <p:nvSpPr>
          <p:cNvPr id="3" name="Content Placeholder 2"/>
          <p:cNvSpPr>
            <a:spLocks noGrp="1"/>
          </p:cNvSpPr>
          <p:nvPr>
            <p:ph idx="1"/>
          </p:nvPr>
        </p:nvSpPr>
        <p:spPr>
          <a:xfrm>
            <a:off x="684211" y="685800"/>
            <a:ext cx="10500623" cy="3615267"/>
          </a:xfrm>
        </p:spPr>
        <p:txBody>
          <a:bodyPr>
            <a:noAutofit/>
          </a:bodyPr>
          <a:lstStyle/>
          <a:p>
            <a:r>
              <a:rPr lang="en-US" sz="2800" dirty="0"/>
              <a:t>Many teach that salvation is totally of God; that man can do nothing to impact his salvation.</a:t>
            </a:r>
          </a:p>
          <a:p>
            <a:r>
              <a:rPr lang="en-US" sz="2800" dirty="0"/>
              <a:t>"It is a scandalous and outrageous lie to teach that salvation arises from human activity. We do not contribute one whit to our salvation."	</a:t>
            </a:r>
          </a:p>
          <a:p>
            <a:r>
              <a:rPr lang="en-US" sz="2800" dirty="0"/>
              <a:t>"No effort on your part, no amount of good deeds, good works, trying, will ever fix your problem with sin. Fall at the foot of the cross and let the blood of the Savior touch you there."</a:t>
            </a:r>
          </a:p>
        </p:txBody>
      </p:sp>
    </p:spTree>
    <p:extLst>
      <p:ext uri="{BB962C8B-B14F-4D97-AF65-F5344CB8AC3E}">
        <p14:creationId xmlns:p14="http://schemas.microsoft.com/office/powerpoint/2010/main" val="626713637"/>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Grace only</a:t>
            </a:r>
          </a:p>
        </p:txBody>
      </p:sp>
      <p:sp>
        <p:nvSpPr>
          <p:cNvPr id="3" name="Content Placeholder 2"/>
          <p:cNvSpPr>
            <a:spLocks noGrp="1"/>
          </p:cNvSpPr>
          <p:nvPr>
            <p:ph idx="1"/>
          </p:nvPr>
        </p:nvSpPr>
        <p:spPr>
          <a:xfrm>
            <a:off x="684211" y="685800"/>
            <a:ext cx="10209075" cy="3615267"/>
          </a:xfrm>
        </p:spPr>
        <p:txBody>
          <a:bodyPr>
            <a:normAutofit/>
          </a:bodyPr>
          <a:lstStyle/>
          <a:p>
            <a:r>
              <a:rPr lang="en-US" sz="3600" b="1" dirty="0"/>
              <a:t>Titus 2:11 </a:t>
            </a:r>
            <a:r>
              <a:rPr lang="en-US" sz="3600" dirty="0"/>
              <a:t>For the grace of God that brings salvation has appeared to all men</a:t>
            </a:r>
          </a:p>
          <a:p>
            <a:r>
              <a:rPr lang="en-US" sz="3600" dirty="0"/>
              <a:t>IF we are saved by “grace only” then all men will be saved.</a:t>
            </a:r>
          </a:p>
        </p:txBody>
      </p:sp>
    </p:spTree>
    <p:extLst>
      <p:ext uri="{BB962C8B-B14F-4D97-AF65-F5344CB8AC3E}">
        <p14:creationId xmlns:p14="http://schemas.microsoft.com/office/powerpoint/2010/main" val="273491350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Works only</a:t>
            </a:r>
          </a:p>
        </p:txBody>
      </p:sp>
      <p:sp>
        <p:nvSpPr>
          <p:cNvPr id="3" name="Content Placeholder 2"/>
          <p:cNvSpPr>
            <a:spLocks noGrp="1"/>
          </p:cNvSpPr>
          <p:nvPr>
            <p:ph idx="1"/>
          </p:nvPr>
        </p:nvSpPr>
        <p:spPr>
          <a:xfrm>
            <a:off x="684211" y="685800"/>
            <a:ext cx="10394605" cy="3615267"/>
          </a:xfrm>
        </p:spPr>
        <p:txBody>
          <a:bodyPr>
            <a:normAutofit/>
          </a:bodyPr>
          <a:lstStyle/>
          <a:p>
            <a:r>
              <a:rPr lang="en-US" sz="3200" dirty="0"/>
              <a:t>We must obey the commands of Christ.</a:t>
            </a:r>
          </a:p>
          <a:p>
            <a:r>
              <a:rPr lang="en-US" sz="3200" dirty="0"/>
              <a:t>But salvation is not a check list</a:t>
            </a:r>
          </a:p>
          <a:p>
            <a:r>
              <a:rPr lang="en-US" sz="3200" dirty="0"/>
              <a:t>God commands us to pray – how often, 2 times a day, 3 times?</a:t>
            </a:r>
          </a:p>
          <a:p>
            <a:r>
              <a:rPr lang="en-US" sz="3200" dirty="0"/>
              <a:t>Acts 10 – Cornelius was not saved</a:t>
            </a:r>
          </a:p>
        </p:txBody>
      </p:sp>
    </p:spTree>
    <p:extLst>
      <p:ext uri="{BB962C8B-B14F-4D97-AF65-F5344CB8AC3E}">
        <p14:creationId xmlns:p14="http://schemas.microsoft.com/office/powerpoint/2010/main" val="178242551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Works only</a:t>
            </a:r>
          </a:p>
        </p:txBody>
      </p:sp>
      <p:sp>
        <p:nvSpPr>
          <p:cNvPr id="3" name="Content Placeholder 2"/>
          <p:cNvSpPr>
            <a:spLocks noGrp="1"/>
          </p:cNvSpPr>
          <p:nvPr>
            <p:ph idx="1"/>
          </p:nvPr>
        </p:nvSpPr>
        <p:spPr>
          <a:xfrm>
            <a:off x="684211" y="685800"/>
            <a:ext cx="10394605" cy="3615267"/>
          </a:xfrm>
        </p:spPr>
        <p:txBody>
          <a:bodyPr>
            <a:normAutofit/>
          </a:bodyPr>
          <a:lstStyle/>
          <a:p>
            <a:r>
              <a:rPr lang="en-US" sz="3200" dirty="0"/>
              <a:t>Many Christians place all their hope of salvation on what they have done.</a:t>
            </a:r>
          </a:p>
          <a:p>
            <a:r>
              <a:rPr lang="en-US" sz="3200" dirty="0"/>
              <a:t>What if we have not done enough?</a:t>
            </a:r>
          </a:p>
          <a:p>
            <a:r>
              <a:rPr lang="en-US" sz="3200" dirty="0"/>
              <a:t>What are the minimum requirements?</a:t>
            </a:r>
          </a:p>
        </p:txBody>
      </p:sp>
    </p:spTree>
    <p:extLst>
      <p:ext uri="{BB962C8B-B14F-4D97-AF65-F5344CB8AC3E}">
        <p14:creationId xmlns:p14="http://schemas.microsoft.com/office/powerpoint/2010/main" val="300517623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49</TotalTime>
  <Words>620</Words>
  <Application>Microsoft Office PowerPoint</Application>
  <PresentationFormat>Widescreen</PresentationFormat>
  <Paragraphs>50</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Century Gothic</vt:lpstr>
      <vt:lpstr>Wingdings 3</vt:lpstr>
      <vt:lpstr>Slice</vt:lpstr>
      <vt:lpstr>The “only” doctrines</vt:lpstr>
      <vt:lpstr>Faith only</vt:lpstr>
      <vt:lpstr>Faith only</vt:lpstr>
      <vt:lpstr>Faith only</vt:lpstr>
      <vt:lpstr>Grace only</vt:lpstr>
      <vt:lpstr>Grace only</vt:lpstr>
      <vt:lpstr>Grace only</vt:lpstr>
      <vt:lpstr>Works only</vt:lpstr>
      <vt:lpstr>Works only</vt:lpstr>
      <vt:lpstr>Jesus only</vt:lpstr>
      <vt:lpstr>Jesus only</vt:lpstr>
      <vt:lpstr>Saints only</vt:lpstr>
      <vt:lpstr>Saints only</vt:lpstr>
      <vt:lpstr>Saints only</vt:lpstr>
      <vt:lpstr>One thing in common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“only” doctrines</dc:title>
  <dc:creator>Manly Luscombe</dc:creator>
  <cp:lastModifiedBy>Manly Luscombe</cp:lastModifiedBy>
  <cp:revision>8</cp:revision>
  <dcterms:created xsi:type="dcterms:W3CDTF">2016-07-26T15:12:13Z</dcterms:created>
  <dcterms:modified xsi:type="dcterms:W3CDTF">2016-07-26T16:01:14Z</dcterms:modified>
</cp:coreProperties>
</file>