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F4004-46A9-461A-B62F-AD710BB48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33364A-5061-4952-89C2-F14966D8D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6DB8C-871F-411D-A166-D821EB9D1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9976-723F-4DC9-A36D-3EA635B1327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FC265-974B-4703-AA1A-8C6217746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F2CFE-D78A-45DC-BE5D-D5352A91D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A8DB-EAE0-4832-83BF-E9E219715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123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D9F15-A56C-4468-A037-AC86D0FE5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3EFB4A-DC07-4416-A1A4-243209ACC4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951E6-2152-4B48-97B3-263F43C90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9976-723F-4DC9-A36D-3EA635B1327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3041C-7375-4441-81AB-564CD93DF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5966A-CB2C-44FC-A109-669A9DE0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A8DB-EAE0-4832-83BF-E9E219715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58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ACE88D-670A-4615-9F8B-953BA3FB33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4A98CA-F412-4E8C-91D0-F2528B291F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F2B6C-09F5-41C8-9224-73C8EC56E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9976-723F-4DC9-A36D-3EA635B1327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AF8BC-E8F8-438D-9924-FBC4FBC10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D4245-CC36-4A84-AE0A-3375A17F7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A8DB-EAE0-4832-83BF-E9E219715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65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E4052-BEC9-4491-9DE6-4DD3B6743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256E3-5E52-4A14-BBD6-BFA832A34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BFAF2-2B62-4205-BC1F-81A126E97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9976-723F-4DC9-A36D-3EA635B1327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3DCB6-EE2A-4C46-8794-FEB61856F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FB587-F24E-4E5F-9D8A-ECE4F63AF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A8DB-EAE0-4832-83BF-E9E219715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90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F8988-D413-4E27-9BE9-8ACA7612F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D70F2-684C-4982-97C7-7B402A79A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6A7A94-E49D-41D1-940B-A9EC0BFB8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9976-723F-4DC9-A36D-3EA635B1327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95B1C-2772-4C7A-A872-5BFEBBBAE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7F09D-455F-49CC-AC8E-637580490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A8DB-EAE0-4832-83BF-E9E219715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40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B6EDE-CCA6-4DC3-8DE2-B8D5079CD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6A5C4-5D5B-45EE-9461-6B3CDD963A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6523A3-30F1-41A7-BCEE-4462A4DE1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EFEECB-EFC5-4821-8D85-2152EADB7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9976-723F-4DC9-A36D-3EA635B1327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9C9EAB-B38B-4265-B17B-2F20803B8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EAA737-DB45-4637-A039-8BFAB03BC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A8DB-EAE0-4832-83BF-E9E219715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98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68507-B9E7-45ED-AFAF-C72EDA8A6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E7E9E-4074-414A-A040-89988299B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83D232-3DC5-4A68-83F9-6AE9D604A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CC9D7D-3F46-4CBD-9C94-2CD64A2748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6F7681-ED33-4983-91B1-7213DE3838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82CCFD-C220-41C4-AE14-CE4F23A7B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9976-723F-4DC9-A36D-3EA635B1327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61D2F2-F713-4411-9408-83DF260D4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7C68C4-523E-4F53-A083-F92B28768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A8DB-EAE0-4832-83BF-E9E219715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33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EB60B-C3C2-44C9-A7D5-BD639599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DC120E-15D8-4EB9-B240-62754D3FE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9976-723F-4DC9-A36D-3EA635B1327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40D649-83C8-47C9-8F04-0A1A0EA84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47CCEC-F93F-4911-8008-80AE0532A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A8DB-EAE0-4832-83BF-E9E219715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7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6587C9-E509-4914-A096-26D0A80D6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9976-723F-4DC9-A36D-3EA635B1327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173B82-DCDC-49CB-8E86-A2C1BCA9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D37EF0-75B2-4DA2-8406-AB2CFA4F6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A8DB-EAE0-4832-83BF-E9E219715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395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65FA8-FC77-4ABF-87B7-1EE853F10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7FB97-68FC-4431-82B7-12F4FF892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148F22-C025-403A-BCA3-754CCE97AC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1949D7-DA05-436D-B646-736623A4F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9976-723F-4DC9-A36D-3EA635B1327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C97E6C-AA49-4976-8818-751233773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3BF17-2986-4365-B998-8103D8D15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A8DB-EAE0-4832-83BF-E9E219715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94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63AA1-2508-4849-B635-68171C4DD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C7C227-DBE3-4779-8684-35F0696392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497CFA-94EF-435E-BCC2-EFD8BF22E9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66E6EF-443B-4BFA-ADED-A4D8B42D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9976-723F-4DC9-A36D-3EA635B1327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0092E-B683-4D16-A862-A230FB669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892D75-AFC7-4E90-878A-9DA23CB66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BA8DB-EAE0-4832-83BF-E9E219715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89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AC2E56-BFE9-4263-8791-1F775724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F0839C-C09D-471C-8288-CAE05EBB6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82350-D610-4AE9-A9F7-D044AA6E74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C9976-723F-4DC9-A36D-3EA635B1327F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2CD14-2757-4E42-A580-8178C0BAA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B1837-F745-4353-BE34-8F5782D64D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BA8DB-EAE0-4832-83BF-E9E219715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1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BA9B60E-CFE8-4229-B948-49E983F1C0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643" y="35117"/>
            <a:ext cx="10270435" cy="66757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94C0EAB-09C9-442C-9E45-88474EB852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8035" y="461193"/>
            <a:ext cx="4837043" cy="1893135"/>
          </a:xfrm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Mystery of the Gospel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FAC413-1C60-4EC8-A1DF-2EE3E6A0D1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86261" y="2780403"/>
            <a:ext cx="3458817" cy="797683"/>
          </a:xfrm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Ephesians 3:1-5</a:t>
            </a:r>
          </a:p>
        </p:txBody>
      </p:sp>
    </p:spTree>
    <p:extLst>
      <p:ext uri="{BB962C8B-B14F-4D97-AF65-F5344CB8AC3E}">
        <p14:creationId xmlns:p14="http://schemas.microsoft.com/office/powerpoint/2010/main" val="1583986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E432A-BBE1-4974-96C4-6E7C9DFE5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Elephant" panose="02020904090505020303" pitchFamily="18" charset="0"/>
              </a:rPr>
              <a:t>4 – The Mystery is known to all in fellowship with God.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005C1-1FB4-4DE9-96B2-CECB88C04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(Ephesians 3:9)  and to make all see what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</a:t>
            </a:r>
            <a:r>
              <a:rPr lang="en-US" b="1" i="0" u="sng" strike="noStrike" baseline="0" dirty="0">
                <a:latin typeface="Verdana" panose="020B0604030504040204" pitchFamily="34" charset="0"/>
              </a:rPr>
              <a:t>the fellowship of the mystery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, which from the beginning of the ages has been hidden in God who created all things through Jesus Christ;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(Ephesians 3:10)  to the intent that now the manifold wisdom of God might be made known by the church to the principalities and powers in the heavenly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places,</a:t>
            </a:r>
            <a:endParaRPr lang="en-US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880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E432A-BBE1-4974-96C4-6E7C9DFE5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Elephant" panose="02020904090505020303" pitchFamily="18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005C1-1FB4-4DE9-96B2-CECB88C04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ctr" rtl="0"/>
            <a:r>
              <a:rPr lang="en-US" sz="3600" b="1" i="0" u="none" strike="noStrike" baseline="0" dirty="0">
                <a:latin typeface="Verdana" panose="020B0604030504040204" pitchFamily="34" charset="0"/>
              </a:rPr>
              <a:t>It </a:t>
            </a:r>
            <a:r>
              <a:rPr lang="en-US" sz="3600" b="1" dirty="0">
                <a:latin typeface="Verdana" panose="020B0604030504040204" pitchFamily="34" charset="0"/>
              </a:rPr>
              <a:t>WAS a mystery.</a:t>
            </a:r>
          </a:p>
          <a:p>
            <a:pPr marR="0" algn="ctr" rtl="0"/>
            <a:r>
              <a:rPr lang="en-US" sz="3600" b="1" i="0" u="none" strike="noStrike" baseline="0" dirty="0">
                <a:latin typeface="Verdana" panose="020B0604030504040204" pitchFamily="34" charset="0"/>
              </a:rPr>
              <a:t>NOW it is not a mystery.</a:t>
            </a:r>
          </a:p>
        </p:txBody>
      </p:sp>
    </p:spTree>
    <p:extLst>
      <p:ext uri="{BB962C8B-B14F-4D97-AF65-F5344CB8AC3E}">
        <p14:creationId xmlns:p14="http://schemas.microsoft.com/office/powerpoint/2010/main" val="3674118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E432A-BBE1-4974-96C4-6E7C9DFE5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Elephant" panose="02020904090505020303" pitchFamily="18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005C1-1FB4-4DE9-96B2-CECB88C04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ctr" rtl="0"/>
            <a:r>
              <a:rPr lang="en-US" sz="3600" b="1" i="0" u="none" strike="noStrike" baseline="0" dirty="0">
                <a:latin typeface="Verdana" panose="020B0604030504040204" pitchFamily="34" charset="0"/>
              </a:rPr>
              <a:t>It </a:t>
            </a:r>
            <a:r>
              <a:rPr lang="en-US" sz="3600" b="1" dirty="0">
                <a:latin typeface="Verdana" panose="020B0604030504040204" pitchFamily="34" charset="0"/>
              </a:rPr>
              <a:t>WAS a mystery.</a:t>
            </a:r>
          </a:p>
          <a:p>
            <a:pPr marR="0" algn="ctr" rtl="0"/>
            <a:r>
              <a:rPr lang="en-US" sz="3600" b="1" i="0" u="none" strike="noStrike" baseline="0" dirty="0">
                <a:latin typeface="Verdana" panose="020B0604030504040204" pitchFamily="34" charset="0"/>
              </a:rPr>
              <a:t>NOW it is not a mystery.</a:t>
            </a:r>
          </a:p>
          <a:p>
            <a:pPr marR="0" algn="ctr" rtl="0"/>
            <a:endParaRPr lang="en-US" sz="3600" b="1" i="0" u="none" strike="noStrike" baseline="0" dirty="0">
              <a:latin typeface="Verdana" panose="020B0604030504040204" pitchFamily="34" charset="0"/>
            </a:endParaRPr>
          </a:p>
          <a:p>
            <a:pPr marR="0" algn="ctr" rtl="0"/>
            <a:r>
              <a:rPr lang="en-US" sz="3600" b="1" dirty="0">
                <a:latin typeface="Verdana" panose="020B0604030504040204" pitchFamily="34" charset="0"/>
              </a:rPr>
              <a:t>We have God’s plan - - -</a:t>
            </a:r>
            <a:br>
              <a:rPr lang="en-US" sz="3600" b="1" dirty="0">
                <a:latin typeface="Verdana" panose="020B0604030504040204" pitchFamily="34" charset="0"/>
              </a:rPr>
            </a:br>
            <a:r>
              <a:rPr lang="en-US" sz="3600" b="1" dirty="0">
                <a:latin typeface="Verdana" panose="020B0604030504040204" pitchFamily="34" charset="0"/>
              </a:rPr>
              <a:t>revealed</a:t>
            </a:r>
            <a:br>
              <a:rPr lang="en-US" sz="3600" b="1" dirty="0">
                <a:latin typeface="Verdana" panose="020B0604030504040204" pitchFamily="34" charset="0"/>
              </a:rPr>
            </a:br>
            <a:r>
              <a:rPr lang="en-US" sz="3600" b="1" dirty="0">
                <a:latin typeface="Verdana" panose="020B0604030504040204" pitchFamily="34" charset="0"/>
              </a:rPr>
              <a:t>inspired</a:t>
            </a:r>
            <a:br>
              <a:rPr lang="en-US" sz="3600" b="1" dirty="0">
                <a:latin typeface="Verdana" panose="020B0604030504040204" pitchFamily="34" charset="0"/>
              </a:rPr>
            </a:br>
            <a:r>
              <a:rPr lang="en-US" sz="3600" b="1" dirty="0">
                <a:latin typeface="Verdana" panose="020B0604030504040204" pitchFamily="34" charset="0"/>
              </a:rPr>
              <a:t>recorded</a:t>
            </a:r>
            <a:br>
              <a:rPr lang="en-US" sz="3600" b="1" dirty="0">
                <a:latin typeface="Verdana" panose="020B0604030504040204" pitchFamily="34" charset="0"/>
              </a:rPr>
            </a:br>
            <a:r>
              <a:rPr lang="en-US" sz="3600" b="1" dirty="0">
                <a:latin typeface="Verdana" panose="020B0604030504040204" pitchFamily="34" charset="0"/>
              </a:rPr>
              <a:t>preserved.</a:t>
            </a:r>
          </a:p>
        </p:txBody>
      </p:sp>
    </p:spTree>
    <p:extLst>
      <p:ext uri="{BB962C8B-B14F-4D97-AF65-F5344CB8AC3E}">
        <p14:creationId xmlns:p14="http://schemas.microsoft.com/office/powerpoint/2010/main" val="350739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E432A-BBE1-4974-96C4-6E7C9DFE5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Elephant" panose="02020904090505020303" pitchFamily="18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005C1-1FB4-4DE9-96B2-CECB88C04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ctr" rtl="0"/>
            <a:endParaRPr lang="en-US" sz="4400" b="1" i="0" u="sng" strike="noStrike" baseline="0" dirty="0">
              <a:latin typeface="Verdana" panose="020B0604030504040204" pitchFamily="34" charset="0"/>
            </a:endParaRPr>
          </a:p>
          <a:p>
            <a:pPr marR="0" algn="ctr" rtl="0"/>
            <a:endParaRPr lang="en-US" sz="4400" b="1" u="sng" dirty="0">
              <a:latin typeface="Verdana" panose="020B0604030504040204" pitchFamily="34" charset="0"/>
            </a:endParaRPr>
          </a:p>
          <a:p>
            <a:pPr marR="0" algn="ctr" rtl="0"/>
            <a:r>
              <a:rPr lang="en-US" sz="4400" b="1" i="0" u="sng" strike="noStrike" baseline="0" dirty="0">
                <a:latin typeface="Verdana" panose="020B0604030504040204" pitchFamily="34" charset="0"/>
              </a:rPr>
              <a:t>It is clear what we must do </a:t>
            </a:r>
            <a:br>
              <a:rPr lang="en-US" sz="4400" b="1" i="0" u="sng" strike="noStrike" baseline="0" dirty="0">
                <a:latin typeface="Verdana" panose="020B0604030504040204" pitchFamily="34" charset="0"/>
              </a:rPr>
            </a:br>
            <a:br>
              <a:rPr lang="en-US" sz="4400" b="1" i="0" u="sng" strike="noStrike" baseline="0" dirty="0">
                <a:latin typeface="Verdana" panose="020B0604030504040204" pitchFamily="34" charset="0"/>
              </a:rPr>
            </a:br>
            <a:r>
              <a:rPr lang="en-US" sz="4400" b="1" i="0" u="sng" strike="noStrike" baseline="0" dirty="0">
                <a:latin typeface="Verdana" panose="020B0604030504040204" pitchFamily="34" charset="0"/>
              </a:rPr>
              <a:t>to have salvation.</a:t>
            </a:r>
          </a:p>
        </p:txBody>
      </p:sp>
    </p:spTree>
    <p:extLst>
      <p:ext uri="{BB962C8B-B14F-4D97-AF65-F5344CB8AC3E}">
        <p14:creationId xmlns:p14="http://schemas.microsoft.com/office/powerpoint/2010/main" val="1514487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E432A-BBE1-4974-96C4-6E7C9DFE5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Elephant" panose="02020904090505020303" pitchFamily="18" charset="0"/>
              </a:rPr>
              <a:t>Ephesians 3:1-5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005C1-1FB4-4DE9-96B2-CECB88C04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(1)  For this reason I, Paul, the prisoner of Christ Jesus for you Gentiles—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(2)  if indeed you have heard of the dispensation of the grace of God which was given to me for you,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(3)  how that by revelation He made known to me the mystery (as I have briefly written already,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(4)  by which, when you read, you may understand my knowledge in the mystery of Christ),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(5)  which in other ages was not made known to the sons of men, as it has now been revealed by the Spirit to His holy apostles and prophets:</a:t>
            </a:r>
          </a:p>
        </p:txBody>
      </p:sp>
    </p:spTree>
    <p:extLst>
      <p:ext uri="{BB962C8B-B14F-4D97-AF65-F5344CB8AC3E}">
        <p14:creationId xmlns:p14="http://schemas.microsoft.com/office/powerpoint/2010/main" val="3702056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E432A-BBE1-4974-96C4-6E7C9DFE5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Elephant" panose="02020904090505020303" pitchFamily="18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005C1-1FB4-4DE9-96B2-CECB88C04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Mystery = unknown, can’t figure it out, unable to solve</a:t>
            </a:r>
          </a:p>
          <a:p>
            <a:pPr marR="0" algn="l" rtl="0"/>
            <a:r>
              <a:rPr lang="en-US" b="1" dirty="0">
                <a:latin typeface="Verdana" panose="020B0604030504040204" pitchFamily="34" charset="0"/>
              </a:rPr>
              <a:t>Many today say, “The Gospel is a mystery. Everything is beyond our ability to know or understand.”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They claim that sin</a:t>
            </a:r>
            <a:r>
              <a:rPr lang="en-US" b="1" dirty="0">
                <a:latin typeface="Verdana" panose="020B0604030504040204" pitchFamily="34" charset="0"/>
              </a:rPr>
              <a:t>ce we are incapable of fully knowing God and His will because it is described as a mystery.</a:t>
            </a:r>
          </a:p>
          <a:p>
            <a:pPr marR="0" algn="l" rtl="0"/>
            <a:r>
              <a:rPr lang="en-US" b="1" dirty="0">
                <a:latin typeface="Verdana" panose="020B0604030504040204" pitchFamily="34" charset="0"/>
              </a:rPr>
              <a:t> They teach that because it is a mystery, there can be no objective standard or law.</a:t>
            </a:r>
            <a:endParaRPr lang="en-US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438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E432A-BBE1-4974-96C4-6E7C9DFE5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Elephant" panose="02020904090505020303" pitchFamily="18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005C1-1FB4-4DE9-96B2-CECB88C04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It is true – There are things that we do not know or understand.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God has revealed all that “pertains to life and godliness.” </a:t>
            </a:r>
            <a:r>
              <a:rPr lang="en-US" b="1" dirty="0">
                <a:latin typeface="Verdana" panose="020B0604030504040204" pitchFamily="34" charset="0"/>
              </a:rPr>
              <a:t>(2 Peter 1:3)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Everything we need to know to please God have been revealed.</a:t>
            </a:r>
          </a:p>
          <a:p>
            <a:pPr marR="0" algn="l" rtl="0"/>
            <a:r>
              <a:rPr lang="en-US" b="1" dirty="0">
                <a:latin typeface="Verdana" panose="020B0604030504040204" pitchFamily="34" charset="0"/>
              </a:rPr>
              <a:t>God has given us what we need to be saved.</a:t>
            </a:r>
          </a:p>
          <a:p>
            <a:pPr marR="0" algn="l" rtl="0"/>
            <a:endParaRPr lang="en-US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Notice 4 things about the “mystery”.</a:t>
            </a:r>
          </a:p>
        </p:txBody>
      </p:sp>
    </p:spTree>
    <p:extLst>
      <p:ext uri="{BB962C8B-B14F-4D97-AF65-F5344CB8AC3E}">
        <p14:creationId xmlns:p14="http://schemas.microsoft.com/office/powerpoint/2010/main" val="719221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E432A-BBE1-4974-96C4-6E7C9DFE5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Elephant" panose="02020904090505020303" pitchFamily="18" charset="0"/>
              </a:rPr>
              <a:t>1 – The Mystery is Revealed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005C1-1FB4-4DE9-96B2-CECB88C04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(Ephesians 3:5)  which in other ages was not made known to the sons of men, as it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has now been revealed 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by the Spirit to His holy apostles and prophets:</a:t>
            </a:r>
          </a:p>
          <a:p>
            <a:pPr marR="0" algn="l" rtl="0"/>
            <a:endParaRPr lang="en-US" sz="24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endParaRPr lang="en-US" sz="24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(Mark 4:10)  But when He was alone, those around Him with the twelve asked Him about the parable.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(Mark 4:11)  And He said to them, "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To you it has been given to know the mystery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of the kingdom of God; but to those who are outside, all things come in parables,</a:t>
            </a:r>
          </a:p>
        </p:txBody>
      </p:sp>
    </p:spTree>
    <p:extLst>
      <p:ext uri="{BB962C8B-B14F-4D97-AF65-F5344CB8AC3E}">
        <p14:creationId xmlns:p14="http://schemas.microsoft.com/office/powerpoint/2010/main" val="768502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E432A-BBE1-4974-96C4-6E7C9DFE5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Elephant" panose="02020904090505020303" pitchFamily="18" charset="0"/>
              </a:rPr>
              <a:t>1 – The Mystery is Revealed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005C1-1FB4-4DE9-96B2-CECB88C04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(Romans 16:25)  Now to Him who is able to establish you according to my gospel and the preaching of Jesus Christ, according to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the revelation of the mystery 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kept secret since the world began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(Romans 16:26)  but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now made manifest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, and by the prophetic Scriptures made known to all nations, according to the commandment of the everlasting God, for obedience to the faith—</a:t>
            </a:r>
          </a:p>
          <a:p>
            <a:pPr marR="0" algn="l" rtl="0"/>
            <a:endParaRPr lang="en-US" sz="2400" b="1" dirty="0">
              <a:latin typeface="Verdana" panose="020B0604030504040204" pitchFamily="34" charset="0"/>
            </a:endParaRPr>
          </a:p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(1 Corinthians 15:51)  Behold,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I tell you a mystery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: We shall not all sleep, but we shall all be changed—</a:t>
            </a:r>
          </a:p>
        </p:txBody>
      </p:sp>
    </p:spTree>
    <p:extLst>
      <p:ext uri="{BB962C8B-B14F-4D97-AF65-F5344CB8AC3E}">
        <p14:creationId xmlns:p14="http://schemas.microsoft.com/office/powerpoint/2010/main" val="3534133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E432A-BBE1-4974-96C4-6E7C9DFE5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Elephant" panose="02020904090505020303" pitchFamily="18" charset="0"/>
              </a:rPr>
              <a:t>1 – The Mystery is Revealed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005C1-1FB4-4DE9-96B2-CECB88C04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(Ephesians 1:7)  In Him we have redemption through His blood, the forgiveness of sins, according to the riches of His grace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(Ephesians 1:8)  which He made to abound toward us in all wisdom and prudence,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(Ephesians 1:9) 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having made known to us the mystery 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of His will, according to His good pleasure which He purposed in Himself,</a:t>
            </a:r>
          </a:p>
          <a:p>
            <a:pPr marR="0" algn="l" rtl="0"/>
            <a:endParaRPr lang="en-US" sz="2400" b="1" dirty="0">
              <a:latin typeface="Verdana" panose="020B0604030504040204" pitchFamily="34" charset="0"/>
            </a:endParaRPr>
          </a:p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(Colossians 1:26) 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the mystery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which has been hidden from ages and from generations, but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now has been revealed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to His saints.</a:t>
            </a:r>
          </a:p>
        </p:txBody>
      </p:sp>
    </p:spTree>
    <p:extLst>
      <p:ext uri="{BB962C8B-B14F-4D97-AF65-F5344CB8AC3E}">
        <p14:creationId xmlns:p14="http://schemas.microsoft.com/office/powerpoint/2010/main" val="1867274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E432A-BBE1-4974-96C4-6E7C9DFE5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Elephant" panose="02020904090505020303" pitchFamily="18" charset="0"/>
              </a:rPr>
              <a:t>2 – The Mystery is Understandable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005C1-1FB4-4DE9-96B2-CECB88C04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(Ephesians 3:3)  how that by revelation </a:t>
            </a:r>
            <a:r>
              <a:rPr lang="en-US" b="1" i="0" u="sng" strike="noStrike" baseline="0" dirty="0">
                <a:latin typeface="Verdana" panose="020B0604030504040204" pitchFamily="34" charset="0"/>
              </a:rPr>
              <a:t>He made known to me the mystery 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(as I have briefly written already,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(Ephesians 3:4)  by which, when you read, </a:t>
            </a:r>
            <a:r>
              <a:rPr lang="en-US" b="1" i="0" u="sng" strike="noStrike" baseline="0" dirty="0">
                <a:latin typeface="Verdana" panose="020B0604030504040204" pitchFamily="34" charset="0"/>
              </a:rPr>
              <a:t>you may understand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my knowledge in the mystery of Christ),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(Ephesians 3:5)  which in other ages was not made known to the sons of men, as </a:t>
            </a:r>
            <a:r>
              <a:rPr lang="en-US" b="1" i="0" u="sng" strike="noStrike" baseline="0" dirty="0">
                <a:latin typeface="Verdana" panose="020B0604030504040204" pitchFamily="34" charset="0"/>
              </a:rPr>
              <a:t>it has now been revealed 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by the Spirit to His holy apostles and prophets:</a:t>
            </a:r>
          </a:p>
        </p:txBody>
      </p:sp>
    </p:spTree>
    <p:extLst>
      <p:ext uri="{BB962C8B-B14F-4D97-AF65-F5344CB8AC3E}">
        <p14:creationId xmlns:p14="http://schemas.microsoft.com/office/powerpoint/2010/main" val="348295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E432A-BBE1-4974-96C4-6E7C9DFE5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Elephant" panose="02020904090505020303" pitchFamily="18" charset="0"/>
              </a:rPr>
              <a:t>3 – The Mystery Unites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005C1-1FB4-4DE9-96B2-CECB88C04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(Ephesians 3:6)  that the Gentiles should be fellow heirs, of the same body, and partakers of His promise in Christ through the gospel,</a:t>
            </a:r>
          </a:p>
          <a:p>
            <a:pPr marR="0" algn="l" rtl="0"/>
            <a:endParaRPr lang="en-US" sz="2400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The gospel is not for some special group, nation, or race.</a:t>
            </a:r>
          </a:p>
          <a:p>
            <a:pPr marR="0" algn="l" rtl="0"/>
            <a:endParaRPr lang="en-US" sz="24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Gentiles (everyone not Jewish) are:</a:t>
            </a:r>
          </a:p>
          <a:p>
            <a:pPr lvl="1"/>
            <a:r>
              <a:rPr lang="en-US" b="1" i="0" u="none" strike="noStrike" baseline="0" dirty="0">
                <a:latin typeface="Verdana" panose="020B0604030504040204" pitchFamily="34" charset="0"/>
              </a:rPr>
              <a:t>Fellow heirs of the same body (the church)</a:t>
            </a:r>
          </a:p>
          <a:p>
            <a:pPr lvl="1"/>
            <a:r>
              <a:rPr lang="en-US" b="1" dirty="0">
                <a:latin typeface="Verdana" panose="020B0604030504040204" pitchFamily="34" charset="0"/>
              </a:rPr>
              <a:t>Partakers of His promise </a:t>
            </a:r>
            <a:endParaRPr lang="en-US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513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863</Words>
  <Application>Microsoft Office PowerPoint</Application>
  <PresentationFormat>Widescreen</PresentationFormat>
  <Paragraphs>64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Elephant</vt:lpstr>
      <vt:lpstr>Verdana</vt:lpstr>
      <vt:lpstr>Office Theme</vt:lpstr>
      <vt:lpstr>Mystery of the Gospel</vt:lpstr>
      <vt:lpstr>Ephesians 3:1-5</vt:lpstr>
      <vt:lpstr>Introduction</vt:lpstr>
      <vt:lpstr>Introduction</vt:lpstr>
      <vt:lpstr>1 – The Mystery is Revealed</vt:lpstr>
      <vt:lpstr>1 – The Mystery is Revealed</vt:lpstr>
      <vt:lpstr>1 – The Mystery is Revealed</vt:lpstr>
      <vt:lpstr>2 – The Mystery is Understandable</vt:lpstr>
      <vt:lpstr>3 – The Mystery Unites Us</vt:lpstr>
      <vt:lpstr>4 – The Mystery is known to all in fellowship with God.</vt:lpstr>
      <vt:lpstr>Conclusion</vt:lpstr>
      <vt:lpstr>Conclusion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Mystery of the Gospel</dc:title>
  <dc:creator>Manly Luscombe</dc:creator>
  <cp:lastModifiedBy>Manly Luscombe</cp:lastModifiedBy>
  <cp:revision>1</cp:revision>
  <dcterms:created xsi:type="dcterms:W3CDTF">2022-01-14T00:02:33Z</dcterms:created>
  <dcterms:modified xsi:type="dcterms:W3CDTF">2022-01-14T00:50:50Z</dcterms:modified>
</cp:coreProperties>
</file>