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Moon God: Allah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Is Allah the God of the Bible?</a:t>
            </a:r>
          </a:p>
        </p:txBody>
      </p:sp>
    </p:spTree>
    <p:extLst>
      <p:ext uri="{BB962C8B-B14F-4D97-AF65-F5344CB8AC3E}">
        <p14:creationId xmlns:p14="http://schemas.microsoft.com/office/powerpoint/2010/main" val="205488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 31:26-28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baseline="30000" dirty="0"/>
              <a:t>26</a:t>
            </a:r>
            <a:r>
              <a:rPr lang="en-US" sz="3200" dirty="0"/>
              <a:t> If I have observed the sun when it shines, Or the </a:t>
            </a:r>
            <a:r>
              <a:rPr lang="en-US" sz="3200" b="1" u="sng" dirty="0"/>
              <a:t>moon</a:t>
            </a:r>
            <a:r>
              <a:rPr lang="en-US" sz="3200" dirty="0"/>
              <a:t> moving </a:t>
            </a:r>
            <a:r>
              <a:rPr lang="en-US" sz="3200" i="1" dirty="0"/>
              <a:t>in</a:t>
            </a:r>
            <a:r>
              <a:rPr lang="en-US" sz="3200" dirty="0"/>
              <a:t> brightness, </a:t>
            </a:r>
            <a:r>
              <a:rPr lang="en-US" sz="3200" b="1" baseline="30000" dirty="0"/>
              <a:t>27</a:t>
            </a:r>
            <a:r>
              <a:rPr lang="en-US" sz="3200" dirty="0"/>
              <a:t> So that my heart has been secretly enticed, And my mouth has kissed my hand; </a:t>
            </a:r>
            <a:r>
              <a:rPr lang="en-US" sz="3200" b="1" baseline="30000" dirty="0"/>
              <a:t>28</a:t>
            </a:r>
            <a:r>
              <a:rPr lang="en-US" sz="3200" dirty="0"/>
              <a:t> This also </a:t>
            </a:r>
            <a:r>
              <a:rPr lang="en-US" sz="3200" i="1" dirty="0"/>
              <a:t>would be</a:t>
            </a:r>
            <a:r>
              <a:rPr lang="en-US" sz="3200" dirty="0"/>
              <a:t> an </a:t>
            </a:r>
            <a:r>
              <a:rPr lang="en-US" sz="3200" b="1" dirty="0"/>
              <a:t>iniquity</a:t>
            </a:r>
            <a:r>
              <a:rPr lang="en-US" sz="3200" dirty="0"/>
              <a:t> </a:t>
            </a:r>
            <a:r>
              <a:rPr lang="en-US" sz="3200" i="1" dirty="0"/>
              <a:t>deserving of</a:t>
            </a:r>
            <a:r>
              <a:rPr lang="en-US" sz="3200" dirty="0"/>
              <a:t> judgment, </a:t>
            </a:r>
            <a:r>
              <a:rPr lang="en-US" sz="3200" b="1" u="sng" dirty="0"/>
              <a:t>For I would have denied God </a:t>
            </a:r>
            <a:r>
              <a:rPr lang="en-US" sz="3200" b="1" i="1" u="sng" dirty="0"/>
              <a:t>who is</a:t>
            </a:r>
            <a:r>
              <a:rPr lang="en-US" sz="3200" b="1" u="sng" dirty="0"/>
              <a:t> above</a:t>
            </a:r>
            <a:r>
              <a:rPr lang="en-US" sz="32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96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Lunar / Lucina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7253"/>
            <a:ext cx="8596668" cy="4757530"/>
          </a:xfrm>
        </p:spPr>
        <p:txBody>
          <a:bodyPr>
            <a:noAutofit/>
          </a:bodyPr>
          <a:lstStyle/>
          <a:p>
            <a:r>
              <a:rPr lang="en-US" sz="2800" dirty="0"/>
              <a:t>Latin names for the Moon - Lunar or Lucina is the female deity</a:t>
            </a:r>
          </a:p>
          <a:p>
            <a:r>
              <a:rPr lang="en-US" sz="2800" dirty="0" err="1"/>
              <a:t>Lunus</a:t>
            </a:r>
            <a:r>
              <a:rPr lang="en-US" sz="2800" dirty="0"/>
              <a:t> is the male name</a:t>
            </a:r>
          </a:p>
          <a:p>
            <a:r>
              <a:rPr lang="en-US" sz="2800" dirty="0"/>
              <a:t>Many believed the moon controlled their mood and actions</a:t>
            </a:r>
          </a:p>
          <a:p>
            <a:r>
              <a:rPr lang="en-US" sz="2800" dirty="0"/>
              <a:t>We get words – lunatic and lunacy from this belief</a:t>
            </a:r>
          </a:p>
          <a:p>
            <a:r>
              <a:rPr lang="en-US" sz="2800" dirty="0"/>
              <a:t>In crescent form – Lunette – in Arabia he is a male god, elsewhere female</a:t>
            </a:r>
          </a:p>
        </p:txBody>
      </p:sp>
    </p:spTree>
    <p:extLst>
      <p:ext uri="{BB962C8B-B14F-4D97-AF65-F5344CB8AC3E}">
        <p14:creationId xmlns:p14="http://schemas.microsoft.com/office/powerpoint/2010/main" val="361978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Romans 1:20-21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4728"/>
            <a:ext cx="8596668" cy="4863063"/>
          </a:xfrm>
        </p:spPr>
        <p:txBody>
          <a:bodyPr>
            <a:noAutofit/>
          </a:bodyPr>
          <a:lstStyle/>
          <a:p>
            <a:r>
              <a:rPr lang="en-US" sz="3200" b="1" baseline="30000" dirty="0"/>
              <a:t>20</a:t>
            </a:r>
            <a:r>
              <a:rPr lang="en-US" sz="3200" dirty="0"/>
              <a:t> For since the creation of the world His invisible </a:t>
            </a:r>
            <a:r>
              <a:rPr lang="en-US" sz="3200" i="1" dirty="0"/>
              <a:t>attributes</a:t>
            </a:r>
            <a:r>
              <a:rPr lang="en-US" sz="3200" dirty="0"/>
              <a:t> are clearly seen, being understood by the things that are made, </a:t>
            </a:r>
            <a:r>
              <a:rPr lang="en-US" sz="3200" i="1" dirty="0"/>
              <a:t>even</a:t>
            </a:r>
            <a:r>
              <a:rPr lang="en-US" sz="3200" dirty="0"/>
              <a:t> His eternal power and Godhead, so that they are without excuse, </a:t>
            </a:r>
            <a:r>
              <a:rPr lang="en-US" sz="3200" b="1" baseline="30000" dirty="0"/>
              <a:t>21</a:t>
            </a:r>
            <a:r>
              <a:rPr lang="en-US" sz="3200" dirty="0"/>
              <a:t> because, although they knew God, they did not glorify </a:t>
            </a:r>
            <a:r>
              <a:rPr lang="en-US" sz="3200" i="1" dirty="0"/>
              <a:t>Him</a:t>
            </a:r>
            <a:r>
              <a:rPr lang="en-US" sz="3200" dirty="0"/>
              <a:t> as God, nor were thankful, but became futile in their thoughts, and their foolish hearts were darkened.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0050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Romans 1:24-25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24484"/>
            <a:ext cx="8596668" cy="4730542"/>
          </a:xfrm>
        </p:spPr>
        <p:txBody>
          <a:bodyPr>
            <a:noAutofit/>
          </a:bodyPr>
          <a:lstStyle/>
          <a:p>
            <a:r>
              <a:rPr lang="en-US" sz="3600" b="1" baseline="30000" dirty="0"/>
              <a:t>24</a:t>
            </a:r>
            <a:r>
              <a:rPr lang="en-US" sz="3600" dirty="0"/>
              <a:t> Therefore God also gave them up to uncleanness, in the lusts of their hearts, to dishonor their bodies among themselves, </a:t>
            </a:r>
            <a:r>
              <a:rPr lang="en-US" sz="3600" b="1" baseline="30000" dirty="0"/>
              <a:t>25</a:t>
            </a:r>
            <a:r>
              <a:rPr lang="en-US" sz="3600" dirty="0"/>
              <a:t> who exchanged the truth of God for the lie, and </a:t>
            </a:r>
            <a:r>
              <a:rPr lang="en-US" sz="3600" b="1" u="sng" dirty="0"/>
              <a:t>worshiped and served the creature rather than the Creator</a:t>
            </a:r>
            <a:r>
              <a:rPr lang="en-US" sz="3600" dirty="0"/>
              <a:t>, who is blessed forever. Amen.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2589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John 2:23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1 John 2:23 </a:t>
            </a:r>
            <a:r>
              <a:rPr lang="en-US" sz="2800" dirty="0"/>
              <a:t>Whoever denies the Son does not have the Father either; he who acknowledges the Son has the Father also.</a:t>
            </a:r>
          </a:p>
          <a:p>
            <a:r>
              <a:rPr lang="en-US" sz="2800" dirty="0"/>
              <a:t>It is claimed that Christians, Jews and Muslims all worship the same God – the God of Abraham.</a:t>
            </a:r>
          </a:p>
          <a:p>
            <a:r>
              <a:rPr lang="en-US" sz="2800" dirty="0"/>
              <a:t>These are the three great monotheistic religions</a:t>
            </a:r>
          </a:p>
          <a:p>
            <a:r>
              <a:rPr lang="en-US" sz="2800" dirty="0"/>
              <a:t>Do we worship the same God?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07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the claim?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They descend from Abraham</a:t>
            </a:r>
          </a:p>
          <a:p>
            <a:r>
              <a:rPr lang="en-US" sz="2800" dirty="0"/>
              <a:t>They claim to worship the God of Abraham</a:t>
            </a:r>
          </a:p>
          <a:p>
            <a:r>
              <a:rPr lang="en-US" sz="2800" dirty="0"/>
              <a:t>NOTE: They do not claim Isaac or Jacob</a:t>
            </a:r>
          </a:p>
          <a:p>
            <a:r>
              <a:rPr lang="en-US" sz="2800" dirty="0"/>
              <a:t>They teach a strict moral code</a:t>
            </a:r>
          </a:p>
          <a:p>
            <a:r>
              <a:rPr lang="en-US" sz="2800" dirty="0"/>
              <a:t>Just a different name – Allah or Jehovah</a:t>
            </a:r>
          </a:p>
        </p:txBody>
      </p:sp>
    </p:spTree>
    <p:extLst>
      <p:ext uri="{BB962C8B-B14F-4D97-AF65-F5344CB8AC3E}">
        <p14:creationId xmlns:p14="http://schemas.microsoft.com/office/powerpoint/2010/main" val="135600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Allah in the Bible?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YES! The Moon God crescent (as seen on Mosques and Muslim flags worldwide).</a:t>
            </a:r>
          </a:p>
          <a:p>
            <a:endParaRPr lang="en-US" sz="2800" dirty="0"/>
          </a:p>
        </p:txBody>
      </p:sp>
      <p:sp>
        <p:nvSpPr>
          <p:cNvPr id="4" name="AutoShape 2" descr="Image result for muslim fla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muslim flag"/>
          <p:cNvSpPr>
            <a:spLocks noChangeAspect="1" noChangeArrowheads="1"/>
          </p:cNvSpPr>
          <p:nvPr/>
        </p:nvSpPr>
        <p:spPr bwMode="auto">
          <a:xfrm>
            <a:off x="1058197" y="3290956"/>
            <a:ext cx="2480134" cy="2480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974" y="3521145"/>
            <a:ext cx="3937119" cy="2614612"/>
          </a:xfrm>
          <a:prstGeom prst="rect">
            <a:avLst/>
          </a:prstGeom>
        </p:spPr>
      </p:pic>
      <p:pic>
        <p:nvPicPr>
          <p:cNvPr id="1032" name="Picture 8" descr="Image result for muslim mosque cresc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1550" y="3576367"/>
            <a:ext cx="5109270" cy="269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3100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Allah in the Bible?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Judges 8:21b </a:t>
            </a:r>
            <a:r>
              <a:rPr lang="en-US" sz="2800" dirty="0"/>
              <a:t>So Gideon arose and killed </a:t>
            </a:r>
            <a:r>
              <a:rPr lang="en-US" sz="2800" dirty="0" err="1"/>
              <a:t>Zebah</a:t>
            </a:r>
            <a:r>
              <a:rPr lang="en-US" sz="2800" dirty="0"/>
              <a:t> and </a:t>
            </a:r>
            <a:r>
              <a:rPr lang="en-US" sz="2800" dirty="0" err="1"/>
              <a:t>Zalmunna</a:t>
            </a:r>
            <a:r>
              <a:rPr lang="en-US" sz="2800" dirty="0"/>
              <a:t>, and took the </a:t>
            </a:r>
            <a:r>
              <a:rPr lang="en-US" sz="2800" b="1" u="sng" dirty="0"/>
              <a:t>crescent</a:t>
            </a:r>
            <a:r>
              <a:rPr lang="en-US" sz="2800" dirty="0"/>
              <a:t> ornaments that </a:t>
            </a:r>
            <a:r>
              <a:rPr lang="en-US" sz="2800" i="1" dirty="0"/>
              <a:t>were</a:t>
            </a:r>
            <a:r>
              <a:rPr lang="en-US" sz="2800" dirty="0"/>
              <a:t> on their camels' necks. </a:t>
            </a:r>
          </a:p>
          <a:p>
            <a:r>
              <a:rPr lang="en-US" sz="2800" dirty="0"/>
              <a:t>NOTE: KJV uses “ornaments”</a:t>
            </a:r>
          </a:p>
          <a:p>
            <a:r>
              <a:rPr lang="en-US" sz="2800" b="1" dirty="0"/>
              <a:t>Brown, Driver, Briggs </a:t>
            </a:r>
            <a:r>
              <a:rPr lang="en-US" sz="2800" dirty="0"/>
              <a:t>(the Thayer of Hebrew OT) says – “</a:t>
            </a:r>
            <a:r>
              <a:rPr lang="en-US" sz="2800" dirty="0" err="1"/>
              <a:t>Saharon</a:t>
            </a:r>
            <a:r>
              <a:rPr lang="en-US" sz="2800" dirty="0"/>
              <a:t> – 1) moon, crescent 1a) as an ornament – Part of speech – noun masculine”</a:t>
            </a:r>
          </a:p>
        </p:txBody>
      </p:sp>
    </p:spTree>
    <p:extLst>
      <p:ext uri="{BB962C8B-B14F-4D97-AF65-F5344CB8AC3E}">
        <p14:creationId xmlns:p14="http://schemas.microsoft.com/office/powerpoint/2010/main" val="1924164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Judges 8:26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Now the weight of the gold earrings that he requested was one thousand seven hundred </a:t>
            </a:r>
            <a:r>
              <a:rPr lang="en-US" sz="2800" i="1" dirty="0"/>
              <a:t>shekels</a:t>
            </a:r>
            <a:r>
              <a:rPr lang="en-US" sz="2800" dirty="0"/>
              <a:t> of gold, besides the </a:t>
            </a:r>
            <a:r>
              <a:rPr lang="en-US" sz="2800" b="1" u="sng" dirty="0"/>
              <a:t>crescent</a:t>
            </a:r>
            <a:r>
              <a:rPr lang="en-US" sz="2800" dirty="0"/>
              <a:t> ornaments, pendants, and purple robes which </a:t>
            </a:r>
            <a:r>
              <a:rPr lang="en-US" sz="2800" i="1" dirty="0"/>
              <a:t>were</a:t>
            </a:r>
            <a:r>
              <a:rPr lang="en-US" sz="2800" dirty="0"/>
              <a:t> on the kings of Midian, and besides the chains that </a:t>
            </a:r>
            <a:r>
              <a:rPr lang="en-US" sz="2800" i="1" dirty="0"/>
              <a:t>were</a:t>
            </a:r>
            <a:r>
              <a:rPr lang="en-US" sz="2800" dirty="0"/>
              <a:t> around their camels' necks.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8970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Isaiah 3:18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In that day the Lord will take away the finery: The jingling anklets, the scarves, and the </a:t>
            </a:r>
            <a:r>
              <a:rPr lang="en-US" sz="3200" b="1" u="sng" dirty="0"/>
              <a:t>crescents</a:t>
            </a:r>
            <a:br>
              <a:rPr lang="en-US" sz="3200" dirty="0"/>
            </a:br>
            <a:endParaRPr lang="en-US" sz="3200" dirty="0"/>
          </a:p>
          <a:p>
            <a:r>
              <a:rPr lang="en-US" sz="3200" dirty="0"/>
              <a:t>In the Bible – the Crescent Moon is a false god, spoken against</a:t>
            </a: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56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Exodus 20:4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You shall not make for yourself a carved image, or any likeness </a:t>
            </a:r>
            <a:r>
              <a:rPr lang="en-US" sz="2800" i="1" dirty="0"/>
              <a:t>of anything</a:t>
            </a:r>
            <a:r>
              <a:rPr lang="en-US" sz="2800" dirty="0"/>
              <a:t> that </a:t>
            </a:r>
            <a:r>
              <a:rPr lang="en-US" sz="2800" i="1" dirty="0"/>
              <a:t>is</a:t>
            </a:r>
            <a:r>
              <a:rPr lang="en-US" sz="2800" dirty="0"/>
              <a:t> in heaven above, or that </a:t>
            </a:r>
            <a:r>
              <a:rPr lang="en-US" sz="2800" i="1" dirty="0"/>
              <a:t>is</a:t>
            </a:r>
            <a:r>
              <a:rPr lang="en-US" sz="2800" dirty="0"/>
              <a:t> in the earth beneath, or that </a:t>
            </a:r>
            <a:r>
              <a:rPr lang="en-US" sz="2800" i="1" dirty="0"/>
              <a:t>is</a:t>
            </a:r>
            <a:r>
              <a:rPr lang="en-US" sz="2800" dirty="0"/>
              <a:t> in the water under the earth</a:t>
            </a:r>
          </a:p>
          <a:p>
            <a:r>
              <a:rPr lang="en-US" sz="2800" dirty="0"/>
              <a:t>Is this crescent moon of Muslims today the same as the crescent moon worship in the Bible?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472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utoShape 4" descr="Image result for allah moon god"/>
          <p:cNvSpPr>
            <a:spLocks noChangeAspect="1" noChangeArrowheads="1"/>
          </p:cNvSpPr>
          <p:nvPr/>
        </p:nvSpPr>
        <p:spPr bwMode="auto">
          <a:xfrm>
            <a:off x="1865106" y="3420372"/>
            <a:ext cx="2084042" cy="208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Image result for allah moon god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348" y="463826"/>
            <a:ext cx="8995603" cy="591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03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</TotalTime>
  <Words>404</Words>
  <Application>Microsoft Office PowerPoint</Application>
  <PresentationFormat>Widescreen</PresentationFormat>
  <Paragraphs>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The Moon God: Allah</vt:lpstr>
      <vt:lpstr>1 John 2:23</vt:lpstr>
      <vt:lpstr>Why the claim?</vt:lpstr>
      <vt:lpstr>Is Allah in the Bible?</vt:lpstr>
      <vt:lpstr>Is Allah in the Bible?</vt:lpstr>
      <vt:lpstr>Judges 8:26</vt:lpstr>
      <vt:lpstr>Isaiah 3:18</vt:lpstr>
      <vt:lpstr>Exodus 20:4</vt:lpstr>
      <vt:lpstr>PowerPoint Presentation</vt:lpstr>
      <vt:lpstr>Job 31:26-28</vt:lpstr>
      <vt:lpstr>Lunar / Lucina</vt:lpstr>
      <vt:lpstr>Romans 1:20-21</vt:lpstr>
      <vt:lpstr>Romans 1:24-25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Moon God: Allah</dc:title>
  <dc:creator>Manly Luscombe</dc:creator>
  <cp:lastModifiedBy>Manly Luscombe</cp:lastModifiedBy>
  <cp:revision>8</cp:revision>
  <dcterms:created xsi:type="dcterms:W3CDTF">2016-03-14T13:50:19Z</dcterms:created>
  <dcterms:modified xsi:type="dcterms:W3CDTF">2016-03-14T21:57:04Z</dcterms:modified>
</cp:coreProperties>
</file>