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9898E-932B-48E6-9EA9-726EC02C2295}" v="10" dt="2023-09-22T17:56:06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C739898E-932B-48E6-9EA9-726EC02C2295}"/>
    <pc:docChg chg="custSel addSld delSld modSld modMainMaster">
      <pc:chgData name="Account Update" userId="d66a401e1e7a39bf" providerId="LiveId" clId="{C739898E-932B-48E6-9EA9-726EC02C2295}" dt="2023-09-22T17:59:03.613" v="88" actId="27636"/>
      <pc:docMkLst>
        <pc:docMk/>
      </pc:docMkLst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1362033012" sldId="256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1487309201" sldId="257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3054440461" sldId="258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3690650014" sldId="259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699861479" sldId="260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1400547472" sldId="261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2919730481" sldId="262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867857972" sldId="263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2742000963" sldId="264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535459270" sldId="265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1352654728" sldId="266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3039111411" sldId="267"/>
        </pc:sldMkLst>
      </pc:sldChg>
      <pc:sldChg chg="modTransition">
        <pc:chgData name="Account Update" userId="d66a401e1e7a39bf" providerId="LiveId" clId="{C739898E-932B-48E6-9EA9-726EC02C2295}" dt="2023-09-22T17:46:06.427" v="1"/>
        <pc:sldMkLst>
          <pc:docMk/>
          <pc:sldMk cId="4091632972" sldId="268"/>
        </pc:sldMkLst>
      </pc:sldChg>
      <pc:sldChg chg="new del">
        <pc:chgData name="Account Update" userId="d66a401e1e7a39bf" providerId="LiveId" clId="{C739898E-932B-48E6-9EA9-726EC02C2295}" dt="2023-09-22T17:55:14.958" v="4" actId="47"/>
        <pc:sldMkLst>
          <pc:docMk/>
          <pc:sldMk cId="3209704573" sldId="269"/>
        </pc:sldMkLst>
      </pc:sldChg>
      <pc:sldChg chg="modSp add mod">
        <pc:chgData name="Account Update" userId="d66a401e1e7a39bf" providerId="LiveId" clId="{C739898E-932B-48E6-9EA9-726EC02C2295}" dt="2023-09-22T17:59:03.613" v="88" actId="27636"/>
        <pc:sldMkLst>
          <pc:docMk/>
          <pc:sldMk cId="2568505338" sldId="270"/>
        </pc:sldMkLst>
        <pc:spChg chg="mod">
          <ac:chgData name="Account Update" userId="d66a401e1e7a39bf" providerId="LiveId" clId="{C739898E-932B-48E6-9EA9-726EC02C2295}" dt="2023-09-22T17:55:33.340" v="7" actId="27636"/>
          <ac:spMkLst>
            <pc:docMk/>
            <pc:sldMk cId="2568505338" sldId="270"/>
            <ac:spMk id="2" creationId="{4158CF10-F80C-996F-897D-308FC3540236}"/>
          </ac:spMkLst>
        </pc:spChg>
        <pc:spChg chg="mod">
          <ac:chgData name="Account Update" userId="d66a401e1e7a39bf" providerId="LiveId" clId="{C739898E-932B-48E6-9EA9-726EC02C2295}" dt="2023-09-22T17:59:03.613" v="88" actId="27636"/>
          <ac:spMkLst>
            <pc:docMk/>
            <pc:sldMk cId="2568505338" sldId="270"/>
            <ac:spMk id="3" creationId="{8C9B7CD9-5ACA-A434-A3E6-A89C5CE7DDE1}"/>
          </ac:spMkLst>
        </pc:spChg>
        <pc:picChg chg="mod">
          <ac:chgData name="Account Update" userId="d66a401e1e7a39bf" providerId="LiveId" clId="{C739898E-932B-48E6-9EA9-726EC02C2295}" dt="2023-09-22T17:56:06.248" v="14" actId="1076"/>
          <ac:picMkLst>
            <pc:docMk/>
            <pc:sldMk cId="2568505338" sldId="270"/>
            <ac:picMk id="1026" creationId="{A3C15B2B-43FC-FD5F-AA8C-395ED393C496}"/>
          </ac:picMkLst>
        </pc:picChg>
        <pc:picChg chg="mod">
          <ac:chgData name="Account Update" userId="d66a401e1e7a39bf" providerId="LiveId" clId="{C739898E-932B-48E6-9EA9-726EC02C2295}" dt="2023-09-22T17:55:59.042" v="13" actId="1076"/>
          <ac:picMkLst>
            <pc:docMk/>
            <pc:sldMk cId="2568505338" sldId="270"/>
            <ac:picMk id="1028" creationId="{92830042-5956-623D-D0AA-E7EDDE7D5E10}"/>
          </ac:picMkLst>
        </pc:picChg>
      </pc:sldChg>
      <pc:sldMasterChg chg="modTransition modSldLayout">
        <pc:chgData name="Account Update" userId="d66a401e1e7a39bf" providerId="LiveId" clId="{C739898E-932B-48E6-9EA9-726EC02C2295}" dt="2023-09-22T17:46:06.427" v="1"/>
        <pc:sldMasterMkLst>
          <pc:docMk/>
          <pc:sldMasterMk cId="3188580867" sldId="2147483648"/>
        </pc:sldMasterMkLst>
        <pc:sldLayoutChg chg="modTransition">
          <pc:chgData name="Account Update" userId="d66a401e1e7a39bf" providerId="LiveId" clId="{C739898E-932B-48E6-9EA9-726EC02C2295}" dt="2023-09-22T17:46:06.427" v="1"/>
          <pc:sldLayoutMkLst>
            <pc:docMk/>
            <pc:sldMasterMk cId="3188580867" sldId="2147483648"/>
            <pc:sldLayoutMk cId="1875970850" sldId="2147483649"/>
          </pc:sldLayoutMkLst>
        </pc:sldLayoutChg>
        <pc:sldLayoutChg chg="modTransition">
          <pc:chgData name="Account Update" userId="d66a401e1e7a39bf" providerId="LiveId" clId="{C739898E-932B-48E6-9EA9-726EC02C2295}" dt="2023-09-22T17:46:06.427" v="1"/>
          <pc:sldLayoutMkLst>
            <pc:docMk/>
            <pc:sldMasterMk cId="3188580867" sldId="2147483648"/>
            <pc:sldLayoutMk cId="960398154" sldId="2147483650"/>
          </pc:sldLayoutMkLst>
        </pc:sldLayoutChg>
        <pc:sldLayoutChg chg="modTransition">
          <pc:chgData name="Account Update" userId="d66a401e1e7a39bf" providerId="LiveId" clId="{C739898E-932B-48E6-9EA9-726EC02C2295}" dt="2023-09-22T17:46:06.427" v="1"/>
          <pc:sldLayoutMkLst>
            <pc:docMk/>
            <pc:sldMasterMk cId="3188580867" sldId="2147483648"/>
            <pc:sldLayoutMk cId="3806324083" sldId="2147483651"/>
          </pc:sldLayoutMkLst>
        </pc:sldLayoutChg>
        <pc:sldLayoutChg chg="modTransition">
          <pc:chgData name="Account Update" userId="d66a401e1e7a39bf" providerId="LiveId" clId="{C739898E-932B-48E6-9EA9-726EC02C2295}" dt="2023-09-22T17:46:06.427" v="1"/>
          <pc:sldLayoutMkLst>
            <pc:docMk/>
            <pc:sldMasterMk cId="3188580867" sldId="2147483648"/>
            <pc:sldLayoutMk cId="3304894670" sldId="2147483652"/>
          </pc:sldLayoutMkLst>
        </pc:sldLayoutChg>
        <pc:sldLayoutChg chg="modTransition">
          <pc:chgData name="Account Update" userId="d66a401e1e7a39bf" providerId="LiveId" clId="{C739898E-932B-48E6-9EA9-726EC02C2295}" dt="2023-09-22T17:46:06.427" v="1"/>
          <pc:sldLayoutMkLst>
            <pc:docMk/>
            <pc:sldMasterMk cId="3188580867" sldId="2147483648"/>
            <pc:sldLayoutMk cId="2449346175" sldId="2147483653"/>
          </pc:sldLayoutMkLst>
        </pc:sldLayoutChg>
        <pc:sldLayoutChg chg="modTransition">
          <pc:chgData name="Account Update" userId="d66a401e1e7a39bf" providerId="LiveId" clId="{C739898E-932B-48E6-9EA9-726EC02C2295}" dt="2023-09-22T17:46:06.427" v="1"/>
          <pc:sldLayoutMkLst>
            <pc:docMk/>
            <pc:sldMasterMk cId="3188580867" sldId="2147483648"/>
            <pc:sldLayoutMk cId="214619993" sldId="2147483654"/>
          </pc:sldLayoutMkLst>
        </pc:sldLayoutChg>
        <pc:sldLayoutChg chg="modTransition">
          <pc:chgData name="Account Update" userId="d66a401e1e7a39bf" providerId="LiveId" clId="{C739898E-932B-48E6-9EA9-726EC02C2295}" dt="2023-09-22T17:46:06.427" v="1"/>
          <pc:sldLayoutMkLst>
            <pc:docMk/>
            <pc:sldMasterMk cId="3188580867" sldId="2147483648"/>
            <pc:sldLayoutMk cId="3214002154" sldId="2147483655"/>
          </pc:sldLayoutMkLst>
        </pc:sldLayoutChg>
        <pc:sldLayoutChg chg="modTransition">
          <pc:chgData name="Account Update" userId="d66a401e1e7a39bf" providerId="LiveId" clId="{C739898E-932B-48E6-9EA9-726EC02C2295}" dt="2023-09-22T17:46:06.427" v="1"/>
          <pc:sldLayoutMkLst>
            <pc:docMk/>
            <pc:sldMasterMk cId="3188580867" sldId="2147483648"/>
            <pc:sldLayoutMk cId="3625894478" sldId="2147483656"/>
          </pc:sldLayoutMkLst>
        </pc:sldLayoutChg>
        <pc:sldLayoutChg chg="modTransition">
          <pc:chgData name="Account Update" userId="d66a401e1e7a39bf" providerId="LiveId" clId="{C739898E-932B-48E6-9EA9-726EC02C2295}" dt="2023-09-22T17:46:06.427" v="1"/>
          <pc:sldLayoutMkLst>
            <pc:docMk/>
            <pc:sldMasterMk cId="3188580867" sldId="2147483648"/>
            <pc:sldLayoutMk cId="1357334572" sldId="2147483657"/>
          </pc:sldLayoutMkLst>
        </pc:sldLayoutChg>
        <pc:sldLayoutChg chg="modTransition">
          <pc:chgData name="Account Update" userId="d66a401e1e7a39bf" providerId="LiveId" clId="{C739898E-932B-48E6-9EA9-726EC02C2295}" dt="2023-09-22T17:46:06.427" v="1"/>
          <pc:sldLayoutMkLst>
            <pc:docMk/>
            <pc:sldMasterMk cId="3188580867" sldId="2147483648"/>
            <pc:sldLayoutMk cId="2307485949" sldId="2147483658"/>
          </pc:sldLayoutMkLst>
        </pc:sldLayoutChg>
        <pc:sldLayoutChg chg="modTransition">
          <pc:chgData name="Account Update" userId="d66a401e1e7a39bf" providerId="LiveId" clId="{C739898E-932B-48E6-9EA9-726EC02C2295}" dt="2023-09-22T17:46:06.427" v="1"/>
          <pc:sldLayoutMkLst>
            <pc:docMk/>
            <pc:sldMasterMk cId="3188580867" sldId="2147483648"/>
            <pc:sldLayoutMk cId="386530805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B107E-D0B6-B572-C98B-65D02A5D5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F7154E-10E0-579A-B8B6-73F838CF8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F4FE5-3D07-14F0-9E93-ADFB933F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3F1CC-91B5-B42F-54C1-87E8F5F38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49FEF-60FA-8652-559E-4A896E5CA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70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6E65E-9252-7B27-CFB1-6362B6922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06E7FF-BA04-A95D-DA69-A51B4D624B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5396-8498-64DB-435B-49C81AB42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D57E6-02B0-16EF-6D0E-CC2168899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AE924-E4A5-9FDB-1496-71EF65F55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85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142332-1AC8-C0BC-0560-AACE805739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CE4ACD-BE76-53AA-BE92-C810BD143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F622A-6EDA-7A39-DDD0-67423363C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6F8E3-1C26-3AF8-0530-A50C3C84E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707E8-B3F5-10DE-48EE-1F0F3FA9E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08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0DAFD-10D6-94D1-B3CA-AA33C897B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FBF9C-C56D-C9C8-CB8E-E74E1122A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19A24-23D4-E61C-BBC5-0B11E1C16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6C409-3874-6457-9A25-B988DD3EB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9595E-D5F5-DD36-E372-2D3FC583A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98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15FD7-B710-CCAA-68EA-5EB6EA0C7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CCFC1-FB62-DCDE-8DAC-64CE1837B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017ED-4FBC-A76F-6F36-CC6EC2566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B69B3-1C8B-7B5D-1793-2BA26BCB2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53529-B30B-9BC8-C56E-5E502753E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24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F2FF7-8C2F-4553-7A41-BF93456B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A862B-C3AC-0871-7A44-82F68BEEC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A9CC48-9396-ED39-69DB-E8DAF8F1E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3077F-C942-912C-E689-37A2883CA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0FA1E-9560-1B13-B99B-6FF83B80A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172F8-7A71-E18F-6095-8AABEE46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94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B884F-619A-3202-D9D2-61A581FA9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748E4-AD32-2657-E052-FE417ACC5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B0616-D73A-424D-E2FB-4B0A6F8F2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2CFC67-F157-04DE-456D-AB03A05911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19BB73-4DBB-AC4F-FF09-EC6AADD50E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F0AEA-6966-8541-B549-9FACCDAF1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B28319-6519-EA1D-7111-BB660503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9217DB-7D35-3390-E075-4A089E1B7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46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9F060-BD32-74DA-38F8-D2F4A163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64BF28-8294-FF5C-B402-4356B21E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2FE02-D79F-57BC-26BB-FA18FEAC4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EABBC9-3E6C-FEC4-C9DA-11F6EAB3E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9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23F5EF-B03B-90F4-106B-400F27682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D13BC-B5F0-4108-D05A-3EBDD4338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C4E54-BDF0-5888-C294-93B1602B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02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DB716-DEC3-F85D-C789-AD4328CC2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F093E-67DE-A3DE-A3E3-53C7FBF9B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39A1D-1BC5-4597-CA2D-BAB2992EB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657E8-0AFB-2341-003D-17EAA8E4C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7ADCE-5A96-0084-7247-52685DB46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00D41-C002-2AF3-B991-53EA68F6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94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27298-F2D4-BA8A-F0E5-174BB8BFA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775653-2834-D54D-02DA-245BF1DE1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C21BC8-0E1A-E0B6-CCD0-75F8B7F43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EE2A1-0B44-D430-817B-9DE1D4D18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259C3-EE31-F234-D4B6-9C14DA63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857F2-80D4-A0E0-8DA1-E4EEEFBB8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34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875B52-E284-79FC-30B6-32E7F766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F0970-7F08-54DC-D1BA-3B8F4FB75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DF1CB-5308-EAD7-26E3-2395957738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28703-6D85-4CEC-B374-E0589222480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2480B-A8C1-D37D-88DA-959949313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7A241-D10C-70D2-7B9F-DDD70902C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0D844-4BB1-4344-9B7B-E3DBF6652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8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8CF10-F80C-996F-897D-308FC3540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2207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Bauhaus 93" panose="04030905020B02020C02" pitchFamily="82" charset="0"/>
              </a:rPr>
              <a:t>The Marshmallow 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9B7CD9-5ACA-A434-A3E6-A89C5CE7D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66808"/>
            <a:ext cx="9144000" cy="408709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A study of temptation and how to overcome.</a:t>
            </a:r>
          </a:p>
        </p:txBody>
      </p:sp>
      <p:pic>
        <p:nvPicPr>
          <p:cNvPr id="1026" name="Picture 2" descr="Image result for marshmallow test">
            <a:extLst>
              <a:ext uri="{FF2B5EF4-FFF2-40B4-BE49-F238E27FC236}">
                <a16:creationId xmlns:a16="http://schemas.microsoft.com/office/drawing/2014/main" id="{A3C15B2B-43FC-FD5F-AA8C-395ED393C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28" y="2423967"/>
            <a:ext cx="4923704" cy="283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marshmallow test">
            <a:extLst>
              <a:ext uri="{FF2B5EF4-FFF2-40B4-BE49-F238E27FC236}">
                <a16:creationId xmlns:a16="http://schemas.microsoft.com/office/drawing/2014/main" id="{92830042-5956-623D-D0AA-E7EDDE7D5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423966"/>
            <a:ext cx="5018088" cy="283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033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4 – What can we do about temptation?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RECOGNIZE IT.</a:t>
            </a:r>
          </a:p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RESIST IT.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(Psalm 119:11)  Your word I have hidden in my heart, That I might not sin against You.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(James 4:7)  Therefore submit to God. Resist the devil and he will flee from you.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(Eph 6:11)  Put on the whole armor of God, that you may be able to stand against the wiles of the devil.</a:t>
            </a:r>
          </a:p>
          <a:p>
            <a:pPr marR="0" rtl="0"/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endParaRPr lang="en-US" sz="40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59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4 – What can we do about temptation?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RECOGNIZE IT.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RESIST IT.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RUN FROM IT.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(1Thessalonians 5:22)  Abstain from every form of evil.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(Genesis 39:10)  So it was, as she spoke to Joseph day by day, that he did not heed her, to lie with her </a:t>
            </a:r>
            <a:r>
              <a:rPr lang="en-US" sz="24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or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to be with her. (11)  But it happened about this time, when Joseph went into the house to do his work, and none of the men of the house </a:t>
            </a:r>
            <a:r>
              <a:rPr lang="en-US" sz="24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was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inside, (12)  that she caught him by his garment, saying, "Lie with me." But he left his garment in her hand, and fled and ran outside.</a:t>
            </a:r>
          </a:p>
        </p:txBody>
      </p:sp>
    </p:spTree>
    <p:extLst>
      <p:ext uri="{BB962C8B-B14F-4D97-AF65-F5344CB8AC3E}">
        <p14:creationId xmlns:p14="http://schemas.microsoft.com/office/powerpoint/2010/main" val="1352654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4 – What can we do about temptation?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RECOGNIZE IT.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RESIST IT.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RUN FROM IT.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REPLACE IT.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6:12)  Therefore do not let sin reign in your mortal body, that you should obey it in its lusts.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6:13)  And do not present your members </a:t>
            </a:r>
            <a:r>
              <a:rPr lang="en-US" sz="24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as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instruments of unrighteousness to sin, but present yourselves to God as being alive from the dead, and your members </a:t>
            </a:r>
            <a:r>
              <a:rPr lang="en-US" sz="24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as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instruments of righteousness to God.</a:t>
            </a:r>
          </a:p>
          <a:p>
            <a:pPr marR="0" rtl="0"/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111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4 – What can we do about temptation?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RECOGNIZE IT.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RESIST IT.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RUN FROM IT.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REPLACE IT.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11:24)  By faith Moses, when he became of age, refused to be called the son of Pharaoh's daughter,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11:25)  choosing rather to suffer affliction with the people of God than to enjoy the passing pleasures of sin,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11:26)  esteeming the reproach of Christ greater riches than the treasures in Egypt; for he looked to the reward.</a:t>
            </a:r>
          </a:p>
        </p:txBody>
      </p:sp>
    </p:spTree>
    <p:extLst>
      <p:ext uri="{BB962C8B-B14F-4D97-AF65-F5344CB8AC3E}">
        <p14:creationId xmlns:p14="http://schemas.microsoft.com/office/powerpoint/2010/main" val="4091632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8CF10-F80C-996F-897D-308FC3540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5602"/>
            <a:ext cx="9144000" cy="1025614"/>
          </a:xfrm>
        </p:spPr>
        <p:txBody>
          <a:bodyPr>
            <a:normAutofit fontScale="90000"/>
          </a:bodyPr>
          <a:lstStyle/>
          <a:p>
            <a:r>
              <a:rPr lang="en-US" sz="7200" dirty="0">
                <a:solidFill>
                  <a:schemeClr val="bg1"/>
                </a:solidFill>
                <a:latin typeface="Bauhaus 93" panose="04030905020B02020C02" pitchFamily="82" charset="0"/>
              </a:rPr>
              <a:t>The Marshmallow 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9B7CD9-5ACA-A434-A3E6-A89C5CE7D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6392"/>
            <a:ext cx="9144000" cy="265600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WHAT IS THE </a:t>
            </a:r>
          </a:p>
          <a:p>
            <a:r>
              <a:rPr lang="en-US" sz="5400" dirty="0">
                <a:solidFill>
                  <a:schemeClr val="bg1"/>
                </a:solidFill>
              </a:rPr>
              <a:t>“MARSHMALLOW TEST” </a:t>
            </a:r>
          </a:p>
          <a:p>
            <a:r>
              <a:rPr lang="en-US" sz="5400" dirty="0">
                <a:solidFill>
                  <a:schemeClr val="bg1"/>
                </a:solidFill>
              </a:rPr>
              <a:t>IN YOUR LIFE?</a:t>
            </a:r>
          </a:p>
          <a:p>
            <a:pPr algn="l"/>
            <a:endParaRPr lang="en-US" sz="3200" dirty="0">
              <a:solidFill>
                <a:schemeClr val="bg1"/>
              </a:solidFill>
            </a:endParaRPr>
          </a:p>
          <a:p>
            <a:pPr algn="l"/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marshmallow test">
            <a:extLst>
              <a:ext uri="{FF2B5EF4-FFF2-40B4-BE49-F238E27FC236}">
                <a16:creationId xmlns:a16="http://schemas.microsoft.com/office/drawing/2014/main" id="{A3C15B2B-43FC-FD5F-AA8C-395ED393C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430" y="1519864"/>
            <a:ext cx="3511074" cy="201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marshmallow test">
            <a:extLst>
              <a:ext uri="{FF2B5EF4-FFF2-40B4-BE49-F238E27FC236}">
                <a16:creationId xmlns:a16="http://schemas.microsoft.com/office/drawing/2014/main" id="{92830042-5956-623D-D0AA-E7EDDE7D5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497" y="1414394"/>
            <a:ext cx="3605841" cy="203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505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Marshmallow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 researcher would place one marshmallow in front of a child.</a:t>
            </a:r>
          </a:p>
          <a:p>
            <a:r>
              <a:rPr lang="en-US" dirty="0">
                <a:solidFill>
                  <a:schemeClr val="bg1"/>
                </a:solidFill>
              </a:rPr>
              <a:t>He has a choice: He is told - - -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You can eat the one marshmallow now or: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Wait till I return and you can eat 3 marshmallows</a:t>
            </a:r>
          </a:p>
        </p:txBody>
      </p:sp>
      <p:pic>
        <p:nvPicPr>
          <p:cNvPr id="4" name="Picture 2" descr="Image result for marshmallow test">
            <a:extLst>
              <a:ext uri="{FF2B5EF4-FFF2-40B4-BE49-F238E27FC236}">
                <a16:creationId xmlns:a16="http://schemas.microsoft.com/office/drawing/2014/main" id="{A6809143-16F5-B051-BCE6-B862EC77F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691" y="2319337"/>
            <a:ext cx="3560607" cy="204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marshmallow test">
            <a:extLst>
              <a:ext uri="{FF2B5EF4-FFF2-40B4-BE49-F238E27FC236}">
                <a16:creationId xmlns:a16="http://schemas.microsoft.com/office/drawing/2014/main" id="{E047B912-83B4-E312-456D-9594A8260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692" y="4586981"/>
            <a:ext cx="3560606" cy="20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309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Marshmallow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12 years later the same children were examined again.</a:t>
            </a:r>
          </a:p>
          <a:p>
            <a:r>
              <a:rPr lang="en-US" dirty="0">
                <a:solidFill>
                  <a:schemeClr val="bg1"/>
                </a:solidFill>
              </a:rPr>
              <a:t>Those who grabbed the ONE marshmallow were: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Troubled adolescents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Lower grades in school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Scored 210 points lower on the SAT test.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God expects “self-control” temperance</a:t>
            </a:r>
          </a:p>
          <a:p>
            <a:r>
              <a:rPr lang="en-US" dirty="0">
                <a:solidFill>
                  <a:schemeClr val="bg1"/>
                </a:solidFill>
              </a:rPr>
              <a:t>We want instant gratification</a:t>
            </a:r>
          </a:p>
          <a:p>
            <a:r>
              <a:rPr lang="en-US" dirty="0">
                <a:solidFill>
                  <a:schemeClr val="bg1"/>
                </a:solidFill>
              </a:rPr>
              <a:t>Burger King – “Have it your way, right away.”</a:t>
            </a:r>
          </a:p>
        </p:txBody>
      </p:sp>
      <p:pic>
        <p:nvPicPr>
          <p:cNvPr id="4" name="Picture 2" descr="Image result for marshmallow test">
            <a:extLst>
              <a:ext uri="{FF2B5EF4-FFF2-40B4-BE49-F238E27FC236}">
                <a16:creationId xmlns:a16="http://schemas.microsoft.com/office/drawing/2014/main" id="{A6809143-16F5-B051-BCE6-B862EC77F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888" y="2967486"/>
            <a:ext cx="4440112" cy="2553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440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 – Difference in Trials and Temptations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1: 2-3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 My brethren, count it all joy when you fall into various trials, (3)  knowing that the testing of your faith produces patience.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1:12 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Blessed </a:t>
            </a:r>
            <a:r>
              <a:rPr lang="en-US" sz="24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the man who endures temptation; for when he has been approved, he will receive the crown of life which the Lord has promised to those who love Him.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Thayer on the word “temptation” in v. 12.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1) an experiment, attempt, trial, proving</a:t>
            </a:r>
          </a:p>
          <a:p>
            <a:pPr marR="0" lvl="1" algn="l" rtl="0"/>
            <a:r>
              <a:rPr lang="en-US" b="0" i="0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1b) the trial of man’s fidelity, integrity, virtue, constancy</a:t>
            </a:r>
          </a:p>
          <a:p>
            <a:endParaRPr lang="en-US" sz="24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50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1 – Difference in Trials and Temptations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R="0" algn="l" rtl="0"/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TRIAL = a difficulty which tests and challenges our faith</a:t>
            </a:r>
          </a:p>
          <a:p>
            <a:pPr marR="0" algn="l" rtl="0"/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(Jas 5:10)  My brethren, take the prophets, who spoke in the name of the Lord, as an example of </a:t>
            </a:r>
            <a:r>
              <a:rPr lang="en-US" sz="36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suffering and patience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.</a:t>
            </a:r>
          </a:p>
          <a:p>
            <a:pPr marR="0" algn="l" rtl="0"/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(Jas 5:11)  Indeed we count them blessed who </a:t>
            </a:r>
            <a:r>
              <a:rPr lang="en-US" sz="36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endure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. You have heard of the </a:t>
            </a:r>
            <a:r>
              <a:rPr lang="en-US" sz="3600" b="0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perseverance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of Job and seen the end </a:t>
            </a:r>
            <a:r>
              <a:rPr lang="en-US" sz="36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intended by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the Lord—that the Lord is very compassionate and merciful.</a:t>
            </a:r>
          </a:p>
          <a:p>
            <a:pPr marR="0" algn="l" rtl="0"/>
            <a:endParaRPr lang="en-US" sz="3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algn="l" rtl="0"/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TEMPTATION = an invitation to do wrong</a:t>
            </a:r>
            <a:endParaRPr lang="en-US" sz="36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861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 – The Source of Temptations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(Jas 1:13)  Let no one say when he is tempted, "I am tempted by God"; for God cannot be tempted by evil, nor does He Himself tempt anyone.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(Jas 1:14)  But each one is tempted when he is drawn away by his own desires and enticed.</a:t>
            </a:r>
          </a:p>
          <a:p>
            <a:pPr marR="0" algn="l" rtl="0"/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It is NOT God’s fault.</a:t>
            </a:r>
          </a:p>
          <a:p>
            <a:pPr marR="0" algn="l" rtl="0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Adam blamed God – “that woman you gave me”</a:t>
            </a:r>
          </a:p>
        </p:txBody>
      </p:sp>
    </p:spTree>
    <p:extLst>
      <p:ext uri="{BB962C8B-B14F-4D97-AF65-F5344CB8AC3E}">
        <p14:creationId xmlns:p14="http://schemas.microsoft.com/office/powerpoint/2010/main" val="1400547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 – The Source of Temptations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endParaRPr lang="en-US" sz="48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sz="48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We do not all have the same weakness, but we all have a weakness.</a:t>
            </a:r>
            <a:endParaRPr lang="en-US" sz="48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730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3 – What happens when we give 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(James 1:14)  But each one is tempted when he is drawn away by his own desires and enticed.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(James 1:15)  Then, when desire has conceived, it gives birth to sin; and sin, when it is full-grown, brings forth death.</a:t>
            </a:r>
          </a:p>
          <a:p>
            <a:pPr marR="0" algn="ctr" rtl="0"/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</a:rPr>
              <a:t>Desire &gt; Sin &gt; Death</a:t>
            </a:r>
          </a:p>
          <a:p>
            <a:pPr algn="ctr"/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algn="ctr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(Romans 6:23)  For the wages of sin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death, but the gift of God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eternal life in Christ Jesus our Lord.</a:t>
            </a:r>
          </a:p>
          <a:p>
            <a:pPr marR="0" algn="ctr" rtl="0"/>
            <a:endParaRPr lang="en-US" sz="40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857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F3A1-A374-6182-0317-422E5E6E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4 – What can we do about temptation?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6E493-C1BE-7D54-79A8-B73AFEEB9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RECOGNIZE IT.</a:t>
            </a:r>
          </a:p>
          <a:p>
            <a:pPr marR="0" algn="l" rtl="0"/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Be honest with yourself. </a:t>
            </a:r>
          </a:p>
          <a:p>
            <a:pPr marR="0" algn="l" rtl="0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You saw it coming.</a:t>
            </a:r>
          </a:p>
          <a:p>
            <a:pPr marR="0" algn="l" rtl="0"/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</a:rPr>
              <a:t>Perhaps you thought it would not matter.</a:t>
            </a:r>
          </a:p>
          <a:p>
            <a:pPr marR="0" algn="ctr" rtl="0"/>
            <a:endParaRPr lang="en-US" sz="4000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000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936</Words>
  <Application>Microsoft Office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Bauhaus 93</vt:lpstr>
      <vt:lpstr>Calibri</vt:lpstr>
      <vt:lpstr>Calibri Light</vt:lpstr>
      <vt:lpstr>Verdana</vt:lpstr>
      <vt:lpstr>Office Theme</vt:lpstr>
      <vt:lpstr>The Marshmallow Test</vt:lpstr>
      <vt:lpstr>The Marshmallow Test</vt:lpstr>
      <vt:lpstr>The Marshmallow Test</vt:lpstr>
      <vt:lpstr>1 – Difference in Trials and Temptations</vt:lpstr>
      <vt:lpstr>1 – Difference in Trials and Temptations</vt:lpstr>
      <vt:lpstr>2 – The Source of Temptations</vt:lpstr>
      <vt:lpstr>2 – The Source of Temptations</vt:lpstr>
      <vt:lpstr>3 – What happens when we give in?</vt:lpstr>
      <vt:lpstr>4 – What can we do about temptation?</vt:lpstr>
      <vt:lpstr>4 – What can we do about temptation?</vt:lpstr>
      <vt:lpstr>4 – What can we do about temptation?</vt:lpstr>
      <vt:lpstr>4 – What can we do about temptation?</vt:lpstr>
      <vt:lpstr>4 – What can we do about temptation?</vt:lpstr>
      <vt:lpstr>The Marshmallow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Marshmallow Test</dc:title>
  <dc:creator>Account Update</dc:creator>
  <cp:lastModifiedBy>Account Update</cp:lastModifiedBy>
  <cp:revision>1</cp:revision>
  <dcterms:created xsi:type="dcterms:W3CDTF">2023-09-22T16:53:02Z</dcterms:created>
  <dcterms:modified xsi:type="dcterms:W3CDTF">2023-09-22T17:59:08Z</dcterms:modified>
</cp:coreProperties>
</file>