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media/image1.png" ContentType="image/png"/>
  <Override PartName="/ppt/media/image2.png" ContentType="image/png"/>
  <Override PartName="/ppt/media/image3.png" ContentType="image/png"/>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0080625" cy="567055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27" name="PlaceHolder 2"/>
          <p:cNvSpPr>
            <a:spLocks noGrp="1"/>
          </p:cNvSpPr>
          <p:nvPr>
            <p:ph type="body"/>
          </p:nvPr>
        </p:nvSpPr>
        <p:spPr>
          <a:xfrm>
            <a:off x="504000" y="1326600"/>
            <a:ext cx="9071640" cy="1568160"/>
          </a:xfrm>
          <a:prstGeom prst="rect">
            <a:avLst/>
          </a:prstGeom>
        </p:spPr>
        <p:txBody>
          <a:bodyPr lIns="0" rIns="0" tIns="0" bIns="0"/>
          <a:p>
            <a:endParaRPr/>
          </a:p>
        </p:txBody>
      </p:sp>
      <p:sp>
        <p:nvSpPr>
          <p:cNvPr id="28" name="PlaceHolder 3"/>
          <p:cNvSpPr>
            <a:spLocks noGrp="1"/>
          </p:cNvSpPr>
          <p:nvPr>
            <p:ph type="body"/>
          </p:nvPr>
        </p:nvSpPr>
        <p:spPr>
          <a:xfrm>
            <a:off x="504000" y="3044160"/>
            <a:ext cx="9071640" cy="156816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30" name="PlaceHolder 2"/>
          <p:cNvSpPr>
            <a:spLocks noGrp="1"/>
          </p:cNvSpPr>
          <p:nvPr>
            <p:ph type="body"/>
          </p:nvPr>
        </p:nvSpPr>
        <p:spPr>
          <a:xfrm>
            <a:off x="504000" y="1326600"/>
            <a:ext cx="4426920" cy="1568160"/>
          </a:xfrm>
          <a:prstGeom prst="rect">
            <a:avLst/>
          </a:prstGeom>
        </p:spPr>
        <p:txBody>
          <a:bodyPr lIns="0" rIns="0" tIns="0" bIns="0"/>
          <a:p>
            <a:endParaRPr/>
          </a:p>
        </p:txBody>
      </p:sp>
      <p:sp>
        <p:nvSpPr>
          <p:cNvPr id="31" name="PlaceHolder 3"/>
          <p:cNvSpPr>
            <a:spLocks noGrp="1"/>
          </p:cNvSpPr>
          <p:nvPr>
            <p:ph type="body"/>
          </p:nvPr>
        </p:nvSpPr>
        <p:spPr>
          <a:xfrm>
            <a:off x="5152680" y="1326600"/>
            <a:ext cx="4426920" cy="1568160"/>
          </a:xfrm>
          <a:prstGeom prst="rect">
            <a:avLst/>
          </a:prstGeom>
        </p:spPr>
        <p:txBody>
          <a:bodyPr lIns="0" rIns="0" tIns="0" bIns="0"/>
          <a:p>
            <a:endParaRPr/>
          </a:p>
        </p:txBody>
      </p:sp>
      <p:sp>
        <p:nvSpPr>
          <p:cNvPr id="32" name="PlaceHolder 4"/>
          <p:cNvSpPr>
            <a:spLocks noGrp="1"/>
          </p:cNvSpPr>
          <p:nvPr>
            <p:ph type="body"/>
          </p:nvPr>
        </p:nvSpPr>
        <p:spPr>
          <a:xfrm>
            <a:off x="5152680" y="3044160"/>
            <a:ext cx="4426920" cy="1568160"/>
          </a:xfrm>
          <a:prstGeom prst="rect">
            <a:avLst/>
          </a:prstGeom>
        </p:spPr>
        <p:txBody>
          <a:bodyPr lIns="0" rIns="0" tIns="0" bIns="0"/>
          <a:p>
            <a:endParaRPr/>
          </a:p>
        </p:txBody>
      </p:sp>
      <p:sp>
        <p:nvSpPr>
          <p:cNvPr id="33" name="PlaceHolder 5"/>
          <p:cNvSpPr>
            <a:spLocks noGrp="1"/>
          </p:cNvSpPr>
          <p:nvPr>
            <p:ph type="body"/>
          </p:nvPr>
        </p:nvSpPr>
        <p:spPr>
          <a:xfrm>
            <a:off x="504000" y="3044160"/>
            <a:ext cx="4426920" cy="156816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35" name="PlaceHolder 2"/>
          <p:cNvSpPr>
            <a:spLocks noGrp="1"/>
          </p:cNvSpPr>
          <p:nvPr>
            <p:ph type="body"/>
          </p:nvPr>
        </p:nvSpPr>
        <p:spPr>
          <a:xfrm>
            <a:off x="504000" y="1326600"/>
            <a:ext cx="9071640" cy="3288240"/>
          </a:xfrm>
          <a:prstGeom prst="rect">
            <a:avLst/>
          </a:prstGeom>
        </p:spPr>
        <p:txBody>
          <a:bodyPr lIns="0" rIns="0" tIns="0" bIns="0"/>
          <a:p>
            <a:endParaRPr/>
          </a:p>
        </p:txBody>
      </p:sp>
      <p:sp>
        <p:nvSpPr>
          <p:cNvPr id="36" name="PlaceHolder 3"/>
          <p:cNvSpPr>
            <a:spLocks noGrp="1"/>
          </p:cNvSpPr>
          <p:nvPr>
            <p:ph type="body"/>
          </p:nvPr>
        </p:nvSpPr>
        <p:spPr>
          <a:xfrm>
            <a:off x="504000" y="1326600"/>
            <a:ext cx="9071640" cy="3288240"/>
          </a:xfrm>
          <a:prstGeom prst="rect">
            <a:avLst/>
          </a:prstGeom>
        </p:spPr>
        <p:txBody>
          <a:bodyPr lIns="0" rIns="0" tIns="0" bIns="0"/>
          <a:p>
            <a:endParaRPr/>
          </a:p>
        </p:txBody>
      </p:sp>
      <p:pic>
        <p:nvPicPr>
          <p:cNvPr id="37" name="" descr=""/>
          <p:cNvPicPr/>
          <p:nvPr/>
        </p:nvPicPr>
        <p:blipFill>
          <a:blip r:embed="rId2"/>
          <a:stretch/>
        </p:blipFill>
        <p:spPr>
          <a:xfrm>
            <a:off x="2979000" y="1326600"/>
            <a:ext cx="4121280" cy="3288240"/>
          </a:xfrm>
          <a:prstGeom prst="rect">
            <a:avLst/>
          </a:prstGeom>
          <a:ln>
            <a:noFill/>
          </a:ln>
        </p:spPr>
      </p:pic>
      <p:pic>
        <p:nvPicPr>
          <p:cNvPr id="38" name="" descr=""/>
          <p:cNvPicPr/>
          <p:nvPr/>
        </p:nvPicPr>
        <p:blipFill>
          <a:blip r:embed="rId3"/>
          <a:stretch/>
        </p:blipFill>
        <p:spPr>
          <a:xfrm>
            <a:off x="2979000" y="1326600"/>
            <a:ext cx="4121280" cy="3288240"/>
          </a:xfrm>
          <a:prstGeom prst="rect">
            <a:avLst/>
          </a:prstGeom>
          <a:ln>
            <a:noFill/>
          </a:ln>
        </p:spPr>
      </p:pic>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6" name="PlaceHolder 2"/>
          <p:cNvSpPr>
            <a:spLocks noGrp="1"/>
          </p:cNvSpPr>
          <p:nvPr>
            <p:ph type="subTitle"/>
          </p:nvPr>
        </p:nvSpPr>
        <p:spPr>
          <a:xfrm>
            <a:off x="504000" y="1326600"/>
            <a:ext cx="9071640" cy="3288240"/>
          </a:xfrm>
          <a:prstGeom prst="rect">
            <a:avLst/>
          </a:prstGeom>
        </p:spPr>
        <p:txBody>
          <a:bodyPr lIns="0" rIns="0" tIns="0" bIns="0" anchor="ctr"/>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8" name="PlaceHolder 2"/>
          <p:cNvSpPr>
            <a:spLocks noGrp="1"/>
          </p:cNvSpPr>
          <p:nvPr>
            <p:ph type="body"/>
          </p:nvPr>
        </p:nvSpPr>
        <p:spPr>
          <a:xfrm>
            <a:off x="504000" y="1326600"/>
            <a:ext cx="9071640" cy="328824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10" name="PlaceHolder 2"/>
          <p:cNvSpPr>
            <a:spLocks noGrp="1"/>
          </p:cNvSpPr>
          <p:nvPr>
            <p:ph type="body"/>
          </p:nvPr>
        </p:nvSpPr>
        <p:spPr>
          <a:xfrm>
            <a:off x="504000" y="1326600"/>
            <a:ext cx="4426920" cy="3288240"/>
          </a:xfrm>
          <a:prstGeom prst="rect">
            <a:avLst/>
          </a:prstGeom>
        </p:spPr>
        <p:txBody>
          <a:bodyPr lIns="0" rIns="0" tIns="0" bIns="0"/>
          <a:p>
            <a:endParaRPr/>
          </a:p>
        </p:txBody>
      </p:sp>
      <p:sp>
        <p:nvSpPr>
          <p:cNvPr id="11" name="PlaceHolder 3"/>
          <p:cNvSpPr>
            <a:spLocks noGrp="1"/>
          </p:cNvSpPr>
          <p:nvPr>
            <p:ph type="body"/>
          </p:nvPr>
        </p:nvSpPr>
        <p:spPr>
          <a:xfrm>
            <a:off x="5152680" y="1326600"/>
            <a:ext cx="4426920" cy="328824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225720"/>
            <a:ext cx="9071640" cy="439020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15" name="PlaceHolder 2"/>
          <p:cNvSpPr>
            <a:spLocks noGrp="1"/>
          </p:cNvSpPr>
          <p:nvPr>
            <p:ph type="body"/>
          </p:nvPr>
        </p:nvSpPr>
        <p:spPr>
          <a:xfrm>
            <a:off x="504000" y="1326600"/>
            <a:ext cx="4426920" cy="1568160"/>
          </a:xfrm>
          <a:prstGeom prst="rect">
            <a:avLst/>
          </a:prstGeom>
        </p:spPr>
        <p:txBody>
          <a:bodyPr lIns="0" rIns="0" tIns="0" bIns="0"/>
          <a:p>
            <a:endParaRPr/>
          </a:p>
        </p:txBody>
      </p:sp>
      <p:sp>
        <p:nvSpPr>
          <p:cNvPr id="16" name="PlaceHolder 3"/>
          <p:cNvSpPr>
            <a:spLocks noGrp="1"/>
          </p:cNvSpPr>
          <p:nvPr>
            <p:ph type="body"/>
          </p:nvPr>
        </p:nvSpPr>
        <p:spPr>
          <a:xfrm>
            <a:off x="504000" y="3044160"/>
            <a:ext cx="4426920" cy="1568160"/>
          </a:xfrm>
          <a:prstGeom prst="rect">
            <a:avLst/>
          </a:prstGeom>
        </p:spPr>
        <p:txBody>
          <a:bodyPr lIns="0" rIns="0" tIns="0" bIns="0"/>
          <a:p>
            <a:endParaRPr/>
          </a:p>
        </p:txBody>
      </p:sp>
      <p:sp>
        <p:nvSpPr>
          <p:cNvPr id="17" name="PlaceHolder 4"/>
          <p:cNvSpPr>
            <a:spLocks noGrp="1"/>
          </p:cNvSpPr>
          <p:nvPr>
            <p:ph type="body"/>
          </p:nvPr>
        </p:nvSpPr>
        <p:spPr>
          <a:xfrm>
            <a:off x="5152680" y="1326600"/>
            <a:ext cx="4426920" cy="328824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19" name="PlaceHolder 2"/>
          <p:cNvSpPr>
            <a:spLocks noGrp="1"/>
          </p:cNvSpPr>
          <p:nvPr>
            <p:ph type="body"/>
          </p:nvPr>
        </p:nvSpPr>
        <p:spPr>
          <a:xfrm>
            <a:off x="504000" y="1326600"/>
            <a:ext cx="4426920" cy="3288240"/>
          </a:xfrm>
          <a:prstGeom prst="rect">
            <a:avLst/>
          </a:prstGeom>
        </p:spPr>
        <p:txBody>
          <a:bodyPr lIns="0" rIns="0" tIns="0" bIns="0"/>
          <a:p>
            <a:endParaRPr/>
          </a:p>
        </p:txBody>
      </p:sp>
      <p:sp>
        <p:nvSpPr>
          <p:cNvPr id="20" name="PlaceHolder 3"/>
          <p:cNvSpPr>
            <a:spLocks noGrp="1"/>
          </p:cNvSpPr>
          <p:nvPr>
            <p:ph type="body"/>
          </p:nvPr>
        </p:nvSpPr>
        <p:spPr>
          <a:xfrm>
            <a:off x="5152680" y="1326600"/>
            <a:ext cx="4426920" cy="1568160"/>
          </a:xfrm>
          <a:prstGeom prst="rect">
            <a:avLst/>
          </a:prstGeom>
        </p:spPr>
        <p:txBody>
          <a:bodyPr lIns="0" rIns="0" tIns="0" bIns="0"/>
          <a:p>
            <a:endParaRPr/>
          </a:p>
        </p:txBody>
      </p:sp>
      <p:sp>
        <p:nvSpPr>
          <p:cNvPr id="21" name="PlaceHolder 4"/>
          <p:cNvSpPr>
            <a:spLocks noGrp="1"/>
          </p:cNvSpPr>
          <p:nvPr>
            <p:ph type="body"/>
          </p:nvPr>
        </p:nvSpPr>
        <p:spPr>
          <a:xfrm>
            <a:off x="5152680" y="3044160"/>
            <a:ext cx="4426920" cy="156816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23" name="PlaceHolder 2"/>
          <p:cNvSpPr>
            <a:spLocks noGrp="1"/>
          </p:cNvSpPr>
          <p:nvPr>
            <p:ph type="body"/>
          </p:nvPr>
        </p:nvSpPr>
        <p:spPr>
          <a:xfrm>
            <a:off x="504000" y="1326600"/>
            <a:ext cx="4426920" cy="1568160"/>
          </a:xfrm>
          <a:prstGeom prst="rect">
            <a:avLst/>
          </a:prstGeom>
        </p:spPr>
        <p:txBody>
          <a:bodyPr lIns="0" rIns="0" tIns="0" bIns="0"/>
          <a:p>
            <a:endParaRPr/>
          </a:p>
        </p:txBody>
      </p:sp>
      <p:sp>
        <p:nvSpPr>
          <p:cNvPr id="24" name="PlaceHolder 3"/>
          <p:cNvSpPr>
            <a:spLocks noGrp="1"/>
          </p:cNvSpPr>
          <p:nvPr>
            <p:ph type="body"/>
          </p:nvPr>
        </p:nvSpPr>
        <p:spPr>
          <a:xfrm>
            <a:off x="5152680" y="1326600"/>
            <a:ext cx="4426920" cy="1568160"/>
          </a:xfrm>
          <a:prstGeom prst="rect">
            <a:avLst/>
          </a:prstGeom>
        </p:spPr>
        <p:txBody>
          <a:bodyPr lIns="0" rIns="0" tIns="0" bIns="0"/>
          <a:p>
            <a:endParaRPr/>
          </a:p>
        </p:txBody>
      </p:sp>
      <p:sp>
        <p:nvSpPr>
          <p:cNvPr id="25" name="PlaceHolder 4"/>
          <p:cNvSpPr>
            <a:spLocks noGrp="1"/>
          </p:cNvSpPr>
          <p:nvPr>
            <p:ph type="body"/>
          </p:nvPr>
        </p:nvSpPr>
        <p:spPr>
          <a:xfrm>
            <a:off x="504000" y="3044160"/>
            <a:ext cx="9071640" cy="156816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3333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225720"/>
            <a:ext cx="9071640" cy="946800"/>
          </a:xfrm>
          <a:prstGeom prst="rect">
            <a:avLst/>
          </a:prstGeom>
        </p:spPr>
        <p:txBody>
          <a:bodyPr lIns="0" rIns="0" tIns="0" bIns="0" anchor="ctr"/>
          <a:p>
            <a:pPr algn="ctr"/>
            <a:r>
              <a:rPr lang="en-US" sz="3300" spc="-1">
                <a:latin typeface="Arial"/>
              </a:rPr>
              <a:t>Click to edit the title text format</a:t>
            </a:r>
            <a:endParaRPr/>
          </a:p>
        </p:txBody>
      </p:sp>
      <p:sp>
        <p:nvSpPr>
          <p:cNvPr id="1" name="PlaceHolder 2"/>
          <p:cNvSpPr>
            <a:spLocks noGrp="1"/>
          </p:cNvSpPr>
          <p:nvPr>
            <p:ph type="body"/>
          </p:nvPr>
        </p:nvSpPr>
        <p:spPr>
          <a:xfrm>
            <a:off x="504000" y="1326600"/>
            <a:ext cx="9071640" cy="3288240"/>
          </a:xfrm>
          <a:prstGeom prst="rect">
            <a:avLst/>
          </a:prstGeom>
        </p:spPr>
        <p:txBody>
          <a:bodyPr lIns="0" rIns="0" tIns="0" bIns="0"/>
          <a:p>
            <a:pPr marL="432000" indent="-324000">
              <a:buClr>
                <a:srgbClr val="ffffff"/>
              </a:buClr>
              <a:buSzPct val="45000"/>
              <a:buFont typeface="StarSymbol"/>
              <a:buChar char=""/>
            </a:pPr>
            <a:r>
              <a:rPr lang="en-US" sz="2400" spc="-1">
                <a:latin typeface="Arial"/>
              </a:rPr>
              <a:t>Click to edit the outline text format</a:t>
            </a:r>
            <a:endParaRPr/>
          </a:p>
          <a:p>
            <a:pPr lvl="1" marL="864000" indent="-324000">
              <a:buClr>
                <a:srgbClr val="ffffff"/>
              </a:buClr>
              <a:buSzPct val="75000"/>
              <a:buFont typeface="StarSymbol"/>
              <a:buChar char=""/>
            </a:pPr>
            <a:r>
              <a:rPr lang="en-US" sz="2100" spc="-1">
                <a:latin typeface="Arial"/>
              </a:rPr>
              <a:t>Second Outline Level</a:t>
            </a:r>
            <a:endParaRPr/>
          </a:p>
          <a:p>
            <a:pPr lvl="2" marL="1296000" indent="-288000">
              <a:buClr>
                <a:srgbClr val="ffffff"/>
              </a:buClr>
              <a:buSzPct val="45000"/>
              <a:buFont typeface="StarSymbol"/>
              <a:buChar char=""/>
            </a:pPr>
            <a:r>
              <a:rPr lang="en-US" sz="1800" spc="-1">
                <a:latin typeface="Arial"/>
              </a:rPr>
              <a:t>Third Outline Level</a:t>
            </a:r>
            <a:endParaRPr/>
          </a:p>
          <a:p>
            <a:pPr lvl="3" marL="1728000" indent="-216000">
              <a:buClr>
                <a:srgbClr val="ffffff"/>
              </a:buClr>
              <a:buSzPct val="75000"/>
              <a:buFont typeface="StarSymbol"/>
              <a:buChar char=""/>
            </a:pPr>
            <a:r>
              <a:rPr lang="en-US" sz="1500" spc="-1">
                <a:latin typeface="Arial"/>
              </a:rPr>
              <a:t>Fourth Outline Level</a:t>
            </a:r>
            <a:endParaRPr/>
          </a:p>
          <a:p>
            <a:pPr lvl="4" marL="2160000" indent="-216000">
              <a:buClr>
                <a:srgbClr val="ffffff"/>
              </a:buClr>
              <a:buSzPct val="45000"/>
              <a:buFont typeface="StarSymbol"/>
              <a:buChar char=""/>
            </a:pPr>
            <a:r>
              <a:rPr lang="en-US" sz="1500" spc="-1">
                <a:latin typeface="Arial"/>
              </a:rPr>
              <a:t>Fifth Outline Level</a:t>
            </a:r>
            <a:endParaRPr/>
          </a:p>
          <a:p>
            <a:pPr lvl="5" marL="2592000" indent="-216000">
              <a:buClr>
                <a:srgbClr val="ffffff"/>
              </a:buClr>
              <a:buSzPct val="45000"/>
              <a:buFont typeface="StarSymbol"/>
              <a:buChar char=""/>
            </a:pPr>
            <a:r>
              <a:rPr lang="en-US" sz="1500" spc="-1">
                <a:latin typeface="Arial"/>
              </a:rPr>
              <a:t>Sixth Outline Level</a:t>
            </a:r>
            <a:endParaRPr/>
          </a:p>
          <a:p>
            <a:pPr lvl="6" marL="3024000" indent="-216000">
              <a:buClr>
                <a:srgbClr val="ffffff"/>
              </a:buClr>
              <a:buSzPct val="45000"/>
              <a:buFont typeface="StarSymbol"/>
              <a:buChar char=""/>
            </a:pPr>
            <a:r>
              <a:rPr lang="en-US" sz="1500" spc="-1">
                <a:latin typeface="Arial"/>
              </a:rPr>
              <a:t>Seventh Outline Level</a:t>
            </a:r>
            <a:endParaRPr/>
          </a:p>
        </p:txBody>
      </p:sp>
      <p:sp>
        <p:nvSpPr>
          <p:cNvPr id="2" name="PlaceHolder 3"/>
          <p:cNvSpPr>
            <a:spLocks noGrp="1"/>
          </p:cNvSpPr>
          <p:nvPr>
            <p:ph type="dt"/>
          </p:nvPr>
        </p:nvSpPr>
        <p:spPr>
          <a:xfrm>
            <a:off x="504000" y="5165280"/>
            <a:ext cx="2348280" cy="390960"/>
          </a:xfrm>
          <a:prstGeom prst="rect">
            <a:avLst/>
          </a:prstGeom>
        </p:spPr>
        <p:txBody>
          <a:bodyPr lIns="0" rIns="0" tIns="0" bIns="0"/>
          <a:p>
            <a:r>
              <a:rPr lang="en-US" sz="1400" spc="-1">
                <a:latin typeface="Times New Roman"/>
              </a:rPr>
              <a:t>&lt;date/time&gt;</a:t>
            </a:r>
            <a:endParaRPr/>
          </a:p>
        </p:txBody>
      </p:sp>
      <p:sp>
        <p:nvSpPr>
          <p:cNvPr id="3" name="PlaceHolder 4"/>
          <p:cNvSpPr>
            <a:spLocks noGrp="1"/>
          </p:cNvSpPr>
          <p:nvPr>
            <p:ph type="ftr"/>
          </p:nvPr>
        </p:nvSpPr>
        <p:spPr>
          <a:xfrm>
            <a:off x="3447360" y="5165280"/>
            <a:ext cx="3195000" cy="390960"/>
          </a:xfrm>
          <a:prstGeom prst="rect">
            <a:avLst/>
          </a:prstGeom>
        </p:spPr>
        <p:txBody>
          <a:bodyPr lIns="0" rIns="0" tIns="0" bIns="0"/>
          <a:p>
            <a:pPr algn="ctr"/>
            <a:r>
              <a:rPr lang="en-US" sz="1400" spc="-1">
                <a:latin typeface="Times New Roman"/>
              </a:rPr>
              <a:t>&lt;footer&gt;</a:t>
            </a:r>
            <a:endParaRPr/>
          </a:p>
        </p:txBody>
      </p:sp>
      <p:sp>
        <p:nvSpPr>
          <p:cNvPr id="4" name="PlaceHolder 5"/>
          <p:cNvSpPr>
            <a:spLocks noGrp="1"/>
          </p:cNvSpPr>
          <p:nvPr>
            <p:ph type="sldNum"/>
          </p:nvPr>
        </p:nvSpPr>
        <p:spPr>
          <a:xfrm>
            <a:off x="7227360" y="5165280"/>
            <a:ext cx="2348280" cy="390960"/>
          </a:xfrm>
          <a:prstGeom prst="rect">
            <a:avLst/>
          </a:prstGeom>
        </p:spPr>
        <p:txBody>
          <a:bodyPr lIns="0" rIns="0" tIns="0" bIns="0"/>
          <a:p>
            <a:pPr algn="r"/>
            <a:fld id="{51F60962-ED12-48E0-840D-D3E812ED7BB2}" type="slidenum">
              <a:rPr lang="en-US" sz="1400" spc="-1">
                <a:latin typeface="Times New Roman"/>
              </a:rPr>
              <a:t>&lt;number&gt;</a:t>
            </a:fld>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id="39" name="" descr=""/>
          <p:cNvPicPr/>
          <p:nvPr/>
        </p:nvPicPr>
        <p:blipFill>
          <a:blip r:embed="rId1"/>
          <a:stretch/>
        </p:blipFill>
        <p:spPr>
          <a:xfrm>
            <a:off x="2103120" y="-91440"/>
            <a:ext cx="5669280" cy="5796720"/>
          </a:xfrm>
          <a:prstGeom prst="rect">
            <a:avLst/>
          </a:prstGeom>
          <a:ln>
            <a:noFill/>
          </a:ln>
        </p:spPr>
      </p:pic>
      <p:sp>
        <p:nvSpPr>
          <p:cNvPr id="40" name="TextShape 1"/>
          <p:cNvSpPr txBox="1"/>
          <p:nvPr/>
        </p:nvSpPr>
        <p:spPr>
          <a:xfrm>
            <a:off x="-731520" y="505800"/>
            <a:ext cx="9071640" cy="774360"/>
          </a:xfrm>
          <a:prstGeom prst="rect">
            <a:avLst/>
          </a:prstGeom>
          <a:noFill/>
          <a:ln>
            <a:noFill/>
          </a:ln>
        </p:spPr>
        <p:txBody>
          <a:bodyPr lIns="0" rIns="0" tIns="0" bIns="0" anchor="ctr"/>
          <a:p>
            <a:pPr algn="ctr"/>
            <a:r>
              <a:rPr lang="en-US" sz="4000" spc="-1">
                <a:solidFill>
                  <a:srgbClr val="800000"/>
                </a:solidFill>
                <a:latin typeface="Arial"/>
              </a:rPr>
              <a:t>John 14:26</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7" name="TextShape 1"/>
          <p:cNvSpPr txBox="1"/>
          <p:nvPr/>
        </p:nvSpPr>
        <p:spPr>
          <a:xfrm>
            <a:off x="504000" y="225720"/>
            <a:ext cx="9071640" cy="946800"/>
          </a:xfrm>
          <a:prstGeom prst="rect">
            <a:avLst/>
          </a:prstGeom>
          <a:noFill/>
          <a:ln>
            <a:noFill/>
          </a:ln>
        </p:spPr>
        <p:txBody>
          <a:bodyPr lIns="0" rIns="0" tIns="0" bIns="0" anchor="ctr"/>
          <a:p>
            <a:pPr algn="ctr"/>
            <a:r>
              <a:rPr lang="en-US" sz="6000" spc="-1">
                <a:solidFill>
                  <a:srgbClr val="ffffff"/>
                </a:solidFill>
                <a:latin typeface="Impact"/>
              </a:rPr>
              <a:t>The Work of the Helper</a:t>
            </a:r>
            <a:endParaRPr/>
          </a:p>
        </p:txBody>
      </p:sp>
      <p:sp>
        <p:nvSpPr>
          <p:cNvPr id="58" name="TextShape 2"/>
          <p:cNvSpPr txBox="1"/>
          <p:nvPr/>
        </p:nvSpPr>
        <p:spPr>
          <a:xfrm>
            <a:off x="504000" y="1172520"/>
            <a:ext cx="9071640" cy="4313880"/>
          </a:xfrm>
          <a:prstGeom prst="rect">
            <a:avLst/>
          </a:prstGeom>
          <a:noFill/>
          <a:ln>
            <a:noFill/>
          </a:ln>
        </p:spPr>
        <p:txBody>
          <a:bodyPr lIns="0" rIns="0" tIns="0" bIns="0"/>
          <a:p>
            <a:pPr algn="ctr"/>
            <a:r>
              <a:rPr b="1" lang="en-US" sz="3200" spc="-1">
                <a:solidFill>
                  <a:srgbClr val="ffffff"/>
                </a:solidFill>
                <a:latin typeface="Arial"/>
              </a:rPr>
              <a:t>The Abiding Helper</a:t>
            </a:r>
            <a:endParaRPr/>
          </a:p>
          <a:p>
            <a:r>
              <a:rPr b="1" lang="en-US" sz="3200" spc="-1">
                <a:solidFill>
                  <a:srgbClr val="ffffff"/>
                </a:solidFill>
                <a:latin typeface="Arial"/>
              </a:rPr>
              <a:t>John 14:16</a:t>
            </a:r>
            <a:r>
              <a:rPr lang="en-US" sz="3200" spc="-1">
                <a:solidFill>
                  <a:srgbClr val="ffffff"/>
                </a:solidFill>
                <a:latin typeface="Arial"/>
              </a:rPr>
              <a:t> And I will pray the Father, and He will give you another Helper, that He may </a:t>
            </a:r>
            <a:r>
              <a:rPr b="1" lang="en-US" sz="3200" spc="-1" u="sng">
                <a:solidFill>
                  <a:srgbClr val="ffffff"/>
                </a:solidFill>
                <a:uFill>
                  <a:solidFill>
                    <a:srgbClr val="ffffff"/>
                  </a:solidFill>
                </a:uFill>
                <a:latin typeface="Arial"/>
              </a:rPr>
              <a:t>abide</a:t>
            </a:r>
            <a:r>
              <a:rPr lang="en-US" sz="3200" spc="-1">
                <a:solidFill>
                  <a:srgbClr val="ffffff"/>
                </a:solidFill>
                <a:latin typeface="Arial"/>
              </a:rPr>
              <a:t> with you forever--</a:t>
            </a:r>
            <a:endParaRPr/>
          </a:p>
          <a:p>
            <a:endParaRPr/>
          </a:p>
          <a:p>
            <a:r>
              <a:rPr b="1" lang="en-US" sz="3200" spc="-1">
                <a:solidFill>
                  <a:srgbClr val="ffffff"/>
                </a:solidFill>
                <a:latin typeface="Arial"/>
              </a:rPr>
              <a:t>Abide</a:t>
            </a:r>
            <a:r>
              <a:rPr lang="en-US" sz="3200" spc="-1">
                <a:solidFill>
                  <a:srgbClr val="ffffff"/>
                </a:solidFill>
                <a:latin typeface="Arial"/>
              </a:rPr>
              <a:t> = to dwell, to settle down, to remain</a:t>
            </a:r>
            <a:endParaRPr/>
          </a:p>
          <a:p>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9" name="TextShape 1"/>
          <p:cNvSpPr txBox="1"/>
          <p:nvPr/>
        </p:nvSpPr>
        <p:spPr>
          <a:xfrm>
            <a:off x="504000" y="225720"/>
            <a:ext cx="9071640" cy="946800"/>
          </a:xfrm>
          <a:prstGeom prst="rect">
            <a:avLst/>
          </a:prstGeom>
          <a:noFill/>
          <a:ln>
            <a:noFill/>
          </a:ln>
        </p:spPr>
        <p:txBody>
          <a:bodyPr lIns="0" rIns="0" tIns="0" bIns="0" anchor="ctr"/>
          <a:p>
            <a:pPr algn="ctr"/>
            <a:r>
              <a:rPr lang="en-US" sz="6000" spc="-1">
                <a:solidFill>
                  <a:srgbClr val="ffffff"/>
                </a:solidFill>
                <a:latin typeface="Impact"/>
              </a:rPr>
              <a:t>The Work of the Helper</a:t>
            </a:r>
            <a:endParaRPr/>
          </a:p>
        </p:txBody>
      </p:sp>
      <p:sp>
        <p:nvSpPr>
          <p:cNvPr id="60" name="TextShape 2"/>
          <p:cNvSpPr txBox="1"/>
          <p:nvPr/>
        </p:nvSpPr>
        <p:spPr>
          <a:xfrm>
            <a:off x="504000" y="1172520"/>
            <a:ext cx="9071640" cy="4313880"/>
          </a:xfrm>
          <a:prstGeom prst="rect">
            <a:avLst/>
          </a:prstGeom>
          <a:noFill/>
          <a:ln>
            <a:noFill/>
          </a:ln>
        </p:spPr>
        <p:txBody>
          <a:bodyPr lIns="0" rIns="0" tIns="0" bIns="0"/>
          <a:p>
            <a:pPr algn="ctr"/>
            <a:r>
              <a:rPr b="1" lang="en-US" sz="3200" spc="-1">
                <a:solidFill>
                  <a:srgbClr val="ffffff"/>
                </a:solidFill>
                <a:latin typeface="Arial"/>
              </a:rPr>
              <a:t>The Abiding Helper</a:t>
            </a:r>
            <a:endParaRPr/>
          </a:p>
          <a:p>
            <a:r>
              <a:rPr b="1" lang="en-US" sz="3200" spc="-1">
                <a:solidFill>
                  <a:srgbClr val="ffffff"/>
                </a:solidFill>
                <a:latin typeface="Arial"/>
              </a:rPr>
              <a:t>John 14:17</a:t>
            </a:r>
            <a:r>
              <a:rPr lang="en-US" sz="3200" spc="-1">
                <a:solidFill>
                  <a:srgbClr val="ffffff"/>
                </a:solidFill>
                <a:latin typeface="Arial"/>
              </a:rPr>
              <a:t> the Spirit of truth, whom the world cannot receive, because it neither sees Him nor knows Him; but you know Him, </a:t>
            </a:r>
            <a:r>
              <a:rPr b="1" lang="en-US" sz="3200" spc="-1" u="sng">
                <a:solidFill>
                  <a:srgbClr val="ffffff"/>
                </a:solidFill>
                <a:uFill>
                  <a:solidFill>
                    <a:srgbClr val="ffffff"/>
                  </a:solidFill>
                </a:uFill>
                <a:latin typeface="Arial"/>
              </a:rPr>
              <a:t>for He dwells with you and will be in you</a:t>
            </a:r>
            <a:r>
              <a:rPr lang="en-US" sz="3200" spc="-1">
                <a:solidFill>
                  <a:srgbClr val="ffffff"/>
                </a:solidFill>
                <a:latin typeface="Arial"/>
              </a:rPr>
              <a:t>. </a:t>
            </a:r>
            <a:endParaRPr/>
          </a:p>
          <a:p>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1" name="TextShape 1"/>
          <p:cNvSpPr txBox="1"/>
          <p:nvPr/>
        </p:nvSpPr>
        <p:spPr>
          <a:xfrm>
            <a:off x="504000" y="225720"/>
            <a:ext cx="9071640" cy="946800"/>
          </a:xfrm>
          <a:prstGeom prst="rect">
            <a:avLst/>
          </a:prstGeom>
          <a:noFill/>
          <a:ln>
            <a:noFill/>
          </a:ln>
        </p:spPr>
        <p:txBody>
          <a:bodyPr lIns="0" rIns="0" tIns="0" bIns="0" anchor="ctr"/>
          <a:p>
            <a:pPr algn="ctr"/>
            <a:r>
              <a:rPr lang="en-US" sz="6000" spc="-1">
                <a:solidFill>
                  <a:srgbClr val="ffffff"/>
                </a:solidFill>
                <a:latin typeface="Impact"/>
              </a:rPr>
              <a:t>The Work of the Helper</a:t>
            </a:r>
            <a:endParaRPr/>
          </a:p>
        </p:txBody>
      </p:sp>
      <p:sp>
        <p:nvSpPr>
          <p:cNvPr id="62" name="TextShape 2"/>
          <p:cNvSpPr txBox="1"/>
          <p:nvPr/>
        </p:nvSpPr>
        <p:spPr>
          <a:xfrm>
            <a:off x="504000" y="1172520"/>
            <a:ext cx="9071640" cy="4313880"/>
          </a:xfrm>
          <a:prstGeom prst="rect">
            <a:avLst/>
          </a:prstGeom>
          <a:noFill/>
          <a:ln>
            <a:noFill/>
          </a:ln>
        </p:spPr>
        <p:txBody>
          <a:bodyPr lIns="0" rIns="0" tIns="0" bIns="0"/>
          <a:p>
            <a:pPr algn="ctr"/>
            <a:r>
              <a:rPr b="1" lang="en-US" sz="3200" spc="-1">
                <a:solidFill>
                  <a:srgbClr val="ffffff"/>
                </a:solidFill>
                <a:latin typeface="Arial"/>
              </a:rPr>
              <a:t>The Teaching Helper</a:t>
            </a:r>
            <a:endParaRPr/>
          </a:p>
          <a:p>
            <a:r>
              <a:rPr b="1" lang="en-US" sz="3200" spc="-1">
                <a:solidFill>
                  <a:srgbClr val="ffffff"/>
                </a:solidFill>
                <a:latin typeface="Arial"/>
              </a:rPr>
              <a:t>John 14:26</a:t>
            </a:r>
            <a:r>
              <a:rPr lang="en-US" sz="3200" spc="-1">
                <a:solidFill>
                  <a:srgbClr val="ffffff"/>
                </a:solidFill>
                <a:latin typeface="Arial"/>
              </a:rPr>
              <a:t> But the Helper, the Holy Spirit, whom the Father will send in My name, </a:t>
            </a:r>
            <a:r>
              <a:rPr b="1" lang="en-US" sz="3200" spc="-1" u="sng">
                <a:solidFill>
                  <a:srgbClr val="ffffff"/>
                </a:solidFill>
                <a:uFill>
                  <a:solidFill>
                    <a:srgbClr val="ffffff"/>
                  </a:solidFill>
                </a:uFill>
                <a:latin typeface="Arial"/>
              </a:rPr>
              <a:t>He will teach you all things</a:t>
            </a:r>
            <a:r>
              <a:rPr lang="en-US" sz="3200" spc="-1">
                <a:solidFill>
                  <a:srgbClr val="ffffff"/>
                </a:solidFill>
                <a:latin typeface="Arial"/>
              </a:rPr>
              <a:t>, and bring to your remembrance all things that I said to you. </a:t>
            </a:r>
            <a:endParaRPr/>
          </a:p>
          <a:p>
            <a:r>
              <a:rPr lang="en-US" sz="3200" spc="-1">
                <a:solidFill>
                  <a:srgbClr val="ffffff"/>
                </a:solidFill>
                <a:latin typeface="Arial"/>
              </a:rPr>
              <a:t>Remind us, guide us, show us, teach us</a:t>
            </a:r>
            <a:endParaRPr/>
          </a:p>
          <a:p>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3" name="TextShape 1"/>
          <p:cNvSpPr txBox="1"/>
          <p:nvPr/>
        </p:nvSpPr>
        <p:spPr>
          <a:xfrm>
            <a:off x="504000" y="225720"/>
            <a:ext cx="9071640" cy="946800"/>
          </a:xfrm>
          <a:prstGeom prst="rect">
            <a:avLst/>
          </a:prstGeom>
          <a:noFill/>
          <a:ln>
            <a:noFill/>
          </a:ln>
        </p:spPr>
        <p:txBody>
          <a:bodyPr lIns="0" rIns="0" tIns="0" bIns="0" anchor="ctr"/>
          <a:p>
            <a:pPr algn="ctr"/>
            <a:r>
              <a:rPr lang="en-US" sz="6000" spc="-1">
                <a:solidFill>
                  <a:srgbClr val="ffffff"/>
                </a:solidFill>
                <a:latin typeface="Impact"/>
              </a:rPr>
              <a:t>Still a Helper?</a:t>
            </a:r>
            <a:endParaRPr/>
          </a:p>
        </p:txBody>
      </p:sp>
      <p:sp>
        <p:nvSpPr>
          <p:cNvPr id="64" name="TextShape 2"/>
          <p:cNvSpPr txBox="1"/>
          <p:nvPr/>
        </p:nvSpPr>
        <p:spPr>
          <a:xfrm>
            <a:off x="504000" y="1172520"/>
            <a:ext cx="9071640" cy="4313880"/>
          </a:xfrm>
          <a:prstGeom prst="rect">
            <a:avLst/>
          </a:prstGeom>
          <a:noFill/>
          <a:ln>
            <a:noFill/>
          </a:ln>
        </p:spPr>
        <p:txBody>
          <a:bodyPr lIns="0" rIns="0" tIns="0" bIns="0"/>
          <a:p>
            <a:r>
              <a:rPr b="1" lang="en-US" sz="3200" spc="-1">
                <a:solidFill>
                  <a:srgbClr val="ffffff"/>
                </a:solidFill>
                <a:latin typeface="Arial"/>
              </a:rPr>
              <a:t>Romans 8:26-27</a:t>
            </a:r>
            <a:r>
              <a:rPr lang="en-US" sz="3200" spc="-1">
                <a:solidFill>
                  <a:srgbClr val="ffffff"/>
                </a:solidFill>
                <a:latin typeface="Arial"/>
              </a:rPr>
              <a:t> 26 Likewise </a:t>
            </a:r>
            <a:r>
              <a:rPr lang="en-US" sz="3200" spc="-1" u="sng">
                <a:solidFill>
                  <a:srgbClr val="ffffff"/>
                </a:solidFill>
                <a:uFill>
                  <a:solidFill>
                    <a:srgbClr val="ffffff"/>
                  </a:solidFill>
                </a:uFill>
                <a:latin typeface="Arial"/>
              </a:rPr>
              <a:t>the Spirit also helps in our weaknesses</a:t>
            </a:r>
            <a:r>
              <a:rPr lang="en-US" sz="3200" spc="-1">
                <a:solidFill>
                  <a:srgbClr val="ffffff"/>
                </a:solidFill>
                <a:latin typeface="Arial"/>
              </a:rPr>
              <a:t>. For we do not know what we should pray for as we ought, but the Spirit Himself makes intercession for us with groanings which cannot be uttered. 27 Now He who searches the hearts knows what the mind of the Spirit is, because </a:t>
            </a:r>
            <a:r>
              <a:rPr lang="en-US" sz="3200" spc="-1" u="sng">
                <a:solidFill>
                  <a:srgbClr val="ffffff"/>
                </a:solidFill>
                <a:uFill>
                  <a:solidFill>
                    <a:srgbClr val="ffffff"/>
                  </a:solidFill>
                </a:uFill>
                <a:latin typeface="Arial"/>
              </a:rPr>
              <a:t>He makes intercession for the saints</a:t>
            </a:r>
            <a:r>
              <a:rPr lang="en-US" sz="3200" spc="-1">
                <a:solidFill>
                  <a:srgbClr val="ffffff"/>
                </a:solidFill>
                <a:latin typeface="Arial"/>
              </a:rPr>
              <a:t> according to the will of God.</a:t>
            </a:r>
            <a:endParaRPr/>
          </a:p>
          <a:p>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5" name="TextShape 1"/>
          <p:cNvSpPr txBox="1"/>
          <p:nvPr/>
        </p:nvSpPr>
        <p:spPr>
          <a:xfrm>
            <a:off x="504000" y="225720"/>
            <a:ext cx="9071640" cy="946800"/>
          </a:xfrm>
          <a:prstGeom prst="rect">
            <a:avLst/>
          </a:prstGeom>
          <a:noFill/>
          <a:ln>
            <a:noFill/>
          </a:ln>
        </p:spPr>
        <p:txBody>
          <a:bodyPr lIns="0" rIns="0" tIns="0" bIns="0" anchor="ctr"/>
          <a:p>
            <a:pPr algn="ctr"/>
            <a:r>
              <a:rPr lang="en-US" sz="6000" spc="-1">
                <a:solidFill>
                  <a:srgbClr val="ffffff"/>
                </a:solidFill>
                <a:latin typeface="Impact"/>
              </a:rPr>
              <a:t>Still a Helper?</a:t>
            </a:r>
            <a:endParaRPr/>
          </a:p>
        </p:txBody>
      </p:sp>
      <p:sp>
        <p:nvSpPr>
          <p:cNvPr id="66" name="TextShape 2"/>
          <p:cNvSpPr txBox="1"/>
          <p:nvPr/>
        </p:nvSpPr>
        <p:spPr>
          <a:xfrm>
            <a:off x="504000" y="1172520"/>
            <a:ext cx="9071640" cy="4313880"/>
          </a:xfrm>
          <a:prstGeom prst="rect">
            <a:avLst/>
          </a:prstGeom>
          <a:noFill/>
          <a:ln>
            <a:noFill/>
          </a:ln>
        </p:spPr>
        <p:txBody>
          <a:bodyPr lIns="0" rIns="0" tIns="0" bIns="0"/>
          <a:p>
            <a:pPr algn="ctr"/>
            <a:endParaRPr/>
          </a:p>
          <a:p>
            <a:pPr algn="ctr"/>
            <a:r>
              <a:rPr b="1" lang="en-US" sz="4000" spc="-1">
                <a:solidFill>
                  <a:srgbClr val="ffffff"/>
                </a:solidFill>
                <a:latin typeface="Arial"/>
              </a:rPr>
              <a:t>He is still available to help, </a:t>
            </a:r>
            <a:r>
              <a:rPr b="1" lang="en-US" sz="4000" spc="-1">
                <a:solidFill>
                  <a:srgbClr val="ffffff"/>
                </a:solidFill>
                <a:latin typeface="Arial"/>
              </a:rPr>
              <a:t>
</a:t>
            </a:r>
            <a:r>
              <a:rPr b="1" lang="en-US" sz="4000" spc="-1">
                <a:solidFill>
                  <a:srgbClr val="ffffff"/>
                </a:solidFill>
                <a:latin typeface="Arial"/>
              </a:rPr>
              <a:t>and assist in prayer</a:t>
            </a:r>
            <a:r>
              <a:rPr b="1" lang="en-US" sz="4000" spc="-1">
                <a:solidFill>
                  <a:srgbClr val="ffffff"/>
                </a:solidFill>
                <a:latin typeface="Arial"/>
              </a:rPr>
              <a:t>
</a:t>
            </a:r>
            <a:endParaRPr/>
          </a:p>
          <a:p>
            <a:pPr algn="ctr"/>
            <a:r>
              <a:rPr b="1" lang="en-US" sz="4000" spc="-1">
                <a:solidFill>
                  <a:srgbClr val="ffffff"/>
                </a:solidFill>
                <a:latin typeface="Arial"/>
              </a:rPr>
              <a:t>He helps our weakness</a:t>
            </a:r>
            <a:r>
              <a:rPr b="1" lang="en-US" sz="4000" spc="-1">
                <a:solidFill>
                  <a:srgbClr val="ffffff"/>
                </a:solidFill>
                <a:latin typeface="Arial"/>
              </a:rPr>
              <a:t>
</a:t>
            </a:r>
            <a:endParaRPr/>
          </a:p>
          <a:p>
            <a:pPr algn="ctr"/>
            <a:r>
              <a:rPr b="1" lang="en-US" sz="4000" spc="-1">
                <a:solidFill>
                  <a:srgbClr val="ffffff"/>
                </a:solidFill>
                <a:latin typeface="Arial"/>
              </a:rPr>
              <a:t>He makes intercession for us</a:t>
            </a:r>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1" name="TextShape 1"/>
          <p:cNvSpPr txBox="1"/>
          <p:nvPr/>
        </p:nvSpPr>
        <p:spPr>
          <a:xfrm>
            <a:off x="504000" y="225720"/>
            <a:ext cx="9071640" cy="946800"/>
          </a:xfrm>
          <a:prstGeom prst="rect">
            <a:avLst/>
          </a:prstGeom>
          <a:noFill/>
          <a:ln>
            <a:noFill/>
          </a:ln>
        </p:spPr>
        <p:txBody>
          <a:bodyPr lIns="0" rIns="0" tIns="0" bIns="0" anchor="ctr"/>
          <a:p>
            <a:pPr algn="ctr"/>
            <a:r>
              <a:rPr lang="en-US" sz="6000" spc="-1">
                <a:solidFill>
                  <a:srgbClr val="ffffff"/>
                </a:solidFill>
                <a:latin typeface="Impact"/>
              </a:rPr>
              <a:t>The Helper</a:t>
            </a:r>
            <a:endParaRPr/>
          </a:p>
        </p:txBody>
      </p:sp>
      <p:sp>
        <p:nvSpPr>
          <p:cNvPr id="42" name="TextShape 2"/>
          <p:cNvSpPr txBox="1"/>
          <p:nvPr/>
        </p:nvSpPr>
        <p:spPr>
          <a:xfrm>
            <a:off x="504000" y="1326600"/>
            <a:ext cx="9071640" cy="3976920"/>
          </a:xfrm>
          <a:prstGeom prst="rect">
            <a:avLst/>
          </a:prstGeom>
          <a:noFill/>
          <a:ln>
            <a:noFill/>
          </a:ln>
        </p:spPr>
        <p:txBody>
          <a:bodyPr lIns="0" rIns="0" tIns="0" bIns="0"/>
          <a:p>
            <a:r>
              <a:rPr b="1" lang="en-US" sz="3200" spc="-1">
                <a:solidFill>
                  <a:srgbClr val="ffffff"/>
                </a:solidFill>
                <a:latin typeface="Arial"/>
              </a:rPr>
              <a:t>5 times in the NT</a:t>
            </a:r>
            <a:endParaRPr/>
          </a:p>
          <a:p>
            <a:r>
              <a:rPr b="1" lang="en-US" sz="3200" spc="-1">
                <a:solidFill>
                  <a:srgbClr val="ffffff"/>
                </a:solidFill>
                <a:latin typeface="Arial"/>
              </a:rPr>
              <a:t>John 14:16</a:t>
            </a:r>
            <a:r>
              <a:rPr lang="en-US" sz="3200" spc="-1">
                <a:solidFill>
                  <a:srgbClr val="ffffff"/>
                </a:solidFill>
                <a:latin typeface="Arial"/>
              </a:rPr>
              <a:t> And I will pray the Father, and He will give you another </a:t>
            </a:r>
            <a:r>
              <a:rPr b="1" lang="en-US" sz="3200" spc="-1" u="sng">
                <a:solidFill>
                  <a:srgbClr val="ffffff"/>
                </a:solidFill>
                <a:uFill>
                  <a:solidFill>
                    <a:srgbClr val="ffffff"/>
                  </a:solidFill>
                </a:uFill>
                <a:latin typeface="Arial"/>
              </a:rPr>
              <a:t>Helper</a:t>
            </a:r>
            <a:r>
              <a:rPr lang="en-US" sz="3200" spc="-1">
                <a:solidFill>
                  <a:srgbClr val="ffffff"/>
                </a:solidFill>
                <a:latin typeface="Arial"/>
              </a:rPr>
              <a:t>, that He may abide with you forever-- </a:t>
            </a:r>
            <a:endParaRPr/>
          </a:p>
          <a:p>
            <a:r>
              <a:rPr b="1" lang="en-US" sz="3200" spc="-1">
                <a:solidFill>
                  <a:srgbClr val="ffffff"/>
                </a:solidFill>
                <a:latin typeface="Arial"/>
              </a:rPr>
              <a:t>John 14:26</a:t>
            </a:r>
            <a:r>
              <a:rPr lang="en-US" sz="3200" spc="-1">
                <a:solidFill>
                  <a:srgbClr val="ffffff"/>
                </a:solidFill>
                <a:latin typeface="Arial"/>
              </a:rPr>
              <a:t> But the </a:t>
            </a:r>
            <a:r>
              <a:rPr b="1" lang="en-US" sz="3200" spc="-1" u="sng">
                <a:solidFill>
                  <a:srgbClr val="ffffff"/>
                </a:solidFill>
                <a:uFill>
                  <a:solidFill>
                    <a:srgbClr val="ffffff"/>
                  </a:solidFill>
                </a:uFill>
                <a:latin typeface="Arial"/>
              </a:rPr>
              <a:t>Helper</a:t>
            </a:r>
            <a:r>
              <a:rPr lang="en-US" sz="3200" spc="-1">
                <a:solidFill>
                  <a:srgbClr val="ffffff"/>
                </a:solidFill>
                <a:latin typeface="Arial"/>
              </a:rPr>
              <a:t>, the Holy Spirit, whom the Father will send in My name, He will teach you all things, and bring to your remembrance all things that I said to you.</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3" name="TextShape 1"/>
          <p:cNvSpPr txBox="1"/>
          <p:nvPr/>
        </p:nvSpPr>
        <p:spPr>
          <a:xfrm>
            <a:off x="504000" y="225720"/>
            <a:ext cx="9071640" cy="946800"/>
          </a:xfrm>
          <a:prstGeom prst="rect">
            <a:avLst/>
          </a:prstGeom>
          <a:noFill/>
          <a:ln>
            <a:noFill/>
          </a:ln>
        </p:spPr>
        <p:txBody>
          <a:bodyPr lIns="0" rIns="0" tIns="0" bIns="0" anchor="ctr"/>
          <a:p>
            <a:pPr algn="ctr"/>
            <a:r>
              <a:rPr lang="en-US" sz="6000" spc="-1">
                <a:solidFill>
                  <a:srgbClr val="ffffff"/>
                </a:solidFill>
                <a:latin typeface="Impact"/>
              </a:rPr>
              <a:t>The Comforter</a:t>
            </a:r>
            <a:endParaRPr/>
          </a:p>
        </p:txBody>
      </p:sp>
      <p:sp>
        <p:nvSpPr>
          <p:cNvPr id="44" name="TextShape 2"/>
          <p:cNvSpPr txBox="1"/>
          <p:nvPr/>
        </p:nvSpPr>
        <p:spPr>
          <a:xfrm>
            <a:off x="504000" y="1326600"/>
            <a:ext cx="9071640" cy="3794040"/>
          </a:xfrm>
          <a:prstGeom prst="rect">
            <a:avLst/>
          </a:prstGeom>
          <a:noFill/>
          <a:ln>
            <a:noFill/>
          </a:ln>
        </p:spPr>
        <p:txBody>
          <a:bodyPr lIns="0" rIns="0" tIns="0" bIns="0"/>
          <a:p>
            <a:r>
              <a:rPr lang="en-US" sz="3200" spc="-1">
                <a:solidFill>
                  <a:srgbClr val="ffffff"/>
                </a:solidFill>
                <a:latin typeface="Arial"/>
              </a:rPr>
              <a:t>5 times in the NT</a:t>
            </a:r>
            <a:endParaRPr/>
          </a:p>
          <a:p>
            <a:r>
              <a:rPr b="1" lang="en-US" sz="3200" spc="-1">
                <a:solidFill>
                  <a:srgbClr val="ffffff"/>
                </a:solidFill>
                <a:latin typeface="Arial"/>
              </a:rPr>
              <a:t>John 15:26</a:t>
            </a:r>
            <a:r>
              <a:rPr lang="en-US" sz="3200" spc="-1">
                <a:solidFill>
                  <a:srgbClr val="ffffff"/>
                </a:solidFill>
                <a:latin typeface="Arial"/>
              </a:rPr>
              <a:t> "But when the </a:t>
            </a:r>
            <a:r>
              <a:rPr b="1" lang="en-US" sz="3200" spc="-1" u="sng">
                <a:solidFill>
                  <a:srgbClr val="ffffff"/>
                </a:solidFill>
                <a:uFill>
                  <a:solidFill>
                    <a:srgbClr val="ffffff"/>
                  </a:solidFill>
                </a:uFill>
                <a:latin typeface="Arial"/>
              </a:rPr>
              <a:t>Helper</a:t>
            </a:r>
            <a:r>
              <a:rPr lang="en-US" sz="3200" spc="-1">
                <a:solidFill>
                  <a:srgbClr val="ffffff"/>
                </a:solidFill>
                <a:latin typeface="Arial"/>
              </a:rPr>
              <a:t> comes, whom I shall send to you from the Father, the Spirit of truth who proceeds from the Father, He will testify of Me.</a:t>
            </a:r>
            <a:endParaRPr/>
          </a:p>
          <a:p>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5" name="TextShape 1"/>
          <p:cNvSpPr txBox="1"/>
          <p:nvPr/>
        </p:nvSpPr>
        <p:spPr>
          <a:xfrm>
            <a:off x="504000" y="225720"/>
            <a:ext cx="9071640" cy="946800"/>
          </a:xfrm>
          <a:prstGeom prst="rect">
            <a:avLst/>
          </a:prstGeom>
          <a:noFill/>
          <a:ln>
            <a:noFill/>
          </a:ln>
        </p:spPr>
        <p:txBody>
          <a:bodyPr lIns="0" rIns="0" tIns="0" bIns="0" anchor="ctr"/>
          <a:p>
            <a:pPr algn="ctr"/>
            <a:r>
              <a:rPr lang="en-US" sz="6000" spc="-1">
                <a:solidFill>
                  <a:srgbClr val="ffffff"/>
                </a:solidFill>
                <a:latin typeface="Impact"/>
              </a:rPr>
              <a:t>The Comforter</a:t>
            </a:r>
            <a:endParaRPr/>
          </a:p>
        </p:txBody>
      </p:sp>
      <p:sp>
        <p:nvSpPr>
          <p:cNvPr id="46" name="TextShape 2"/>
          <p:cNvSpPr txBox="1"/>
          <p:nvPr/>
        </p:nvSpPr>
        <p:spPr>
          <a:xfrm>
            <a:off x="504000" y="1326600"/>
            <a:ext cx="9071640" cy="3288240"/>
          </a:xfrm>
          <a:prstGeom prst="rect">
            <a:avLst/>
          </a:prstGeom>
          <a:noFill/>
          <a:ln>
            <a:noFill/>
          </a:ln>
        </p:spPr>
        <p:txBody>
          <a:bodyPr lIns="0" rIns="0" tIns="0" bIns="0"/>
          <a:p>
            <a:r>
              <a:rPr lang="en-US" sz="3200" spc="-1">
                <a:solidFill>
                  <a:srgbClr val="ffffff"/>
                </a:solidFill>
                <a:latin typeface="Arial"/>
              </a:rPr>
              <a:t>5 times in the NT</a:t>
            </a:r>
            <a:endParaRPr/>
          </a:p>
          <a:p>
            <a:r>
              <a:rPr b="1" lang="en-US" sz="3200" spc="-1">
                <a:solidFill>
                  <a:srgbClr val="ffffff"/>
                </a:solidFill>
                <a:latin typeface="Arial"/>
              </a:rPr>
              <a:t>John 16:7</a:t>
            </a:r>
            <a:r>
              <a:rPr lang="en-US" sz="3200" spc="-1">
                <a:solidFill>
                  <a:srgbClr val="ffffff"/>
                </a:solidFill>
                <a:latin typeface="Arial"/>
              </a:rPr>
              <a:t> Nevertheless I tell you the truth. It is to your advantage that I go away; for if I do not go away, the </a:t>
            </a:r>
            <a:r>
              <a:rPr b="1" lang="en-US" sz="3200" spc="-1" u="sng">
                <a:solidFill>
                  <a:srgbClr val="ffffff"/>
                </a:solidFill>
                <a:uFill>
                  <a:solidFill>
                    <a:srgbClr val="ffffff"/>
                  </a:solidFill>
                </a:uFill>
                <a:latin typeface="Arial"/>
              </a:rPr>
              <a:t>Helper</a:t>
            </a:r>
            <a:r>
              <a:rPr lang="en-US" sz="3200" spc="-1">
                <a:solidFill>
                  <a:srgbClr val="ffffff"/>
                </a:solidFill>
                <a:latin typeface="Arial"/>
              </a:rPr>
              <a:t> will not come to you; but if I depart, I will send Him to you.</a:t>
            </a:r>
            <a:endParaRPr/>
          </a:p>
          <a:p>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7" name="TextShape 1"/>
          <p:cNvSpPr txBox="1"/>
          <p:nvPr/>
        </p:nvSpPr>
        <p:spPr>
          <a:xfrm>
            <a:off x="504000" y="225720"/>
            <a:ext cx="9071640" cy="946800"/>
          </a:xfrm>
          <a:prstGeom prst="rect">
            <a:avLst/>
          </a:prstGeom>
          <a:noFill/>
          <a:ln>
            <a:noFill/>
          </a:ln>
        </p:spPr>
        <p:txBody>
          <a:bodyPr lIns="0" rIns="0" tIns="0" bIns="0" anchor="ctr"/>
          <a:p>
            <a:pPr algn="ctr"/>
            <a:r>
              <a:rPr lang="en-US" sz="6000" spc="-1">
                <a:solidFill>
                  <a:srgbClr val="ffffff"/>
                </a:solidFill>
                <a:latin typeface="Impact"/>
              </a:rPr>
              <a:t>The Helper</a:t>
            </a:r>
            <a:endParaRPr/>
          </a:p>
        </p:txBody>
      </p:sp>
      <p:sp>
        <p:nvSpPr>
          <p:cNvPr id="48" name="TextShape 2"/>
          <p:cNvSpPr txBox="1"/>
          <p:nvPr/>
        </p:nvSpPr>
        <p:spPr>
          <a:xfrm>
            <a:off x="504000" y="1326600"/>
            <a:ext cx="9071640" cy="3288240"/>
          </a:xfrm>
          <a:prstGeom prst="rect">
            <a:avLst/>
          </a:prstGeom>
          <a:noFill/>
          <a:ln>
            <a:noFill/>
          </a:ln>
        </p:spPr>
        <p:txBody>
          <a:bodyPr lIns="0" rIns="0" tIns="0" bIns="0"/>
          <a:p>
            <a:r>
              <a:rPr lang="en-US" sz="3200" spc="-1">
                <a:solidFill>
                  <a:srgbClr val="ffffff"/>
                </a:solidFill>
                <a:latin typeface="Arial"/>
              </a:rPr>
              <a:t>5 times in the NT</a:t>
            </a:r>
            <a:endParaRPr/>
          </a:p>
          <a:p>
            <a:r>
              <a:rPr b="1" lang="en-US" sz="3200" spc="-1">
                <a:solidFill>
                  <a:srgbClr val="ffffff"/>
                </a:solidFill>
                <a:latin typeface="Arial"/>
              </a:rPr>
              <a:t>1 John 2:1</a:t>
            </a:r>
            <a:r>
              <a:rPr lang="en-US" sz="3200" spc="-1">
                <a:solidFill>
                  <a:srgbClr val="ffffff"/>
                </a:solidFill>
                <a:latin typeface="Arial"/>
              </a:rPr>
              <a:t> My little children, these things I write to you, so that you may not sin. And if anyone sins, we have an </a:t>
            </a:r>
            <a:r>
              <a:rPr b="1" lang="en-US" sz="3200" spc="-1" u="sng">
                <a:solidFill>
                  <a:srgbClr val="ffffff"/>
                </a:solidFill>
                <a:uFill>
                  <a:solidFill>
                    <a:srgbClr val="ffffff"/>
                  </a:solidFill>
                </a:uFill>
                <a:latin typeface="Arial"/>
              </a:rPr>
              <a:t>Advocate</a:t>
            </a:r>
            <a:r>
              <a:rPr lang="en-US" sz="3200" spc="-1">
                <a:solidFill>
                  <a:srgbClr val="ffffff"/>
                </a:solidFill>
                <a:latin typeface="Arial"/>
              </a:rPr>
              <a:t> with the Father, Jesus Christ the righteous.</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9" name="TextShape 1"/>
          <p:cNvSpPr txBox="1"/>
          <p:nvPr/>
        </p:nvSpPr>
        <p:spPr>
          <a:xfrm>
            <a:off x="504000" y="225720"/>
            <a:ext cx="9071640" cy="946800"/>
          </a:xfrm>
          <a:prstGeom prst="rect">
            <a:avLst/>
          </a:prstGeom>
          <a:noFill/>
          <a:ln>
            <a:noFill/>
          </a:ln>
        </p:spPr>
        <p:txBody>
          <a:bodyPr lIns="0" rIns="0" tIns="0" bIns="0" anchor="ctr"/>
          <a:p>
            <a:pPr algn="ctr"/>
            <a:r>
              <a:rPr lang="en-US" sz="6000" spc="-1">
                <a:solidFill>
                  <a:srgbClr val="ffffff"/>
                </a:solidFill>
                <a:latin typeface="Impact"/>
              </a:rPr>
              <a:t>The Helper</a:t>
            </a:r>
            <a:endParaRPr/>
          </a:p>
        </p:txBody>
      </p:sp>
      <p:sp>
        <p:nvSpPr>
          <p:cNvPr id="50" name="TextShape 2"/>
          <p:cNvSpPr txBox="1"/>
          <p:nvPr/>
        </p:nvSpPr>
        <p:spPr>
          <a:xfrm>
            <a:off x="504000" y="1326600"/>
            <a:ext cx="9071640" cy="3288240"/>
          </a:xfrm>
          <a:prstGeom prst="rect">
            <a:avLst/>
          </a:prstGeom>
          <a:noFill/>
          <a:ln>
            <a:noFill/>
          </a:ln>
        </p:spPr>
        <p:txBody>
          <a:bodyPr lIns="0" rIns="0" tIns="0" bIns="0"/>
          <a:p>
            <a:pPr algn="ctr"/>
            <a:r>
              <a:rPr b="1" lang="en-US" sz="3200" spc="-1">
                <a:solidFill>
                  <a:srgbClr val="ffffff"/>
                </a:solidFill>
                <a:latin typeface="Arial"/>
              </a:rPr>
              <a:t>What does this word mean?</a:t>
            </a:r>
            <a:endParaRPr/>
          </a:p>
          <a:p>
            <a:r>
              <a:rPr lang="en-US" sz="3200" spc="-1">
                <a:solidFill>
                  <a:srgbClr val="ffffff"/>
                </a:solidFill>
                <a:latin typeface="Arial"/>
              </a:rPr>
              <a:t>Greek word – parakletos</a:t>
            </a:r>
            <a:endParaRPr/>
          </a:p>
          <a:p>
            <a:r>
              <a:rPr lang="en-US" sz="3200" spc="-1">
                <a:solidFill>
                  <a:srgbClr val="ffffff"/>
                </a:solidFill>
                <a:latin typeface="Arial"/>
              </a:rPr>
              <a:t>Para – to the side, beside</a:t>
            </a:r>
            <a:endParaRPr/>
          </a:p>
          <a:p>
            <a:r>
              <a:rPr lang="en-US" sz="3200" spc="-1">
                <a:solidFill>
                  <a:srgbClr val="ffffff"/>
                </a:solidFill>
                <a:latin typeface="Arial"/>
              </a:rPr>
              <a:t>Kaleo – to call, to summon</a:t>
            </a:r>
            <a:endParaRPr/>
          </a:p>
          <a:p>
            <a:r>
              <a:rPr lang="en-US" sz="3200" spc="-1">
                <a:solidFill>
                  <a:srgbClr val="ffffff"/>
                </a:solidFill>
                <a:latin typeface="Arial"/>
              </a:rPr>
              <a:t>One who is called to the side of another</a:t>
            </a: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1" name="TextShape 1"/>
          <p:cNvSpPr txBox="1"/>
          <p:nvPr/>
        </p:nvSpPr>
        <p:spPr>
          <a:xfrm>
            <a:off x="504000" y="225720"/>
            <a:ext cx="9071640" cy="946800"/>
          </a:xfrm>
          <a:prstGeom prst="rect">
            <a:avLst/>
          </a:prstGeom>
          <a:noFill/>
          <a:ln>
            <a:noFill/>
          </a:ln>
        </p:spPr>
        <p:txBody>
          <a:bodyPr lIns="0" rIns="0" tIns="0" bIns="0" anchor="ctr"/>
          <a:p>
            <a:pPr algn="ctr"/>
            <a:r>
              <a:rPr lang="en-US" sz="6000" spc="-1">
                <a:solidFill>
                  <a:srgbClr val="ffffff"/>
                </a:solidFill>
                <a:latin typeface="Impact"/>
              </a:rPr>
              <a:t>The Helper</a:t>
            </a:r>
            <a:endParaRPr/>
          </a:p>
        </p:txBody>
      </p:sp>
      <p:sp>
        <p:nvSpPr>
          <p:cNvPr id="52" name="TextShape 2"/>
          <p:cNvSpPr txBox="1"/>
          <p:nvPr/>
        </p:nvSpPr>
        <p:spPr>
          <a:xfrm>
            <a:off x="504000" y="1326600"/>
            <a:ext cx="9071640" cy="3288240"/>
          </a:xfrm>
          <a:prstGeom prst="rect">
            <a:avLst/>
          </a:prstGeom>
          <a:noFill/>
          <a:ln>
            <a:noFill/>
          </a:ln>
        </p:spPr>
        <p:txBody>
          <a:bodyPr lIns="0" rIns="0" tIns="0" bIns="0"/>
          <a:p>
            <a:pPr algn="ctr"/>
            <a:r>
              <a:rPr b="1" lang="en-US" sz="3200" spc="-1">
                <a:solidFill>
                  <a:srgbClr val="ffffff"/>
                </a:solidFill>
                <a:latin typeface="Arial"/>
              </a:rPr>
              <a:t>What does this word mean?</a:t>
            </a:r>
            <a:endParaRPr/>
          </a:p>
          <a:p>
            <a:r>
              <a:rPr lang="en-US" sz="3200" spc="-1">
                <a:solidFill>
                  <a:srgbClr val="ffffff"/>
                </a:solidFill>
                <a:latin typeface="Arial"/>
              </a:rPr>
              <a:t>Vine's Dictionary – The capability for giving aid. It was used in a court of justice to denote a legal assistant, council for the defense, an advocate</a:t>
            </a:r>
            <a:endParaRPr/>
          </a:p>
          <a:p>
            <a:r>
              <a:rPr lang="en-US" sz="3200" spc="-1">
                <a:solidFill>
                  <a:srgbClr val="ffffff"/>
                </a:solidFill>
                <a:latin typeface="Arial"/>
              </a:rPr>
              <a:t>Translated – Comforter, Helper, Advocate, Counselor</a:t>
            </a: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3" name="TextShape 1"/>
          <p:cNvSpPr txBox="1"/>
          <p:nvPr/>
        </p:nvSpPr>
        <p:spPr>
          <a:xfrm>
            <a:off x="504000" y="225720"/>
            <a:ext cx="9071640" cy="946800"/>
          </a:xfrm>
          <a:prstGeom prst="rect">
            <a:avLst/>
          </a:prstGeom>
          <a:noFill/>
          <a:ln>
            <a:noFill/>
          </a:ln>
        </p:spPr>
        <p:txBody>
          <a:bodyPr lIns="0" rIns="0" tIns="0" bIns="0" anchor="ctr"/>
          <a:p>
            <a:pPr algn="ctr"/>
            <a:r>
              <a:rPr lang="en-US" sz="6000" spc="-1">
                <a:solidFill>
                  <a:srgbClr val="ffffff"/>
                </a:solidFill>
                <a:latin typeface="Impact"/>
              </a:rPr>
              <a:t>The Helper</a:t>
            </a:r>
            <a:endParaRPr/>
          </a:p>
        </p:txBody>
      </p:sp>
      <p:sp>
        <p:nvSpPr>
          <p:cNvPr id="54" name="TextShape 2"/>
          <p:cNvSpPr txBox="1"/>
          <p:nvPr/>
        </p:nvSpPr>
        <p:spPr>
          <a:xfrm>
            <a:off x="504000" y="1172520"/>
            <a:ext cx="9071640" cy="4313880"/>
          </a:xfrm>
          <a:prstGeom prst="rect">
            <a:avLst/>
          </a:prstGeom>
          <a:noFill/>
          <a:ln>
            <a:noFill/>
          </a:ln>
        </p:spPr>
        <p:txBody>
          <a:bodyPr lIns="0" rIns="0" tIns="0" bIns="0"/>
          <a:p>
            <a:pPr algn="ctr"/>
            <a:r>
              <a:rPr b="1" lang="en-US" sz="3200" spc="-1">
                <a:solidFill>
                  <a:srgbClr val="ffffff"/>
                </a:solidFill>
                <a:latin typeface="Arial"/>
              </a:rPr>
              <a:t>What is the function of this Helper?</a:t>
            </a:r>
            <a:endParaRPr/>
          </a:p>
          <a:p>
            <a:r>
              <a:rPr lang="en-US" sz="3200" spc="-1">
                <a:solidFill>
                  <a:srgbClr val="ffffff"/>
                </a:solidFill>
                <a:latin typeface="Arial"/>
              </a:rPr>
              <a:t>Promised to the apostles – John 14, 15, 16</a:t>
            </a:r>
            <a:endParaRPr/>
          </a:p>
          <a:p>
            <a:r>
              <a:rPr lang="en-US" sz="3200" spc="-1">
                <a:solidFill>
                  <a:srgbClr val="ffffff"/>
                </a:solidFill>
                <a:latin typeface="Arial"/>
              </a:rPr>
              <a:t>Answers: </a:t>
            </a:r>
            <a:endParaRPr/>
          </a:p>
          <a:p>
            <a:pPr marL="432000" indent="-324000">
              <a:buClr>
                <a:srgbClr val="ffffff"/>
              </a:buClr>
              <a:buFont typeface="StarSymbol"/>
              <a:buAutoNum type="arabicParenR"/>
            </a:pPr>
            <a:r>
              <a:rPr b="1" lang="en-US" sz="3200" spc="-1" u="sng">
                <a:solidFill>
                  <a:srgbClr val="ffffff"/>
                </a:solidFill>
                <a:uFill>
                  <a:solidFill>
                    <a:srgbClr val="ffffff"/>
                  </a:solidFill>
                </a:uFill>
                <a:latin typeface="Arial"/>
              </a:rPr>
              <a:t>Reveal the Word</a:t>
            </a:r>
            <a:r>
              <a:rPr lang="en-US" sz="3200" spc="-1">
                <a:solidFill>
                  <a:srgbClr val="ffffff"/>
                </a:solidFill>
                <a:latin typeface="Arial"/>
              </a:rPr>
              <a:t> However, when He, the Spirit of truth, has come, </a:t>
            </a:r>
            <a:r>
              <a:rPr lang="en-US" sz="3200" spc="-1" u="sng">
                <a:solidFill>
                  <a:srgbClr val="ffffff"/>
                </a:solidFill>
                <a:uFill>
                  <a:solidFill>
                    <a:srgbClr val="ffffff"/>
                  </a:solidFill>
                </a:uFill>
                <a:latin typeface="Arial"/>
              </a:rPr>
              <a:t>He will guide you into all truth</a:t>
            </a:r>
            <a:r>
              <a:rPr lang="en-US" sz="3200" spc="-1">
                <a:solidFill>
                  <a:srgbClr val="ffffff"/>
                </a:solidFill>
                <a:latin typeface="Arial"/>
              </a:rPr>
              <a:t>; for He will not speak on His own authority, but whatever He hears He will speak; and He will tell you things to come. (John 16:13)</a:t>
            </a:r>
            <a:endParaRPr/>
          </a:p>
          <a:p>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5" name="TextShape 1"/>
          <p:cNvSpPr txBox="1"/>
          <p:nvPr/>
        </p:nvSpPr>
        <p:spPr>
          <a:xfrm>
            <a:off x="504000" y="225720"/>
            <a:ext cx="9071640" cy="946800"/>
          </a:xfrm>
          <a:prstGeom prst="rect">
            <a:avLst/>
          </a:prstGeom>
          <a:noFill/>
          <a:ln>
            <a:noFill/>
          </a:ln>
        </p:spPr>
        <p:txBody>
          <a:bodyPr lIns="0" rIns="0" tIns="0" bIns="0" anchor="ctr"/>
          <a:p>
            <a:pPr algn="ctr"/>
            <a:r>
              <a:rPr lang="en-US" sz="6000" spc="-1">
                <a:solidFill>
                  <a:srgbClr val="ffffff"/>
                </a:solidFill>
                <a:latin typeface="Impact"/>
              </a:rPr>
              <a:t>The Helper</a:t>
            </a:r>
            <a:endParaRPr/>
          </a:p>
        </p:txBody>
      </p:sp>
      <p:sp>
        <p:nvSpPr>
          <p:cNvPr id="56" name="TextShape 2"/>
          <p:cNvSpPr txBox="1"/>
          <p:nvPr/>
        </p:nvSpPr>
        <p:spPr>
          <a:xfrm>
            <a:off x="504000" y="1172520"/>
            <a:ext cx="9071640" cy="4313880"/>
          </a:xfrm>
          <a:prstGeom prst="rect">
            <a:avLst/>
          </a:prstGeom>
          <a:noFill/>
          <a:ln>
            <a:noFill/>
          </a:ln>
        </p:spPr>
        <p:txBody>
          <a:bodyPr lIns="0" rIns="0" tIns="0" bIns="0"/>
          <a:p>
            <a:pPr algn="ctr"/>
            <a:r>
              <a:rPr b="1" lang="en-US" sz="3200" spc="-1">
                <a:solidFill>
                  <a:srgbClr val="ffffff"/>
                </a:solidFill>
                <a:latin typeface="Arial"/>
              </a:rPr>
              <a:t>What is the function of this Helper?</a:t>
            </a:r>
            <a:endParaRPr/>
          </a:p>
          <a:p>
            <a:r>
              <a:rPr lang="en-US" sz="3200" spc="-1">
                <a:solidFill>
                  <a:srgbClr val="ffffff"/>
                </a:solidFill>
                <a:latin typeface="Arial"/>
              </a:rPr>
              <a:t>Promised to the apostles – John 14, 15, 16</a:t>
            </a:r>
            <a:endParaRPr/>
          </a:p>
          <a:p>
            <a:r>
              <a:rPr lang="en-US" sz="3200" spc="-1">
                <a:solidFill>
                  <a:srgbClr val="ffffff"/>
                </a:solidFill>
                <a:latin typeface="Arial"/>
              </a:rPr>
              <a:t>Answers: </a:t>
            </a:r>
            <a:endParaRPr/>
          </a:p>
          <a:p>
            <a:pPr marL="432000" indent="-324000">
              <a:buClr>
                <a:srgbClr val="ffffff"/>
              </a:buClr>
              <a:buFont typeface="StarSymbol"/>
              <a:buAutoNum type="arabicParenR"/>
            </a:pPr>
            <a:r>
              <a:rPr b="1" lang="en-US" sz="3200" spc="-1" u="sng">
                <a:solidFill>
                  <a:srgbClr val="ffffff"/>
                </a:solidFill>
                <a:uFill>
                  <a:solidFill>
                    <a:srgbClr val="ffffff"/>
                  </a:solidFill>
                </a:uFill>
                <a:latin typeface="Arial"/>
              </a:rPr>
              <a:t>Revealed the Word</a:t>
            </a:r>
            <a:endParaRPr/>
          </a:p>
          <a:p>
            <a:pPr marL="432000" indent="-324000">
              <a:buClr>
                <a:srgbClr val="ffffff"/>
              </a:buClr>
              <a:buFont typeface="StarSymbol"/>
              <a:buAutoNum type="arabicParenR"/>
            </a:pPr>
            <a:r>
              <a:rPr b="1" lang="en-US" sz="3200" spc="-1" u="sng">
                <a:solidFill>
                  <a:srgbClr val="ffffff"/>
                </a:solidFill>
                <a:uFill>
                  <a:solidFill>
                    <a:srgbClr val="ffffff"/>
                  </a:solidFill>
                </a:uFill>
                <a:latin typeface="Arial"/>
              </a:rPr>
              <a:t>Confirm the Word</a:t>
            </a:r>
            <a:r>
              <a:rPr lang="en-US" sz="3200" spc="-1">
                <a:solidFill>
                  <a:srgbClr val="ffffff"/>
                </a:solidFill>
                <a:uFill>
                  <a:solidFill>
                    <a:srgbClr val="ffffff"/>
                  </a:solidFill>
                </a:uFill>
                <a:latin typeface="Arial"/>
              </a:rPr>
              <a:t> And they went out and preached everywhere, the Lord working with them and </a:t>
            </a:r>
            <a:r>
              <a:rPr lang="en-US" sz="3200" spc="-1" u="sng">
                <a:solidFill>
                  <a:srgbClr val="ffffff"/>
                </a:solidFill>
                <a:uFill>
                  <a:solidFill>
                    <a:srgbClr val="ffffff"/>
                  </a:solidFill>
                </a:uFill>
                <a:latin typeface="Arial"/>
              </a:rPr>
              <a:t>confirming the word</a:t>
            </a:r>
            <a:r>
              <a:rPr lang="en-US" sz="3200" spc="-1">
                <a:solidFill>
                  <a:srgbClr val="ffffff"/>
                </a:solidFill>
                <a:uFill>
                  <a:solidFill>
                    <a:srgbClr val="ffffff"/>
                  </a:solidFill>
                </a:uFill>
                <a:latin typeface="Arial"/>
              </a:rPr>
              <a:t> through the accompanying signs. Amen. (Mark 16:20)</a:t>
            </a:r>
            <a:endParaRPr/>
          </a:p>
          <a:p>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otalTime>10</TotalTime>
  <Application>LibreOffice/5.0.2.2$Windows_x86 LibreOffice_project/37b43f919e4de5eeaca9b9755ed688758a8251fe</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2015-10-26T13:53:53Z</dcterms:created>
  <dc:creator>Manly Luscombe</dc:creator>
  <dc:language>en-US</dc:language>
  <cp:lastModifiedBy>Manly Luscombe</cp:lastModifiedBy>
  <dcterms:modified xsi:type="dcterms:W3CDTF">2015-10-26T14:46:11Z</dcterms:modified>
  <cp:revision>2</cp:revision>
</cp:coreProperties>
</file>