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6" r:id="rId2"/>
    <p:sldId id="267" r:id="rId3"/>
    <p:sldId id="256" r:id="rId4"/>
    <p:sldId id="257" r:id="rId5"/>
    <p:sldId id="258" r:id="rId6"/>
    <p:sldId id="259" r:id="rId7"/>
    <p:sldId id="265" r:id="rId8"/>
    <p:sldId id="263" r:id="rId9"/>
    <p:sldId id="264" r:id="rId10"/>
    <p:sldId id="260" r:id="rId11"/>
    <p:sldId id="261" r:id="rId12"/>
    <p:sldId id="26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transition spd="slow">
    <p:randomBar dir="vert"/>
  </p:transition>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41E-B928-4B39-B4E6-A02E7882A2D1}"/>
              </a:ext>
            </a:extLst>
          </p:cNvPr>
          <p:cNvSpPr>
            <a:spLocks noGrp="1"/>
          </p:cNvSpPr>
          <p:nvPr>
            <p:ph type="title"/>
          </p:nvPr>
        </p:nvSpPr>
        <p:spPr>
          <a:xfrm>
            <a:off x="646111" y="452718"/>
            <a:ext cx="9584567" cy="779734"/>
          </a:xfrm>
        </p:spPr>
        <p:txBody>
          <a:bodyPr/>
          <a:lstStyle/>
          <a:p>
            <a:r>
              <a:rPr lang="en-US" dirty="0"/>
              <a:t>First worship in Quesada, Costa Rica</a:t>
            </a:r>
          </a:p>
        </p:txBody>
      </p:sp>
      <p:pic>
        <p:nvPicPr>
          <p:cNvPr id="4" name="Picture 3">
            <a:extLst>
              <a:ext uri="{FF2B5EF4-FFF2-40B4-BE49-F238E27FC236}">
                <a16:creationId xmlns:a16="http://schemas.microsoft.com/office/drawing/2014/main" id="{C8646421-F5CF-4E49-8444-6902D3CDF358}"/>
              </a:ext>
            </a:extLst>
          </p:cNvPr>
          <p:cNvPicPr>
            <a:picLocks noChangeAspect="1"/>
          </p:cNvPicPr>
          <p:nvPr/>
        </p:nvPicPr>
        <p:blipFill>
          <a:blip r:embed="rId2"/>
          <a:stretch>
            <a:fillRect/>
          </a:stretch>
        </p:blipFill>
        <p:spPr>
          <a:xfrm>
            <a:off x="1961322" y="1232452"/>
            <a:ext cx="7487478" cy="5615608"/>
          </a:xfrm>
          <a:prstGeom prst="rect">
            <a:avLst/>
          </a:prstGeom>
        </p:spPr>
      </p:pic>
    </p:spTree>
    <p:extLst>
      <p:ext uri="{BB962C8B-B14F-4D97-AF65-F5344CB8AC3E}">
        <p14:creationId xmlns:p14="http://schemas.microsoft.com/office/powerpoint/2010/main" val="261256570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A907-A0AB-4F55-86DF-DB08588A3CE5}"/>
              </a:ext>
            </a:extLst>
          </p:cNvPr>
          <p:cNvSpPr>
            <a:spLocks noGrp="1"/>
          </p:cNvSpPr>
          <p:nvPr>
            <p:ph type="title"/>
          </p:nvPr>
        </p:nvSpPr>
        <p:spPr/>
        <p:txBody>
          <a:bodyPr/>
          <a:lstStyle/>
          <a:p>
            <a:r>
              <a:rPr lang="en-US" b="1" dirty="0"/>
              <a:t>Plan to enter the church</a:t>
            </a:r>
          </a:p>
        </p:txBody>
      </p:sp>
      <p:sp>
        <p:nvSpPr>
          <p:cNvPr id="3" name="Content Placeholder 2">
            <a:extLst>
              <a:ext uri="{FF2B5EF4-FFF2-40B4-BE49-F238E27FC236}">
                <a16:creationId xmlns:a16="http://schemas.microsoft.com/office/drawing/2014/main" id="{F643AACD-895B-47B0-81F0-F438FE886C8F}"/>
              </a:ext>
            </a:extLst>
          </p:cNvPr>
          <p:cNvSpPr>
            <a:spLocks noGrp="1"/>
          </p:cNvSpPr>
          <p:nvPr>
            <p:ph idx="1"/>
          </p:nvPr>
        </p:nvSpPr>
        <p:spPr/>
        <p:txBody>
          <a:bodyPr>
            <a:normAutofit/>
          </a:bodyPr>
          <a:lstStyle/>
          <a:p>
            <a:r>
              <a:rPr lang="en-US" sz="3200" b="1" dirty="0"/>
              <a:t>Hear the gospel</a:t>
            </a:r>
          </a:p>
          <a:p>
            <a:r>
              <a:rPr lang="en-US" sz="3200" b="1" dirty="0"/>
              <a:t>Believe that Jesus is the Son of God</a:t>
            </a:r>
          </a:p>
          <a:p>
            <a:r>
              <a:rPr lang="en-US" sz="3200" b="1" dirty="0"/>
              <a:t>Turn from a life of sin</a:t>
            </a:r>
          </a:p>
          <a:p>
            <a:r>
              <a:rPr lang="en-US" sz="3200" b="1" dirty="0"/>
              <a:t>Confess your faith</a:t>
            </a:r>
          </a:p>
          <a:p>
            <a:r>
              <a:rPr lang="en-US" sz="3200" b="1" dirty="0"/>
              <a:t>Be baptized for the forgiveness of sins</a:t>
            </a:r>
          </a:p>
          <a:p>
            <a:r>
              <a:rPr lang="en-US" sz="3200" b="1" dirty="0"/>
              <a:t>Acts 2:38; Mark 16:16; 1 Peter 3:21</a:t>
            </a:r>
          </a:p>
        </p:txBody>
      </p:sp>
    </p:spTree>
    <p:extLst>
      <p:ext uri="{BB962C8B-B14F-4D97-AF65-F5344CB8AC3E}">
        <p14:creationId xmlns:p14="http://schemas.microsoft.com/office/powerpoint/2010/main" val="1575394226"/>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A907-A0AB-4F55-86DF-DB08588A3CE5}"/>
              </a:ext>
            </a:extLst>
          </p:cNvPr>
          <p:cNvSpPr>
            <a:spLocks noGrp="1"/>
          </p:cNvSpPr>
          <p:nvPr>
            <p:ph type="title"/>
          </p:nvPr>
        </p:nvSpPr>
        <p:spPr/>
        <p:txBody>
          <a:bodyPr/>
          <a:lstStyle/>
          <a:p>
            <a:r>
              <a:rPr lang="en-US" b="1" dirty="0"/>
              <a:t>Plan to enter the church</a:t>
            </a:r>
          </a:p>
        </p:txBody>
      </p:sp>
      <p:sp>
        <p:nvSpPr>
          <p:cNvPr id="3" name="Content Placeholder 2">
            <a:extLst>
              <a:ext uri="{FF2B5EF4-FFF2-40B4-BE49-F238E27FC236}">
                <a16:creationId xmlns:a16="http://schemas.microsoft.com/office/drawing/2014/main" id="{F643AACD-895B-47B0-81F0-F438FE886C8F}"/>
              </a:ext>
            </a:extLst>
          </p:cNvPr>
          <p:cNvSpPr>
            <a:spLocks noGrp="1"/>
          </p:cNvSpPr>
          <p:nvPr>
            <p:ph idx="1"/>
          </p:nvPr>
        </p:nvSpPr>
        <p:spPr/>
        <p:txBody>
          <a:bodyPr>
            <a:normAutofit lnSpcReduction="10000"/>
          </a:bodyPr>
          <a:lstStyle/>
          <a:p>
            <a:r>
              <a:rPr lang="en-US" sz="3200" b="1" dirty="0"/>
              <a:t>Hear the gospel</a:t>
            </a:r>
          </a:p>
          <a:p>
            <a:r>
              <a:rPr lang="en-US" sz="3200" b="1" dirty="0"/>
              <a:t>Believe that Jesus is the Son of God</a:t>
            </a:r>
          </a:p>
          <a:p>
            <a:r>
              <a:rPr lang="en-US" sz="3200" b="1" dirty="0"/>
              <a:t>Turn from a life of sin</a:t>
            </a:r>
          </a:p>
          <a:p>
            <a:r>
              <a:rPr lang="en-US" sz="3200" b="1" dirty="0"/>
              <a:t>Confess your faith</a:t>
            </a:r>
          </a:p>
          <a:p>
            <a:r>
              <a:rPr lang="en-US" sz="3200" b="1" dirty="0"/>
              <a:t>Be baptized for the forgiveness of sins</a:t>
            </a:r>
          </a:p>
          <a:p>
            <a:r>
              <a:rPr lang="en-US" sz="3200" b="1" dirty="0"/>
              <a:t>Worship and live faithfully for Christ</a:t>
            </a:r>
          </a:p>
          <a:p>
            <a:r>
              <a:rPr lang="en-US" sz="3200" b="1" dirty="0"/>
              <a:t>Revelation 2:10</a:t>
            </a:r>
          </a:p>
        </p:txBody>
      </p:sp>
    </p:spTree>
    <p:extLst>
      <p:ext uri="{BB962C8B-B14F-4D97-AF65-F5344CB8AC3E}">
        <p14:creationId xmlns:p14="http://schemas.microsoft.com/office/powerpoint/2010/main" val="1776634544"/>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A907-A0AB-4F55-86DF-DB08588A3CE5}"/>
              </a:ext>
            </a:extLst>
          </p:cNvPr>
          <p:cNvSpPr>
            <a:spLocks noGrp="1"/>
          </p:cNvSpPr>
          <p:nvPr>
            <p:ph type="title"/>
          </p:nvPr>
        </p:nvSpPr>
        <p:spPr/>
        <p:txBody>
          <a:bodyPr/>
          <a:lstStyle/>
          <a:p>
            <a:r>
              <a:rPr lang="en-US" b="1" dirty="0"/>
              <a:t>Still the Plan Today</a:t>
            </a:r>
          </a:p>
        </p:txBody>
      </p:sp>
      <p:sp>
        <p:nvSpPr>
          <p:cNvPr id="3" name="Content Placeholder 2">
            <a:extLst>
              <a:ext uri="{FF2B5EF4-FFF2-40B4-BE49-F238E27FC236}">
                <a16:creationId xmlns:a16="http://schemas.microsoft.com/office/drawing/2014/main" id="{F643AACD-895B-47B0-81F0-F438FE886C8F}"/>
              </a:ext>
            </a:extLst>
          </p:cNvPr>
          <p:cNvSpPr>
            <a:spLocks noGrp="1"/>
          </p:cNvSpPr>
          <p:nvPr>
            <p:ph idx="1"/>
          </p:nvPr>
        </p:nvSpPr>
        <p:spPr>
          <a:xfrm>
            <a:off x="490330" y="1853248"/>
            <a:ext cx="10866783" cy="4395151"/>
          </a:xfrm>
        </p:spPr>
        <p:txBody>
          <a:bodyPr>
            <a:noAutofit/>
          </a:bodyPr>
          <a:lstStyle/>
          <a:p>
            <a:r>
              <a:rPr lang="en-US" sz="3200" b="1" dirty="0"/>
              <a:t>Acts 2:39-41 </a:t>
            </a:r>
          </a:p>
          <a:p>
            <a:r>
              <a:rPr lang="en-US" sz="3200" b="1" dirty="0"/>
              <a:t>For the promise is to you and to your children, and to all who are afar off, as many as the Lord our God will call."  40 And with many other words he testified and exhorted them, saying, "Be saved from this perverse generation."  41 Then those who gladly received his word were baptized; and that day about three thousand souls were added </a:t>
            </a:r>
            <a:r>
              <a:rPr lang="en-US" sz="3200" b="1" i="1" dirty="0"/>
              <a:t>to them.</a:t>
            </a:r>
            <a:r>
              <a:rPr lang="en-US" sz="3200" b="1" dirty="0"/>
              <a:t> </a:t>
            </a:r>
          </a:p>
        </p:txBody>
      </p:sp>
    </p:spTree>
    <p:extLst>
      <p:ext uri="{BB962C8B-B14F-4D97-AF65-F5344CB8AC3E}">
        <p14:creationId xmlns:p14="http://schemas.microsoft.com/office/powerpoint/2010/main" val="335424130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C852-EB7C-43B3-B3FF-F9C736086C71}"/>
              </a:ext>
            </a:extLst>
          </p:cNvPr>
          <p:cNvSpPr>
            <a:spLocks noGrp="1"/>
          </p:cNvSpPr>
          <p:nvPr>
            <p:ph type="title"/>
          </p:nvPr>
        </p:nvSpPr>
        <p:spPr/>
        <p:txBody>
          <a:bodyPr/>
          <a:lstStyle/>
          <a:p>
            <a:r>
              <a:rPr lang="en-US" dirty="0"/>
              <a:t>3 Baptisms in La Fortuna + several studies in progress</a:t>
            </a:r>
          </a:p>
        </p:txBody>
      </p:sp>
      <p:pic>
        <p:nvPicPr>
          <p:cNvPr id="4" name="Picture 3">
            <a:extLst>
              <a:ext uri="{FF2B5EF4-FFF2-40B4-BE49-F238E27FC236}">
                <a16:creationId xmlns:a16="http://schemas.microsoft.com/office/drawing/2014/main" id="{B63777F5-92A5-4C5B-8F1A-3AB3ED90E575}"/>
              </a:ext>
            </a:extLst>
          </p:cNvPr>
          <p:cNvPicPr>
            <a:picLocks noChangeAspect="1"/>
          </p:cNvPicPr>
          <p:nvPr/>
        </p:nvPicPr>
        <p:blipFill>
          <a:blip r:embed="rId2"/>
          <a:stretch>
            <a:fillRect/>
          </a:stretch>
        </p:blipFill>
        <p:spPr>
          <a:xfrm>
            <a:off x="0" y="1934991"/>
            <a:ext cx="3668124" cy="4923009"/>
          </a:xfrm>
          <a:prstGeom prst="rect">
            <a:avLst/>
          </a:prstGeom>
        </p:spPr>
      </p:pic>
      <p:pic>
        <p:nvPicPr>
          <p:cNvPr id="6" name="Picture 5">
            <a:extLst>
              <a:ext uri="{FF2B5EF4-FFF2-40B4-BE49-F238E27FC236}">
                <a16:creationId xmlns:a16="http://schemas.microsoft.com/office/drawing/2014/main" id="{8C34DD37-F1DE-43B0-945B-13246789185D}"/>
              </a:ext>
            </a:extLst>
          </p:cNvPr>
          <p:cNvPicPr>
            <a:picLocks noChangeAspect="1"/>
          </p:cNvPicPr>
          <p:nvPr/>
        </p:nvPicPr>
        <p:blipFill>
          <a:blip r:embed="rId3"/>
          <a:stretch>
            <a:fillRect/>
          </a:stretch>
        </p:blipFill>
        <p:spPr>
          <a:xfrm>
            <a:off x="4105445" y="1934990"/>
            <a:ext cx="3668125" cy="4923010"/>
          </a:xfrm>
          <a:prstGeom prst="rect">
            <a:avLst/>
          </a:prstGeom>
        </p:spPr>
      </p:pic>
      <p:pic>
        <p:nvPicPr>
          <p:cNvPr id="8" name="Picture 7">
            <a:extLst>
              <a:ext uri="{FF2B5EF4-FFF2-40B4-BE49-F238E27FC236}">
                <a16:creationId xmlns:a16="http://schemas.microsoft.com/office/drawing/2014/main" id="{91B7777E-1A00-4889-A2B0-2A60A400B5BC}"/>
              </a:ext>
            </a:extLst>
          </p:cNvPr>
          <p:cNvPicPr>
            <a:picLocks noChangeAspect="1"/>
          </p:cNvPicPr>
          <p:nvPr/>
        </p:nvPicPr>
        <p:blipFill>
          <a:blip r:embed="rId4"/>
          <a:stretch>
            <a:fillRect/>
          </a:stretch>
        </p:blipFill>
        <p:spPr>
          <a:xfrm>
            <a:off x="8479442" y="1845539"/>
            <a:ext cx="3712558" cy="4982644"/>
          </a:xfrm>
          <a:prstGeom prst="rect">
            <a:avLst/>
          </a:prstGeom>
        </p:spPr>
      </p:pic>
    </p:spTree>
    <p:extLst>
      <p:ext uri="{BB962C8B-B14F-4D97-AF65-F5344CB8AC3E}">
        <p14:creationId xmlns:p14="http://schemas.microsoft.com/office/powerpoint/2010/main" val="271900928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0244-D0EA-4EB5-8002-AED54502407C}"/>
              </a:ext>
            </a:extLst>
          </p:cNvPr>
          <p:cNvSpPr>
            <a:spLocks noGrp="1"/>
          </p:cNvSpPr>
          <p:nvPr>
            <p:ph type="ctrTitle"/>
          </p:nvPr>
        </p:nvSpPr>
        <p:spPr/>
        <p:txBody>
          <a:bodyPr/>
          <a:lstStyle/>
          <a:p>
            <a:r>
              <a:rPr lang="en-US" dirty="0"/>
              <a:t>The Gospel Plan</a:t>
            </a:r>
          </a:p>
        </p:txBody>
      </p:sp>
      <p:sp>
        <p:nvSpPr>
          <p:cNvPr id="3" name="Subtitle 2">
            <a:extLst>
              <a:ext uri="{FF2B5EF4-FFF2-40B4-BE49-F238E27FC236}">
                <a16:creationId xmlns:a16="http://schemas.microsoft.com/office/drawing/2014/main" id="{073C1C5F-4F7D-470B-A027-3EA07C0EF784}"/>
              </a:ext>
            </a:extLst>
          </p:cNvPr>
          <p:cNvSpPr>
            <a:spLocks noGrp="1"/>
          </p:cNvSpPr>
          <p:nvPr>
            <p:ph type="subTitle" idx="1"/>
          </p:nvPr>
        </p:nvSpPr>
        <p:spPr>
          <a:xfrm>
            <a:off x="1154955" y="4777380"/>
            <a:ext cx="9882090" cy="861420"/>
          </a:xfrm>
        </p:spPr>
        <p:txBody>
          <a:bodyPr>
            <a:noAutofit/>
          </a:bodyPr>
          <a:lstStyle/>
          <a:p>
            <a:r>
              <a:rPr lang="en-US" sz="2800" b="1" dirty="0">
                <a:solidFill>
                  <a:srgbClr val="FFFF00"/>
                </a:solidFill>
              </a:rPr>
              <a:t>Can you see god’s plan for your salvation?</a:t>
            </a:r>
          </a:p>
        </p:txBody>
      </p:sp>
      <p:pic>
        <p:nvPicPr>
          <p:cNvPr id="5" name="Picture 4">
            <a:extLst>
              <a:ext uri="{FF2B5EF4-FFF2-40B4-BE49-F238E27FC236}">
                <a16:creationId xmlns:a16="http://schemas.microsoft.com/office/drawing/2014/main" id="{93BFA649-4495-4CE8-A625-B3643EC914AF}"/>
              </a:ext>
            </a:extLst>
          </p:cNvPr>
          <p:cNvPicPr>
            <a:picLocks noChangeAspect="1"/>
          </p:cNvPicPr>
          <p:nvPr/>
        </p:nvPicPr>
        <p:blipFill>
          <a:blip r:embed="rId2"/>
          <a:stretch>
            <a:fillRect/>
          </a:stretch>
        </p:blipFill>
        <p:spPr>
          <a:xfrm>
            <a:off x="3003299" y="440606"/>
            <a:ext cx="5318628" cy="2988393"/>
          </a:xfrm>
          <a:prstGeom prst="rect">
            <a:avLst/>
          </a:prstGeom>
        </p:spPr>
      </p:pic>
    </p:spTree>
    <p:extLst>
      <p:ext uri="{BB962C8B-B14F-4D97-AF65-F5344CB8AC3E}">
        <p14:creationId xmlns:p14="http://schemas.microsoft.com/office/powerpoint/2010/main" val="4051783403"/>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A907-A0AB-4F55-86DF-DB08588A3CE5}"/>
              </a:ext>
            </a:extLst>
          </p:cNvPr>
          <p:cNvSpPr>
            <a:spLocks noGrp="1"/>
          </p:cNvSpPr>
          <p:nvPr>
            <p:ph type="title"/>
          </p:nvPr>
        </p:nvSpPr>
        <p:spPr/>
        <p:txBody>
          <a:bodyPr/>
          <a:lstStyle/>
          <a:p>
            <a:r>
              <a:rPr lang="en-US" b="1" dirty="0"/>
              <a:t>Gospel = Heart of the Bible</a:t>
            </a:r>
          </a:p>
        </p:txBody>
      </p:sp>
      <p:sp>
        <p:nvSpPr>
          <p:cNvPr id="3" name="Content Placeholder 2">
            <a:extLst>
              <a:ext uri="{FF2B5EF4-FFF2-40B4-BE49-F238E27FC236}">
                <a16:creationId xmlns:a16="http://schemas.microsoft.com/office/drawing/2014/main" id="{F643AACD-895B-47B0-81F0-F438FE886C8F}"/>
              </a:ext>
            </a:extLst>
          </p:cNvPr>
          <p:cNvSpPr>
            <a:spLocks noGrp="1"/>
          </p:cNvSpPr>
          <p:nvPr>
            <p:ph idx="1"/>
          </p:nvPr>
        </p:nvSpPr>
        <p:spPr/>
        <p:txBody>
          <a:bodyPr>
            <a:normAutofit/>
          </a:bodyPr>
          <a:lstStyle/>
          <a:p>
            <a:r>
              <a:rPr lang="en-US" sz="3200" b="1" dirty="0"/>
              <a:t>Sin entered the world</a:t>
            </a:r>
          </a:p>
          <a:p>
            <a:r>
              <a:rPr lang="en-US" sz="3200" b="1" dirty="0"/>
              <a:t>God already had a plan to rescue us</a:t>
            </a:r>
          </a:p>
          <a:p>
            <a:r>
              <a:rPr lang="en-US" sz="3200" b="1" dirty="0"/>
              <a:t>Seed of Woman – Genesis 3:15</a:t>
            </a:r>
          </a:p>
          <a:p>
            <a:r>
              <a:rPr lang="en-US" sz="3200" b="1" dirty="0"/>
              <a:t>Abraham – father of a great nation</a:t>
            </a:r>
          </a:p>
          <a:p>
            <a:r>
              <a:rPr lang="en-US" sz="3200" b="1" dirty="0"/>
              <a:t>Judah – tribe of kings</a:t>
            </a:r>
          </a:p>
          <a:p>
            <a:r>
              <a:rPr lang="en-US" sz="3200" b="1" dirty="0"/>
              <a:t>Jesus born of a virgin</a:t>
            </a:r>
          </a:p>
        </p:txBody>
      </p:sp>
    </p:spTree>
    <p:extLst>
      <p:ext uri="{BB962C8B-B14F-4D97-AF65-F5344CB8AC3E}">
        <p14:creationId xmlns:p14="http://schemas.microsoft.com/office/powerpoint/2010/main" val="1242122055"/>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A907-A0AB-4F55-86DF-DB08588A3CE5}"/>
              </a:ext>
            </a:extLst>
          </p:cNvPr>
          <p:cNvSpPr>
            <a:spLocks noGrp="1"/>
          </p:cNvSpPr>
          <p:nvPr>
            <p:ph type="title"/>
          </p:nvPr>
        </p:nvSpPr>
        <p:spPr/>
        <p:txBody>
          <a:bodyPr/>
          <a:lstStyle/>
          <a:p>
            <a:r>
              <a:rPr lang="en-US" b="1" dirty="0"/>
              <a:t>Gospel = Heart of the Bible</a:t>
            </a:r>
          </a:p>
        </p:txBody>
      </p:sp>
      <p:sp>
        <p:nvSpPr>
          <p:cNvPr id="3" name="Content Placeholder 2">
            <a:extLst>
              <a:ext uri="{FF2B5EF4-FFF2-40B4-BE49-F238E27FC236}">
                <a16:creationId xmlns:a16="http://schemas.microsoft.com/office/drawing/2014/main" id="{F643AACD-895B-47B0-81F0-F438FE886C8F}"/>
              </a:ext>
            </a:extLst>
          </p:cNvPr>
          <p:cNvSpPr>
            <a:spLocks noGrp="1"/>
          </p:cNvSpPr>
          <p:nvPr>
            <p:ph idx="1"/>
          </p:nvPr>
        </p:nvSpPr>
        <p:spPr/>
        <p:txBody>
          <a:bodyPr>
            <a:normAutofit/>
          </a:bodyPr>
          <a:lstStyle/>
          <a:p>
            <a:r>
              <a:rPr lang="en-US" sz="3200" b="1" dirty="0"/>
              <a:t>He taught, lived and died as men die</a:t>
            </a:r>
            <a:br>
              <a:rPr lang="en-US" sz="3200" b="1" dirty="0"/>
            </a:br>
            <a:endParaRPr lang="en-US" sz="3200" b="1" dirty="0"/>
          </a:p>
          <a:p>
            <a:r>
              <a:rPr lang="en-US" sz="3200" b="1" dirty="0"/>
              <a:t>Raised from the dead to prove that He is the Son of God. (Romans 1:4)</a:t>
            </a:r>
            <a:br>
              <a:rPr lang="en-US" sz="3200" b="1" dirty="0"/>
            </a:br>
            <a:endParaRPr lang="en-US" sz="3200" b="1" dirty="0"/>
          </a:p>
          <a:p>
            <a:r>
              <a:rPr lang="en-US" sz="3200" b="1" dirty="0"/>
              <a:t>Established His church, purchased with His blood (Acts 20:28)</a:t>
            </a:r>
          </a:p>
        </p:txBody>
      </p:sp>
    </p:spTree>
    <p:extLst>
      <p:ext uri="{BB962C8B-B14F-4D97-AF65-F5344CB8AC3E}">
        <p14:creationId xmlns:p14="http://schemas.microsoft.com/office/powerpoint/2010/main" val="1684003655"/>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A907-A0AB-4F55-86DF-DB08588A3CE5}"/>
              </a:ext>
            </a:extLst>
          </p:cNvPr>
          <p:cNvSpPr>
            <a:spLocks noGrp="1"/>
          </p:cNvSpPr>
          <p:nvPr>
            <p:ph type="title"/>
          </p:nvPr>
        </p:nvSpPr>
        <p:spPr/>
        <p:txBody>
          <a:bodyPr/>
          <a:lstStyle/>
          <a:p>
            <a:r>
              <a:rPr lang="en-US" b="1" dirty="0"/>
              <a:t>Plan to enter the church</a:t>
            </a:r>
          </a:p>
        </p:txBody>
      </p:sp>
      <p:sp>
        <p:nvSpPr>
          <p:cNvPr id="3" name="Content Placeholder 2">
            <a:extLst>
              <a:ext uri="{FF2B5EF4-FFF2-40B4-BE49-F238E27FC236}">
                <a16:creationId xmlns:a16="http://schemas.microsoft.com/office/drawing/2014/main" id="{F643AACD-895B-47B0-81F0-F438FE886C8F}"/>
              </a:ext>
            </a:extLst>
          </p:cNvPr>
          <p:cNvSpPr>
            <a:spLocks noGrp="1"/>
          </p:cNvSpPr>
          <p:nvPr>
            <p:ph idx="1"/>
          </p:nvPr>
        </p:nvSpPr>
        <p:spPr/>
        <p:txBody>
          <a:bodyPr>
            <a:normAutofit/>
          </a:bodyPr>
          <a:lstStyle/>
          <a:p>
            <a:r>
              <a:rPr lang="en-US" sz="3200" b="1" dirty="0"/>
              <a:t>Hear the gospel</a:t>
            </a:r>
          </a:p>
          <a:p>
            <a:r>
              <a:rPr lang="en-US" sz="3200" b="1" dirty="0"/>
              <a:t>And a voice came out of the cloud, saying, "This is My beloved Son. Hear Him!"  (Luke 9:35)</a:t>
            </a:r>
          </a:p>
        </p:txBody>
      </p:sp>
    </p:spTree>
    <p:extLst>
      <p:ext uri="{BB962C8B-B14F-4D97-AF65-F5344CB8AC3E}">
        <p14:creationId xmlns:p14="http://schemas.microsoft.com/office/powerpoint/2010/main" val="22029843"/>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A907-A0AB-4F55-86DF-DB08588A3CE5}"/>
              </a:ext>
            </a:extLst>
          </p:cNvPr>
          <p:cNvSpPr>
            <a:spLocks noGrp="1"/>
          </p:cNvSpPr>
          <p:nvPr>
            <p:ph type="title"/>
          </p:nvPr>
        </p:nvSpPr>
        <p:spPr/>
        <p:txBody>
          <a:bodyPr/>
          <a:lstStyle/>
          <a:p>
            <a:r>
              <a:rPr lang="en-US" b="1" dirty="0"/>
              <a:t>Plan to enter the church</a:t>
            </a:r>
          </a:p>
        </p:txBody>
      </p:sp>
      <p:sp>
        <p:nvSpPr>
          <p:cNvPr id="3" name="Content Placeholder 2">
            <a:extLst>
              <a:ext uri="{FF2B5EF4-FFF2-40B4-BE49-F238E27FC236}">
                <a16:creationId xmlns:a16="http://schemas.microsoft.com/office/drawing/2014/main" id="{F643AACD-895B-47B0-81F0-F438FE886C8F}"/>
              </a:ext>
            </a:extLst>
          </p:cNvPr>
          <p:cNvSpPr>
            <a:spLocks noGrp="1"/>
          </p:cNvSpPr>
          <p:nvPr>
            <p:ph idx="1"/>
          </p:nvPr>
        </p:nvSpPr>
        <p:spPr/>
        <p:txBody>
          <a:bodyPr>
            <a:normAutofit/>
          </a:bodyPr>
          <a:lstStyle/>
          <a:p>
            <a:r>
              <a:rPr lang="en-US" sz="3200" b="1" dirty="0"/>
              <a:t>Hear the gospel</a:t>
            </a:r>
          </a:p>
          <a:p>
            <a:r>
              <a:rPr lang="en-US" sz="3200" b="1" dirty="0"/>
              <a:t>Believe that Jesus is the Son of God</a:t>
            </a:r>
          </a:p>
          <a:p>
            <a:r>
              <a:rPr lang="en-US" sz="3200" b="1" dirty="0"/>
              <a:t>Therefore I said to you that you will die in your sins; for if you do not believe that I am </a:t>
            </a:r>
            <a:r>
              <a:rPr lang="en-US" sz="3200" b="1" i="1" dirty="0"/>
              <a:t>He,</a:t>
            </a:r>
            <a:r>
              <a:rPr lang="en-US" sz="3200" b="1" dirty="0"/>
              <a:t> you will die in your sins."  (John 8:24)</a:t>
            </a:r>
          </a:p>
        </p:txBody>
      </p:sp>
    </p:spTree>
    <p:extLst>
      <p:ext uri="{BB962C8B-B14F-4D97-AF65-F5344CB8AC3E}">
        <p14:creationId xmlns:p14="http://schemas.microsoft.com/office/powerpoint/2010/main" val="334503301"/>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A907-A0AB-4F55-86DF-DB08588A3CE5}"/>
              </a:ext>
            </a:extLst>
          </p:cNvPr>
          <p:cNvSpPr>
            <a:spLocks noGrp="1"/>
          </p:cNvSpPr>
          <p:nvPr>
            <p:ph type="title"/>
          </p:nvPr>
        </p:nvSpPr>
        <p:spPr/>
        <p:txBody>
          <a:bodyPr/>
          <a:lstStyle/>
          <a:p>
            <a:r>
              <a:rPr lang="en-US" b="1" dirty="0"/>
              <a:t>Plan to enter the church</a:t>
            </a:r>
          </a:p>
        </p:txBody>
      </p:sp>
      <p:sp>
        <p:nvSpPr>
          <p:cNvPr id="3" name="Content Placeholder 2">
            <a:extLst>
              <a:ext uri="{FF2B5EF4-FFF2-40B4-BE49-F238E27FC236}">
                <a16:creationId xmlns:a16="http://schemas.microsoft.com/office/drawing/2014/main" id="{F643AACD-895B-47B0-81F0-F438FE886C8F}"/>
              </a:ext>
            </a:extLst>
          </p:cNvPr>
          <p:cNvSpPr>
            <a:spLocks noGrp="1"/>
          </p:cNvSpPr>
          <p:nvPr>
            <p:ph idx="1"/>
          </p:nvPr>
        </p:nvSpPr>
        <p:spPr/>
        <p:txBody>
          <a:bodyPr>
            <a:normAutofit/>
          </a:bodyPr>
          <a:lstStyle/>
          <a:p>
            <a:r>
              <a:rPr lang="en-US" sz="3200" b="1" dirty="0"/>
              <a:t>Hear the gospel</a:t>
            </a:r>
          </a:p>
          <a:p>
            <a:r>
              <a:rPr lang="en-US" sz="3200" b="1" dirty="0"/>
              <a:t>Believe that Jesus is the Son of God</a:t>
            </a:r>
          </a:p>
          <a:p>
            <a:r>
              <a:rPr lang="en-US" sz="3200" b="1" dirty="0"/>
              <a:t>Turn from a life of sin</a:t>
            </a:r>
          </a:p>
          <a:p>
            <a:r>
              <a:rPr lang="en-US" sz="3200" b="1" dirty="0"/>
              <a:t>I tell you, no; but unless you repent you will all likewise perish.  (Luke 13:3)</a:t>
            </a:r>
          </a:p>
        </p:txBody>
      </p:sp>
    </p:spTree>
    <p:extLst>
      <p:ext uri="{BB962C8B-B14F-4D97-AF65-F5344CB8AC3E}">
        <p14:creationId xmlns:p14="http://schemas.microsoft.com/office/powerpoint/2010/main" val="224294578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A907-A0AB-4F55-86DF-DB08588A3CE5}"/>
              </a:ext>
            </a:extLst>
          </p:cNvPr>
          <p:cNvSpPr>
            <a:spLocks noGrp="1"/>
          </p:cNvSpPr>
          <p:nvPr>
            <p:ph type="title"/>
          </p:nvPr>
        </p:nvSpPr>
        <p:spPr/>
        <p:txBody>
          <a:bodyPr/>
          <a:lstStyle/>
          <a:p>
            <a:r>
              <a:rPr lang="en-US" b="1" dirty="0"/>
              <a:t>Plan to enter the church</a:t>
            </a:r>
          </a:p>
        </p:txBody>
      </p:sp>
      <p:sp>
        <p:nvSpPr>
          <p:cNvPr id="3" name="Content Placeholder 2">
            <a:extLst>
              <a:ext uri="{FF2B5EF4-FFF2-40B4-BE49-F238E27FC236}">
                <a16:creationId xmlns:a16="http://schemas.microsoft.com/office/drawing/2014/main" id="{F643AACD-895B-47B0-81F0-F438FE886C8F}"/>
              </a:ext>
            </a:extLst>
          </p:cNvPr>
          <p:cNvSpPr>
            <a:spLocks noGrp="1"/>
          </p:cNvSpPr>
          <p:nvPr>
            <p:ph idx="1"/>
          </p:nvPr>
        </p:nvSpPr>
        <p:spPr/>
        <p:txBody>
          <a:bodyPr>
            <a:normAutofit/>
          </a:bodyPr>
          <a:lstStyle/>
          <a:p>
            <a:r>
              <a:rPr lang="en-US" sz="3200" b="1" dirty="0"/>
              <a:t>Hear the gospel</a:t>
            </a:r>
          </a:p>
          <a:p>
            <a:r>
              <a:rPr lang="en-US" sz="3200" b="1" dirty="0"/>
              <a:t>Believe that Jesus is the Son of God</a:t>
            </a:r>
          </a:p>
          <a:p>
            <a:r>
              <a:rPr lang="en-US" sz="3200" b="1" dirty="0"/>
              <a:t>Turn from a life of sin</a:t>
            </a:r>
          </a:p>
          <a:p>
            <a:r>
              <a:rPr lang="en-US" sz="3200" b="1" dirty="0"/>
              <a:t>Confess your faith </a:t>
            </a:r>
          </a:p>
          <a:p>
            <a:r>
              <a:rPr lang="en-US" sz="3200" b="1" dirty="0"/>
              <a:t>Romans 10:9-10; Matthew 10:32-33</a:t>
            </a:r>
          </a:p>
        </p:txBody>
      </p:sp>
    </p:spTree>
    <p:extLst>
      <p:ext uri="{BB962C8B-B14F-4D97-AF65-F5344CB8AC3E}">
        <p14:creationId xmlns:p14="http://schemas.microsoft.com/office/powerpoint/2010/main" val="3682734249"/>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28</TotalTime>
  <Words>434</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vt:lpstr>
      <vt:lpstr>First worship in Quesada, Costa Rica</vt:lpstr>
      <vt:lpstr>3 Baptisms in La Fortuna + several studies in progress</vt:lpstr>
      <vt:lpstr>The Gospel Plan</vt:lpstr>
      <vt:lpstr>Gospel = Heart of the Bible</vt:lpstr>
      <vt:lpstr>Gospel = Heart of the Bible</vt:lpstr>
      <vt:lpstr>Plan to enter the church</vt:lpstr>
      <vt:lpstr>Plan to enter the church</vt:lpstr>
      <vt:lpstr>Plan to enter the church</vt:lpstr>
      <vt:lpstr>Plan to enter the church</vt:lpstr>
      <vt:lpstr>Plan to enter the church</vt:lpstr>
      <vt:lpstr>Plan to enter the church</vt:lpstr>
      <vt:lpstr>Still the Plan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Plan</dc:title>
  <dc:creator>Manly Luscommbe</dc:creator>
  <cp:lastModifiedBy>Manly Luscommbe</cp:lastModifiedBy>
  <cp:revision>5</cp:revision>
  <dcterms:created xsi:type="dcterms:W3CDTF">2019-12-10T00:46:15Z</dcterms:created>
  <dcterms:modified xsi:type="dcterms:W3CDTF">2020-01-24T01:52:39Z</dcterms:modified>
</cp:coreProperties>
</file>