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11/15/2016</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11/15/2016</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transition spd="slow">
    <p:wheel spokes="1"/>
  </p:transition>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tretch>
            <a:fillRect/>
          </a:stretch>
        </p:blipFill>
        <p:spPr>
          <a:xfrm>
            <a:off x="-27214" y="0"/>
            <a:ext cx="12246428" cy="6858000"/>
          </a:xfrm>
          <a:prstGeom prst="rect">
            <a:avLst/>
          </a:prstGeom>
        </p:spPr>
      </p:pic>
    </p:spTree>
    <p:extLst>
      <p:ext uri="{BB962C8B-B14F-4D97-AF65-F5344CB8AC3E}">
        <p14:creationId xmlns:p14="http://schemas.microsoft.com/office/powerpoint/2010/main" val="2824928612"/>
      </p:ext>
    </p:extLst>
  </p:cSld>
  <p:clrMapOvr>
    <a:masterClrMapping/>
  </p:clrMapOvr>
  <mc:AlternateContent xmlns:mc="http://schemas.openxmlformats.org/markup-compatibility/2006">
    <mc:Choice xmlns:p14="http://schemas.microsoft.com/office/powerpoint/2010/main" Requires="p14">
      <p:transition spd="slow" p14:dur="1500">
        <p:wheel spokes="1"/>
      </p:transition>
    </mc:Choice>
    <mc:Fallback>
      <p:transition spd="slow">
        <p:wheel spokes="1"/>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The end of faith and hope</a:t>
            </a:r>
          </a:p>
        </p:txBody>
      </p:sp>
      <p:sp>
        <p:nvSpPr>
          <p:cNvPr id="3" name="Content Placeholder 2"/>
          <p:cNvSpPr>
            <a:spLocks noGrp="1"/>
          </p:cNvSpPr>
          <p:nvPr>
            <p:ph idx="1"/>
          </p:nvPr>
        </p:nvSpPr>
        <p:spPr>
          <a:xfrm>
            <a:off x="818712" y="2222287"/>
            <a:ext cx="10554574" cy="4205017"/>
          </a:xfrm>
        </p:spPr>
        <p:txBody>
          <a:bodyPr>
            <a:normAutofit/>
          </a:bodyPr>
          <a:lstStyle/>
          <a:p>
            <a:r>
              <a:rPr lang="en-US" sz="2800" b="1" u="sng" dirty="0"/>
              <a:t>Faith ends in sight</a:t>
            </a:r>
          </a:p>
          <a:p>
            <a:r>
              <a:rPr lang="en-US" sz="2800" b="1" u="sng" dirty="0"/>
              <a:t>Hope ends in realization</a:t>
            </a:r>
          </a:p>
          <a:p>
            <a:r>
              <a:rPr lang="en-US" sz="2800" b="1" dirty="0"/>
              <a:t>Romans 8:24 </a:t>
            </a:r>
            <a:r>
              <a:rPr lang="en-US" sz="2800" dirty="0"/>
              <a:t>For we were saved in this hope, but hope that is seen is not hope; for why does one still hope for what he sees?</a:t>
            </a:r>
          </a:p>
          <a:p>
            <a:r>
              <a:rPr lang="en-US" sz="2800" b="1" dirty="0"/>
              <a:t>1 Corinthians 13:13 </a:t>
            </a:r>
            <a:r>
              <a:rPr lang="en-US" sz="2800" dirty="0"/>
              <a:t>And now abide faith, hope, love, these three; but the greatest of these </a:t>
            </a:r>
            <a:r>
              <a:rPr lang="en-US" sz="2800" i="1" dirty="0"/>
              <a:t>is</a:t>
            </a:r>
            <a:r>
              <a:rPr lang="en-US" sz="2800" dirty="0"/>
              <a:t> love.</a:t>
            </a:r>
          </a:p>
        </p:txBody>
      </p:sp>
    </p:spTree>
    <p:extLst>
      <p:ext uri="{BB962C8B-B14F-4D97-AF65-F5344CB8AC3E}">
        <p14:creationId xmlns:p14="http://schemas.microsoft.com/office/powerpoint/2010/main" val="2680146815"/>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The end of all things</a:t>
            </a:r>
          </a:p>
        </p:txBody>
      </p:sp>
      <p:sp>
        <p:nvSpPr>
          <p:cNvPr id="3" name="Content Placeholder 2"/>
          <p:cNvSpPr>
            <a:spLocks noGrp="1"/>
          </p:cNvSpPr>
          <p:nvPr>
            <p:ph idx="1"/>
          </p:nvPr>
        </p:nvSpPr>
        <p:spPr/>
        <p:txBody>
          <a:bodyPr>
            <a:normAutofit/>
          </a:bodyPr>
          <a:lstStyle/>
          <a:p>
            <a:r>
              <a:rPr lang="en-US" sz="2800" b="1" dirty="0"/>
              <a:t>1 Peter 4:7 </a:t>
            </a:r>
            <a:r>
              <a:rPr lang="en-US" sz="2800" dirty="0"/>
              <a:t>But the end of all things is at hand; therefore be serious and watchful in your prayers. </a:t>
            </a:r>
          </a:p>
          <a:p>
            <a:r>
              <a:rPr lang="en-US" sz="2800" b="1" dirty="0"/>
              <a:t>Hebrews 9:26 </a:t>
            </a:r>
            <a:r>
              <a:rPr lang="en-US" sz="2800" dirty="0"/>
              <a:t>He then would have had to suffer often since the foundation of the world; but now, once at the end of the ages, He has appeared to put away sin by the sacrifice of Himself. </a:t>
            </a:r>
          </a:p>
        </p:txBody>
      </p:sp>
    </p:spTree>
    <p:extLst>
      <p:ext uri="{BB962C8B-B14F-4D97-AF65-F5344CB8AC3E}">
        <p14:creationId xmlns:p14="http://schemas.microsoft.com/office/powerpoint/2010/main" val="4267509347"/>
      </p:ext>
    </p:extLst>
  </p:cSld>
  <p:clrMapOvr>
    <a:masterClrMapping/>
  </p:clrMapOvr>
  <p:transition spd="slow">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The end of all things</a:t>
            </a:r>
          </a:p>
        </p:txBody>
      </p:sp>
      <p:sp>
        <p:nvSpPr>
          <p:cNvPr id="3" name="Content Placeholder 2"/>
          <p:cNvSpPr>
            <a:spLocks noGrp="1"/>
          </p:cNvSpPr>
          <p:nvPr>
            <p:ph idx="1"/>
          </p:nvPr>
        </p:nvSpPr>
        <p:spPr>
          <a:xfrm>
            <a:off x="410817" y="2222287"/>
            <a:ext cx="11317357" cy="4364043"/>
          </a:xfrm>
        </p:spPr>
        <p:txBody>
          <a:bodyPr>
            <a:normAutofit/>
          </a:bodyPr>
          <a:lstStyle/>
          <a:p>
            <a:r>
              <a:rPr lang="en-US" b="1" baseline="30000" dirty="0"/>
              <a:t>10</a:t>
            </a:r>
            <a:r>
              <a:rPr lang="en-US" sz="2800" dirty="0"/>
              <a:t> But the day of the Lord will come as a thief in the night, in which the heavens will pass away with a great noise, and the elements will melt with fervent heat; both the earth and the works that are in it will be burned up. </a:t>
            </a:r>
            <a:r>
              <a:rPr lang="en-US" b="1" baseline="30000" dirty="0"/>
              <a:t>11</a:t>
            </a:r>
            <a:r>
              <a:rPr lang="en-US" sz="2800" dirty="0"/>
              <a:t> Therefore, since all these things will be dissolved, what manner </a:t>
            </a:r>
            <a:r>
              <a:rPr lang="en-US" sz="2800" i="1" dirty="0"/>
              <a:t>of persons</a:t>
            </a:r>
            <a:r>
              <a:rPr lang="en-US" sz="2800" dirty="0"/>
              <a:t> ought you to be in holy conduct and godliness, </a:t>
            </a:r>
            <a:r>
              <a:rPr lang="en-US" b="1" baseline="30000" dirty="0"/>
              <a:t>12</a:t>
            </a:r>
            <a:r>
              <a:rPr lang="en-US" sz="2800" dirty="0"/>
              <a:t> looking for and hastening the coming of the day of God, because of which the heavens will be dissolved, being on fire, and the elements will melt with fervent heat?   </a:t>
            </a:r>
            <a:r>
              <a:rPr lang="en-US" sz="2800" b="1" dirty="0"/>
              <a:t>2 Peter 3:10-12 </a:t>
            </a:r>
          </a:p>
        </p:txBody>
      </p:sp>
    </p:spTree>
    <p:extLst>
      <p:ext uri="{BB962C8B-B14F-4D97-AF65-F5344CB8AC3E}">
        <p14:creationId xmlns:p14="http://schemas.microsoft.com/office/powerpoint/2010/main" val="4224026730"/>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The end of Christians is eternal life</a:t>
            </a:r>
          </a:p>
        </p:txBody>
      </p:sp>
      <p:sp>
        <p:nvSpPr>
          <p:cNvPr id="3" name="Content Placeholder 2"/>
          <p:cNvSpPr>
            <a:spLocks noGrp="1"/>
          </p:cNvSpPr>
          <p:nvPr>
            <p:ph idx="1"/>
          </p:nvPr>
        </p:nvSpPr>
        <p:spPr>
          <a:xfrm>
            <a:off x="818712" y="2222287"/>
            <a:ext cx="10554574" cy="4456809"/>
          </a:xfrm>
        </p:spPr>
        <p:txBody>
          <a:bodyPr>
            <a:normAutofit/>
          </a:bodyPr>
          <a:lstStyle/>
          <a:p>
            <a:r>
              <a:rPr lang="en-US" sz="3600" b="1" dirty="0"/>
              <a:t>Romans 6:22-23 </a:t>
            </a:r>
            <a:r>
              <a:rPr lang="en-US" sz="3600" b="1" baseline="30000" dirty="0"/>
              <a:t>22</a:t>
            </a:r>
            <a:r>
              <a:rPr lang="en-US" sz="3600" dirty="0"/>
              <a:t> But now having been set free from sin, and having become slaves of God, you have your fruit to holiness, </a:t>
            </a:r>
            <a:r>
              <a:rPr lang="en-US" sz="3600" b="1" u="sng" dirty="0"/>
              <a:t>and the end, everlasting life</a:t>
            </a:r>
            <a:r>
              <a:rPr lang="en-US" sz="3600" dirty="0"/>
              <a:t>. </a:t>
            </a:r>
            <a:r>
              <a:rPr lang="en-US" sz="3600" b="1" baseline="30000" dirty="0"/>
              <a:t>23</a:t>
            </a:r>
            <a:r>
              <a:rPr lang="en-US" sz="3600" dirty="0"/>
              <a:t> For the wages of sin </a:t>
            </a:r>
            <a:r>
              <a:rPr lang="en-US" sz="3600" i="1" dirty="0"/>
              <a:t>is</a:t>
            </a:r>
            <a:r>
              <a:rPr lang="en-US" sz="3600" dirty="0"/>
              <a:t> death, but </a:t>
            </a:r>
            <a:r>
              <a:rPr lang="en-US" sz="3600" b="1" u="sng" dirty="0"/>
              <a:t>the gift of God </a:t>
            </a:r>
            <a:r>
              <a:rPr lang="en-US" sz="3600" b="1" i="1" u="sng" dirty="0"/>
              <a:t>is</a:t>
            </a:r>
            <a:r>
              <a:rPr lang="en-US" sz="3600" b="1" u="sng" dirty="0"/>
              <a:t> eternal life</a:t>
            </a:r>
            <a:r>
              <a:rPr lang="en-US" sz="3600" dirty="0"/>
              <a:t> in Christ Jesus our Lord. </a:t>
            </a:r>
          </a:p>
        </p:txBody>
      </p:sp>
    </p:spTree>
    <p:extLst>
      <p:ext uri="{BB962C8B-B14F-4D97-AF65-F5344CB8AC3E}">
        <p14:creationId xmlns:p14="http://schemas.microsoft.com/office/powerpoint/2010/main" val="520894911"/>
      </p:ext>
    </p:extLst>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End</a:t>
            </a:r>
          </a:p>
        </p:txBody>
      </p:sp>
      <p:sp>
        <p:nvSpPr>
          <p:cNvPr id="3" name="Subtitle 2"/>
          <p:cNvSpPr>
            <a:spLocks noGrp="1"/>
          </p:cNvSpPr>
          <p:nvPr>
            <p:ph type="subTitle" idx="1"/>
          </p:nvPr>
        </p:nvSpPr>
        <p:spPr/>
        <p:txBody>
          <a:bodyPr>
            <a:noAutofit/>
          </a:bodyPr>
          <a:lstStyle/>
          <a:p>
            <a:r>
              <a:rPr lang="en-US" sz="3200" b="1" dirty="0"/>
              <a:t>The Bible and The End</a:t>
            </a:r>
          </a:p>
        </p:txBody>
      </p:sp>
    </p:spTree>
    <p:extLst>
      <p:ext uri="{BB962C8B-B14F-4D97-AF65-F5344CB8AC3E}">
        <p14:creationId xmlns:p14="http://schemas.microsoft.com/office/powerpoint/2010/main" val="3484986448"/>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sz="3200" dirty="0"/>
              <a:t>The end  is sometimes used as – the goal, purpose </a:t>
            </a:r>
          </a:p>
          <a:p>
            <a:r>
              <a:rPr lang="en-US" sz="3200" dirty="0"/>
              <a:t>The end justifies the means.</a:t>
            </a:r>
          </a:p>
          <a:p>
            <a:r>
              <a:rPr lang="en-US" sz="3200" dirty="0"/>
              <a:t>More often – the end = conclusion, final, as at the end of a movie.</a:t>
            </a:r>
          </a:p>
          <a:p>
            <a:r>
              <a:rPr lang="en-US" sz="3200" dirty="0"/>
              <a:t>We are quickly coming to the end of 2016.</a:t>
            </a:r>
          </a:p>
        </p:txBody>
      </p:sp>
    </p:spTree>
    <p:extLst>
      <p:ext uri="{BB962C8B-B14F-4D97-AF65-F5344CB8AC3E}">
        <p14:creationId xmlns:p14="http://schemas.microsoft.com/office/powerpoint/2010/main" val="4158982546"/>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Jesus is the end</a:t>
            </a:r>
          </a:p>
        </p:txBody>
      </p:sp>
      <p:sp>
        <p:nvSpPr>
          <p:cNvPr id="3" name="Content Placeholder 2"/>
          <p:cNvSpPr>
            <a:spLocks noGrp="1"/>
          </p:cNvSpPr>
          <p:nvPr>
            <p:ph idx="1"/>
          </p:nvPr>
        </p:nvSpPr>
        <p:spPr/>
        <p:txBody>
          <a:bodyPr>
            <a:normAutofit/>
          </a:bodyPr>
          <a:lstStyle/>
          <a:p>
            <a:r>
              <a:rPr lang="en-US" sz="3200" b="1" dirty="0"/>
              <a:t>Revelation 22:12-13 </a:t>
            </a:r>
            <a:r>
              <a:rPr lang="en-US" sz="3200" b="1" baseline="30000" dirty="0"/>
              <a:t>12</a:t>
            </a:r>
            <a:r>
              <a:rPr lang="en-US" sz="3200" dirty="0"/>
              <a:t> "And behold, I am coming quickly, and My reward </a:t>
            </a:r>
            <a:r>
              <a:rPr lang="en-US" sz="3200" i="1" dirty="0"/>
              <a:t>is</a:t>
            </a:r>
            <a:r>
              <a:rPr lang="en-US" sz="3200" dirty="0"/>
              <a:t> with Me, to give to every one according to his work. </a:t>
            </a:r>
            <a:r>
              <a:rPr lang="en-US" sz="3200" b="1" baseline="30000" dirty="0"/>
              <a:t>13</a:t>
            </a:r>
            <a:r>
              <a:rPr lang="en-US" sz="3200" dirty="0"/>
              <a:t> I am the Alpha and the Omega, </a:t>
            </a:r>
            <a:r>
              <a:rPr lang="en-US" sz="3200" i="1" dirty="0"/>
              <a:t>the</a:t>
            </a:r>
            <a:r>
              <a:rPr lang="en-US" sz="3200" dirty="0"/>
              <a:t> Beginning and </a:t>
            </a:r>
            <a:r>
              <a:rPr lang="en-US" sz="3200" i="1" dirty="0"/>
              <a:t>the</a:t>
            </a:r>
            <a:r>
              <a:rPr lang="en-US" sz="3200" dirty="0"/>
              <a:t> End, the First and the Last."</a:t>
            </a:r>
          </a:p>
        </p:txBody>
      </p:sp>
    </p:spTree>
    <p:extLst>
      <p:ext uri="{BB962C8B-B14F-4D97-AF65-F5344CB8AC3E}">
        <p14:creationId xmlns:p14="http://schemas.microsoft.com/office/powerpoint/2010/main" val="2622303737"/>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Jesus is the end</a:t>
            </a:r>
          </a:p>
        </p:txBody>
      </p:sp>
      <p:sp>
        <p:nvSpPr>
          <p:cNvPr id="3" name="Content Placeholder 2"/>
          <p:cNvSpPr>
            <a:spLocks noGrp="1"/>
          </p:cNvSpPr>
          <p:nvPr>
            <p:ph idx="1"/>
          </p:nvPr>
        </p:nvSpPr>
        <p:spPr/>
        <p:txBody>
          <a:bodyPr>
            <a:normAutofit/>
          </a:bodyPr>
          <a:lstStyle/>
          <a:p>
            <a:r>
              <a:rPr lang="en-US" sz="3200" b="1" dirty="0"/>
              <a:t>Jesus is the end of the law of Moses</a:t>
            </a:r>
          </a:p>
          <a:p>
            <a:r>
              <a:rPr lang="en-US" sz="3200" b="1" dirty="0"/>
              <a:t>Jesus is the end of the prophets of God</a:t>
            </a:r>
          </a:p>
          <a:p>
            <a:r>
              <a:rPr lang="en-US" sz="3200" b="1" dirty="0"/>
              <a:t>Jesus is the end (last, final) offer of salvation</a:t>
            </a:r>
            <a:endParaRPr lang="en-US" sz="3200" dirty="0"/>
          </a:p>
        </p:txBody>
      </p:sp>
    </p:spTree>
    <p:extLst>
      <p:ext uri="{BB962C8B-B14F-4D97-AF65-F5344CB8AC3E}">
        <p14:creationId xmlns:p14="http://schemas.microsoft.com/office/powerpoint/2010/main" val="3167706790"/>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The end of life</a:t>
            </a:r>
          </a:p>
        </p:txBody>
      </p:sp>
      <p:sp>
        <p:nvSpPr>
          <p:cNvPr id="3" name="Content Placeholder 2"/>
          <p:cNvSpPr>
            <a:spLocks noGrp="1"/>
          </p:cNvSpPr>
          <p:nvPr>
            <p:ph idx="1"/>
          </p:nvPr>
        </p:nvSpPr>
        <p:spPr/>
        <p:txBody>
          <a:bodyPr>
            <a:normAutofit/>
          </a:bodyPr>
          <a:lstStyle/>
          <a:p>
            <a:r>
              <a:rPr lang="en-US" sz="3200" b="1" dirty="0"/>
              <a:t>Romans 5:12 </a:t>
            </a:r>
            <a:r>
              <a:rPr lang="en-US" sz="3200" dirty="0"/>
              <a:t>Therefore, just as through one man sin entered the world, and death through sin, and thus death spread to all men, because all sinned</a:t>
            </a:r>
          </a:p>
          <a:p>
            <a:r>
              <a:rPr lang="en-US" sz="3200" dirty="0"/>
              <a:t>Our life will end. We are subject to death.</a:t>
            </a:r>
          </a:p>
        </p:txBody>
      </p:sp>
    </p:spTree>
    <p:extLst>
      <p:ext uri="{BB962C8B-B14F-4D97-AF65-F5344CB8AC3E}">
        <p14:creationId xmlns:p14="http://schemas.microsoft.com/office/powerpoint/2010/main" val="3113759272"/>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The end of the lost</a:t>
            </a:r>
          </a:p>
        </p:txBody>
      </p:sp>
      <p:sp>
        <p:nvSpPr>
          <p:cNvPr id="3" name="Content Placeholder 2"/>
          <p:cNvSpPr>
            <a:spLocks noGrp="1"/>
          </p:cNvSpPr>
          <p:nvPr>
            <p:ph idx="1"/>
          </p:nvPr>
        </p:nvSpPr>
        <p:spPr>
          <a:xfrm>
            <a:off x="818712" y="2222287"/>
            <a:ext cx="10554574" cy="4350791"/>
          </a:xfrm>
        </p:spPr>
        <p:txBody>
          <a:bodyPr>
            <a:noAutofit/>
          </a:bodyPr>
          <a:lstStyle/>
          <a:p>
            <a:r>
              <a:rPr lang="en-US" sz="2800" b="1" dirty="0"/>
              <a:t>2 Peter 2:20 </a:t>
            </a:r>
            <a:r>
              <a:rPr lang="en-US" sz="2800" dirty="0"/>
              <a:t>For if, after they have escaped the pollutions of the world through the knowledge of the Lord and Savior Jesus Christ, they are again entangled in them and overcome, the latter end is worse for them than the beginning. </a:t>
            </a:r>
          </a:p>
          <a:p>
            <a:r>
              <a:rPr lang="en-US" sz="2800" b="1" dirty="0"/>
              <a:t>1 Peter 4:17 </a:t>
            </a:r>
            <a:r>
              <a:rPr lang="en-US" sz="2800" dirty="0"/>
              <a:t>For the time </a:t>
            </a:r>
            <a:r>
              <a:rPr lang="en-US" sz="2800" i="1" dirty="0"/>
              <a:t>has come</a:t>
            </a:r>
            <a:r>
              <a:rPr lang="en-US" sz="2800" dirty="0"/>
              <a:t> for judgment to begin at the house of God; and if </a:t>
            </a:r>
            <a:r>
              <a:rPr lang="en-US" sz="2800" i="1" dirty="0"/>
              <a:t>it begins</a:t>
            </a:r>
            <a:r>
              <a:rPr lang="en-US" sz="2800" dirty="0"/>
              <a:t> with us first, what will </a:t>
            </a:r>
            <a:r>
              <a:rPr lang="en-US" sz="2800" i="1" dirty="0"/>
              <a:t>be</a:t>
            </a:r>
            <a:r>
              <a:rPr lang="en-US" sz="2800" dirty="0"/>
              <a:t> the end of those who do not obey the gospel of God?</a:t>
            </a:r>
          </a:p>
        </p:txBody>
      </p:sp>
    </p:spTree>
    <p:extLst>
      <p:ext uri="{BB962C8B-B14F-4D97-AF65-F5344CB8AC3E}">
        <p14:creationId xmlns:p14="http://schemas.microsoft.com/office/powerpoint/2010/main" val="838250995"/>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The end of the lost</a:t>
            </a:r>
          </a:p>
        </p:txBody>
      </p:sp>
      <p:sp>
        <p:nvSpPr>
          <p:cNvPr id="3" name="Content Placeholder 2"/>
          <p:cNvSpPr>
            <a:spLocks noGrp="1"/>
          </p:cNvSpPr>
          <p:nvPr>
            <p:ph idx="1"/>
          </p:nvPr>
        </p:nvSpPr>
        <p:spPr>
          <a:xfrm>
            <a:off x="818712" y="2222287"/>
            <a:ext cx="10554574" cy="4350791"/>
          </a:xfrm>
        </p:spPr>
        <p:txBody>
          <a:bodyPr>
            <a:noAutofit/>
          </a:bodyPr>
          <a:lstStyle/>
          <a:p>
            <a:r>
              <a:rPr lang="en-US" sz="3200" b="1" dirty="0"/>
              <a:t>Philippians 3:18-19 </a:t>
            </a:r>
            <a:r>
              <a:rPr lang="en-US" sz="3200" b="1" baseline="30000" dirty="0"/>
              <a:t>18</a:t>
            </a:r>
            <a:r>
              <a:rPr lang="en-US" sz="3200" dirty="0"/>
              <a:t> For many walk, of whom I have told you often, and now tell you even weeping, </a:t>
            </a:r>
            <a:r>
              <a:rPr lang="en-US" sz="3200" i="1" dirty="0"/>
              <a:t>that they are</a:t>
            </a:r>
            <a:r>
              <a:rPr lang="en-US" sz="3200" dirty="0"/>
              <a:t> the enemies of the cross of Christ: </a:t>
            </a:r>
            <a:r>
              <a:rPr lang="en-US" sz="3200" b="1" baseline="30000" dirty="0"/>
              <a:t>19</a:t>
            </a:r>
            <a:r>
              <a:rPr lang="en-US" sz="3200" dirty="0"/>
              <a:t> whose end </a:t>
            </a:r>
            <a:r>
              <a:rPr lang="en-US" sz="3200" i="1" dirty="0"/>
              <a:t>is</a:t>
            </a:r>
            <a:r>
              <a:rPr lang="en-US" sz="3200" dirty="0"/>
              <a:t> destruction, whose god </a:t>
            </a:r>
            <a:r>
              <a:rPr lang="en-US" sz="3200" i="1" dirty="0"/>
              <a:t>is their</a:t>
            </a:r>
            <a:r>
              <a:rPr lang="en-US" sz="3200" dirty="0"/>
              <a:t> belly, and </a:t>
            </a:r>
            <a:r>
              <a:rPr lang="en-US" sz="3200" i="1" dirty="0"/>
              <a:t>whose</a:t>
            </a:r>
            <a:r>
              <a:rPr lang="en-US" sz="3200" dirty="0"/>
              <a:t> glory </a:t>
            </a:r>
            <a:r>
              <a:rPr lang="en-US" sz="3200" i="1" dirty="0"/>
              <a:t>is</a:t>
            </a:r>
            <a:r>
              <a:rPr lang="en-US" sz="3200" dirty="0"/>
              <a:t> in their shame--who set their mind on earthly things.</a:t>
            </a:r>
          </a:p>
        </p:txBody>
      </p:sp>
    </p:spTree>
    <p:extLst>
      <p:ext uri="{BB962C8B-B14F-4D97-AF65-F5344CB8AC3E}">
        <p14:creationId xmlns:p14="http://schemas.microsoft.com/office/powerpoint/2010/main" val="3109631606"/>
      </p:ext>
    </p:extLst>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The end of faith and hope</a:t>
            </a:r>
          </a:p>
        </p:txBody>
      </p:sp>
      <p:sp>
        <p:nvSpPr>
          <p:cNvPr id="3" name="Content Placeholder 2"/>
          <p:cNvSpPr>
            <a:spLocks noGrp="1"/>
          </p:cNvSpPr>
          <p:nvPr>
            <p:ph idx="1"/>
          </p:nvPr>
        </p:nvSpPr>
        <p:spPr>
          <a:xfrm>
            <a:off x="818712" y="2222287"/>
            <a:ext cx="10554574" cy="4430304"/>
          </a:xfrm>
        </p:spPr>
        <p:txBody>
          <a:bodyPr>
            <a:normAutofit/>
          </a:bodyPr>
          <a:lstStyle/>
          <a:p>
            <a:r>
              <a:rPr lang="en-US" sz="2800" b="1" dirty="0"/>
              <a:t>1 Peter 1:9 </a:t>
            </a:r>
            <a:r>
              <a:rPr lang="en-US" sz="2800" dirty="0"/>
              <a:t>receiving the end of your faith--the salvation of </a:t>
            </a:r>
            <a:r>
              <a:rPr lang="en-US" sz="2800" i="1" dirty="0"/>
              <a:t>your</a:t>
            </a:r>
            <a:r>
              <a:rPr lang="en-US" sz="2800" dirty="0"/>
              <a:t> souls.</a:t>
            </a:r>
          </a:p>
          <a:p>
            <a:r>
              <a:rPr lang="en-US" sz="2800" b="1" u="sng" dirty="0"/>
              <a:t>Faith ends in sight</a:t>
            </a:r>
          </a:p>
          <a:p>
            <a:r>
              <a:rPr lang="en-US" sz="2800" b="1" dirty="0"/>
              <a:t>Revelation 1:7 </a:t>
            </a:r>
            <a:r>
              <a:rPr lang="en-US" sz="2800" dirty="0"/>
              <a:t>Behold, He is coming with clouds, and </a:t>
            </a:r>
            <a:r>
              <a:rPr lang="en-US" sz="2800" b="1" u="sng" dirty="0"/>
              <a:t>every eye will see Him</a:t>
            </a:r>
            <a:r>
              <a:rPr lang="en-US" sz="2800" dirty="0"/>
              <a:t>, even they who pierced Him. And all the tribes of the earth will mourn because of Him. Even so, Amen.</a:t>
            </a:r>
          </a:p>
          <a:p>
            <a:r>
              <a:rPr lang="en-US" sz="2800" b="1" dirty="0"/>
              <a:t>2 Corinthians 5:7 </a:t>
            </a:r>
            <a:r>
              <a:rPr lang="en-US" sz="2800" dirty="0"/>
              <a:t>For we walk by faith, not by sight. </a:t>
            </a:r>
          </a:p>
        </p:txBody>
      </p:sp>
    </p:spTree>
    <p:extLst>
      <p:ext uri="{BB962C8B-B14F-4D97-AF65-F5344CB8AC3E}">
        <p14:creationId xmlns:p14="http://schemas.microsoft.com/office/powerpoint/2010/main" val="3952380123"/>
      </p:ext>
    </p:extLst>
  </p:cSld>
  <p:clrMapOvr>
    <a:masterClrMapping/>
  </p:clrMapOvr>
  <p:transition spd="slow">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Quotable</Template>
  <TotalTime>42</TotalTime>
  <Words>481</Words>
  <Application>Microsoft Office PowerPoint</Application>
  <PresentationFormat>Widescreen</PresentationFormat>
  <Paragraphs>38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Century Gothic</vt:lpstr>
      <vt:lpstr>Wingdings 2</vt:lpstr>
      <vt:lpstr>Quotable</vt:lpstr>
      <vt:lpstr>PowerPoint Presentation</vt:lpstr>
      <vt:lpstr>The End</vt:lpstr>
      <vt:lpstr>Introduction</vt:lpstr>
      <vt:lpstr>1 Jesus is the end</vt:lpstr>
      <vt:lpstr>1 Jesus is the end</vt:lpstr>
      <vt:lpstr>2 The end of life</vt:lpstr>
      <vt:lpstr>3 The end of the lost</vt:lpstr>
      <vt:lpstr>3 The end of the lost</vt:lpstr>
      <vt:lpstr>4 The end of faith and hope</vt:lpstr>
      <vt:lpstr>4 The end of faith and hope</vt:lpstr>
      <vt:lpstr>5 The end of all things</vt:lpstr>
      <vt:lpstr>5 The end of all things</vt:lpstr>
      <vt:lpstr>6 The end of Christians is eternal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9</cp:revision>
  <dcterms:created xsi:type="dcterms:W3CDTF">2016-11-15T23:16:01Z</dcterms:created>
  <dcterms:modified xsi:type="dcterms:W3CDTF">2016-11-15T23:58:37Z</dcterms:modified>
</cp:coreProperties>
</file>