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1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78A5FD-633F-4091-BAF4-6EE4ED05922D}" type="slidenum">
              <a:rPr lang="en-US" smtClean="0"/>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EB5197-316D-44A6-8682-672017515CFA}" type="datetimeFigureOut">
              <a:rPr lang="en-US" smtClean="0"/>
              <a:t>8/17/2010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78A5FD-633F-4091-BAF4-6EE4ED05922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AEB5197-316D-44A6-8682-672017515CFA}" type="datetimeFigureOut">
              <a:rPr lang="en-US" smtClean="0"/>
              <a:t>8/17/2010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78A5FD-633F-4091-BAF4-6EE4ED05922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TELL ME WHAT I WANT TO HEAR</a:t>
            </a:r>
            <a:endParaRPr lang="en-US" dirty="0"/>
          </a:p>
        </p:txBody>
      </p:sp>
      <p:sp>
        <p:nvSpPr>
          <p:cNvPr id="3" name="Subtitle 2"/>
          <p:cNvSpPr>
            <a:spLocks noGrp="1"/>
          </p:cNvSpPr>
          <p:nvPr>
            <p:ph type="subTitle" idx="1"/>
          </p:nvPr>
        </p:nvSpPr>
        <p:spPr/>
        <p:txBody>
          <a:bodyPr/>
          <a:lstStyle/>
          <a:p>
            <a:r>
              <a:rPr lang="en-US" dirty="0" smtClean="0"/>
              <a:t>1 Kings 22:1-28</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Micaiah</a:t>
            </a:r>
            <a:r>
              <a:rPr lang="en-US" dirty="0" smtClean="0"/>
              <a:t> is mistreated</a:t>
            </a:r>
            <a:endParaRPr lang="en-US" dirty="0"/>
          </a:p>
        </p:txBody>
      </p:sp>
      <p:sp>
        <p:nvSpPr>
          <p:cNvPr id="3" name="Content Placeholder 2"/>
          <p:cNvSpPr>
            <a:spLocks noGrp="1"/>
          </p:cNvSpPr>
          <p:nvPr>
            <p:ph idx="1"/>
          </p:nvPr>
        </p:nvSpPr>
        <p:spPr>
          <a:xfrm>
            <a:off x="502920" y="530352"/>
            <a:ext cx="8183880" cy="4651248"/>
          </a:xfrm>
        </p:spPr>
        <p:txBody>
          <a:bodyPr>
            <a:normAutofit lnSpcReduction="10000"/>
          </a:bodyPr>
          <a:lstStyle/>
          <a:p>
            <a:r>
              <a:rPr lang="en-US" b="1" baseline="30000" dirty="0" smtClean="0"/>
              <a:t>26</a:t>
            </a:r>
            <a:r>
              <a:rPr lang="en-US" dirty="0" smtClean="0"/>
              <a:t> So the king of Israel said, "Take </a:t>
            </a:r>
            <a:r>
              <a:rPr lang="en-US" dirty="0" err="1" smtClean="0"/>
              <a:t>Micaiah</a:t>
            </a:r>
            <a:r>
              <a:rPr lang="en-US" dirty="0" smtClean="0"/>
              <a:t>, and return him to </a:t>
            </a:r>
            <a:r>
              <a:rPr lang="en-US" dirty="0" err="1" smtClean="0"/>
              <a:t>Amon</a:t>
            </a:r>
            <a:r>
              <a:rPr lang="en-US" dirty="0" smtClean="0"/>
              <a:t> the governor of the city and to </a:t>
            </a:r>
            <a:r>
              <a:rPr lang="en-US" dirty="0" err="1" smtClean="0"/>
              <a:t>Joash</a:t>
            </a:r>
            <a:r>
              <a:rPr lang="en-US" dirty="0" smtClean="0"/>
              <a:t> the king's son; </a:t>
            </a:r>
            <a:r>
              <a:rPr lang="en-US" b="1" baseline="30000" dirty="0" smtClean="0"/>
              <a:t>27</a:t>
            </a:r>
            <a:r>
              <a:rPr lang="en-US" dirty="0" smtClean="0"/>
              <a:t> and say, 'Thus says the king: "Put this </a:t>
            </a:r>
            <a:r>
              <a:rPr lang="en-US" i="1" dirty="0" smtClean="0"/>
              <a:t>fellow</a:t>
            </a:r>
            <a:r>
              <a:rPr lang="en-US" dirty="0" smtClean="0"/>
              <a:t> in prison, and feed him with bread of affliction and water of affliction, until I come in peace." ' " </a:t>
            </a:r>
            <a:r>
              <a:rPr lang="en-US" b="1" baseline="30000" dirty="0" smtClean="0"/>
              <a:t>28</a:t>
            </a:r>
            <a:r>
              <a:rPr lang="en-US" dirty="0" smtClean="0"/>
              <a:t> But </a:t>
            </a:r>
            <a:r>
              <a:rPr lang="en-US" dirty="0" err="1" smtClean="0"/>
              <a:t>Micaiah</a:t>
            </a:r>
            <a:r>
              <a:rPr lang="en-US" dirty="0" smtClean="0"/>
              <a:t> said, "If you ever return in peace, the </a:t>
            </a:r>
            <a:r>
              <a:rPr lang="en-US" cap="small" dirty="0" smtClean="0"/>
              <a:t>Lord</a:t>
            </a:r>
            <a:r>
              <a:rPr lang="en-US" dirty="0" smtClean="0"/>
              <a:t> has not spoken by me." And he said, "Take heed, all you people!" </a:t>
            </a:r>
            <a:r>
              <a:rPr lang="en-US" dirty="0" smtClean="0"/>
              <a:t/>
            </a:r>
            <a:br>
              <a:rPr lang="en-US" dirty="0" smtClean="0"/>
            </a:br>
            <a:r>
              <a:rPr lang="en-US" b="1" dirty="0" smtClean="0"/>
              <a:t>1 </a:t>
            </a:r>
            <a:r>
              <a:rPr lang="en-US" b="1" dirty="0" smtClean="0"/>
              <a:t>Kings </a:t>
            </a:r>
            <a:r>
              <a:rPr lang="en-US" b="1" dirty="0" smtClean="0"/>
              <a:t>22:26-28</a:t>
            </a:r>
            <a:endParaRPr lang="en-US" b="1" dirty="0" smtClean="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the story</a:t>
            </a:r>
            <a:endParaRPr lang="en-US" dirty="0"/>
          </a:p>
        </p:txBody>
      </p:sp>
      <p:sp>
        <p:nvSpPr>
          <p:cNvPr id="3" name="Content Placeholder 2"/>
          <p:cNvSpPr>
            <a:spLocks noGrp="1"/>
          </p:cNvSpPr>
          <p:nvPr>
            <p:ph idx="1"/>
          </p:nvPr>
        </p:nvSpPr>
        <p:spPr>
          <a:xfrm>
            <a:off x="502920" y="530352"/>
            <a:ext cx="8183880" cy="4651248"/>
          </a:xfrm>
        </p:spPr>
        <p:txBody>
          <a:bodyPr>
            <a:normAutofit lnSpcReduction="10000"/>
          </a:bodyPr>
          <a:lstStyle/>
          <a:p>
            <a:r>
              <a:rPr lang="en-US" b="1" baseline="30000" dirty="0" smtClean="0"/>
              <a:t>34</a:t>
            </a:r>
            <a:r>
              <a:rPr lang="en-US" dirty="0" smtClean="0"/>
              <a:t> Now a </a:t>
            </a:r>
            <a:r>
              <a:rPr lang="en-US" i="1" dirty="0" smtClean="0"/>
              <a:t>certain</a:t>
            </a:r>
            <a:r>
              <a:rPr lang="en-US" dirty="0" smtClean="0"/>
              <a:t> man drew a bow at random, and struck the king of Israel between the joints of his armor. So he said to the driver of his chariot, "Turn around and take me out of the battle, for I am wounded." </a:t>
            </a:r>
            <a:r>
              <a:rPr lang="en-US" b="1" baseline="30000" dirty="0" smtClean="0"/>
              <a:t>35</a:t>
            </a:r>
            <a:r>
              <a:rPr lang="en-US" dirty="0" smtClean="0"/>
              <a:t> The battle increased that day; and the king was propped up in his chariot, facing the Syrians, and died at evening. The blood ran out from the wound onto the floor of the chariot. </a:t>
            </a:r>
            <a:r>
              <a:rPr lang="en-US" dirty="0" smtClean="0"/>
              <a:t/>
            </a:r>
            <a:br>
              <a:rPr lang="en-US" dirty="0" smtClean="0"/>
            </a:br>
            <a:r>
              <a:rPr lang="en-US" b="1" dirty="0" smtClean="0"/>
              <a:t>1 </a:t>
            </a:r>
            <a:r>
              <a:rPr lang="en-US" b="1" dirty="0" smtClean="0"/>
              <a:t>Kings 22:34-35 </a:t>
            </a: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Examine your motives</a:t>
            </a:r>
            <a:endParaRPr lang="en-US" dirty="0"/>
          </a:p>
        </p:txBody>
      </p:sp>
      <p:sp>
        <p:nvSpPr>
          <p:cNvPr id="3" name="Content Placeholder 2"/>
          <p:cNvSpPr>
            <a:spLocks noGrp="1"/>
          </p:cNvSpPr>
          <p:nvPr>
            <p:ph idx="1"/>
          </p:nvPr>
        </p:nvSpPr>
        <p:spPr/>
        <p:txBody>
          <a:bodyPr/>
          <a:lstStyle/>
          <a:p>
            <a:r>
              <a:rPr lang="en-US" u="sng" dirty="0" smtClean="0"/>
              <a:t>Examine yourselves </a:t>
            </a:r>
            <a:r>
              <a:rPr lang="en-US" dirty="0" smtClean="0"/>
              <a:t>– Have I wanted to hear the things that please me?</a:t>
            </a:r>
          </a:p>
          <a:p>
            <a:r>
              <a:rPr lang="en-US" dirty="0" smtClean="0"/>
              <a:t>Do I want to know the truth, even if it is painful to face?</a:t>
            </a:r>
          </a:p>
          <a:p>
            <a:r>
              <a:rPr lang="en-US" dirty="0" smtClean="0"/>
              <a:t>Do I prefer a faith that makes no demands on my time, life, devotion or sacrifice?</a:t>
            </a:r>
          </a:p>
          <a:p>
            <a:r>
              <a:rPr lang="en-US" b="1" dirty="0" smtClean="0"/>
              <a:t>Let’s hear God, even if it makes us uncomfortable.</a:t>
            </a:r>
            <a:endParaRPr lang="en-US" b="1"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Preaching</a:t>
            </a:r>
            <a:endParaRPr lang="en-US" dirty="0"/>
          </a:p>
        </p:txBody>
      </p:sp>
      <p:sp>
        <p:nvSpPr>
          <p:cNvPr id="3" name="Content Placeholder 2"/>
          <p:cNvSpPr>
            <a:spLocks noGrp="1"/>
          </p:cNvSpPr>
          <p:nvPr>
            <p:ph idx="1"/>
          </p:nvPr>
        </p:nvSpPr>
        <p:spPr/>
        <p:txBody>
          <a:bodyPr/>
          <a:lstStyle/>
          <a:p>
            <a:r>
              <a:rPr lang="en-US" dirty="0" smtClean="0"/>
              <a:t>Preacher was told – “Keep sermons to 10 minutes, tell funny stories, leave people feeling great about themselves.”</a:t>
            </a:r>
          </a:p>
          <a:p>
            <a:r>
              <a:rPr lang="en-US" dirty="0" smtClean="0"/>
              <a:t>Comfort the afflicted; afflict the comfortable.</a:t>
            </a:r>
          </a:p>
          <a:p>
            <a:r>
              <a:rPr lang="en-US" dirty="0" smtClean="0"/>
              <a:t> But He needed to go through </a:t>
            </a:r>
            <a:r>
              <a:rPr lang="en-US" dirty="0" smtClean="0"/>
              <a:t>Samaria</a:t>
            </a:r>
            <a:r>
              <a:rPr lang="en-US" dirty="0" smtClean="0"/>
              <a:t>. </a:t>
            </a:r>
            <a:r>
              <a:rPr lang="en-US" b="1" smtClean="0"/>
              <a:t>John </a:t>
            </a:r>
            <a:r>
              <a:rPr lang="en-US" b="1" smtClean="0"/>
              <a:t>4:4</a:t>
            </a:r>
            <a:endParaRPr lang="en-US" b="1" dirty="0" smtClean="0"/>
          </a:p>
          <a:p>
            <a:r>
              <a:rPr lang="en-US" dirty="0" smtClean="0"/>
              <a:t>Jews hated to go through Samaria. Sometimes it was necessary.</a:t>
            </a:r>
            <a:endParaRPr lang="en-US" dirty="0" smtClean="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Tell me what I want to hear</a:t>
            </a:r>
            <a:endParaRPr lang="en-US" dirty="0"/>
          </a:p>
        </p:txBody>
      </p:sp>
      <p:sp>
        <p:nvSpPr>
          <p:cNvPr id="3" name="Content Placeholder 2"/>
          <p:cNvSpPr>
            <a:spLocks noGrp="1"/>
          </p:cNvSpPr>
          <p:nvPr>
            <p:ph idx="1"/>
          </p:nvPr>
        </p:nvSpPr>
        <p:spPr/>
        <p:txBody>
          <a:bodyPr/>
          <a:lstStyle/>
          <a:p>
            <a:r>
              <a:rPr lang="en-US" dirty="0" smtClean="0"/>
              <a:t>It is tempting to tell people what they want to hear.</a:t>
            </a:r>
          </a:p>
          <a:p>
            <a:r>
              <a:rPr lang="en-US" dirty="0" smtClean="0"/>
              <a:t>Movie producer Samuel Goldwyn – “I don’t want any yes-men around me. I want everybody to tell me the truth even if it costs them their job.”</a:t>
            </a:r>
          </a:p>
          <a:p>
            <a:r>
              <a:rPr lang="en-US" dirty="0" smtClean="0"/>
              <a:t>Jesus warned - </a:t>
            </a:r>
            <a:r>
              <a:rPr lang="en-US" dirty="0" smtClean="0"/>
              <a:t>Woe to you when all men speak well of you, For so did their fathers to the false prophets. </a:t>
            </a:r>
            <a:r>
              <a:rPr lang="en-US" b="1" dirty="0" smtClean="0"/>
              <a:t>Luke </a:t>
            </a:r>
            <a:r>
              <a:rPr lang="en-US" b="1" dirty="0" smtClean="0"/>
              <a:t>6:26</a:t>
            </a:r>
            <a:endParaRPr lang="en-US" b="1"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King Ahab and Jehoshaphat</a:t>
            </a:r>
            <a:endParaRPr lang="en-US" dirty="0"/>
          </a:p>
        </p:txBody>
      </p:sp>
      <p:sp>
        <p:nvSpPr>
          <p:cNvPr id="3" name="Content Placeholder 2"/>
          <p:cNvSpPr>
            <a:spLocks noGrp="1"/>
          </p:cNvSpPr>
          <p:nvPr>
            <p:ph idx="1"/>
          </p:nvPr>
        </p:nvSpPr>
        <p:spPr>
          <a:xfrm>
            <a:off x="502920" y="530352"/>
            <a:ext cx="8183880" cy="4575048"/>
          </a:xfrm>
        </p:spPr>
        <p:txBody>
          <a:bodyPr>
            <a:normAutofit fontScale="92500" lnSpcReduction="20000"/>
          </a:bodyPr>
          <a:lstStyle/>
          <a:p>
            <a:r>
              <a:rPr lang="en-US" b="1" baseline="30000" dirty="0" smtClean="0"/>
              <a:t>1</a:t>
            </a:r>
            <a:r>
              <a:rPr lang="en-US" dirty="0" smtClean="0"/>
              <a:t> Now three years passed without war between Syria and Israel. </a:t>
            </a:r>
            <a:r>
              <a:rPr lang="en-US" b="1" baseline="30000" dirty="0" smtClean="0"/>
              <a:t>2</a:t>
            </a:r>
            <a:r>
              <a:rPr lang="en-US" dirty="0" smtClean="0"/>
              <a:t> Then it came to pass, in the third year, that Jehoshaphat the king of Judah went down to </a:t>
            </a:r>
            <a:r>
              <a:rPr lang="en-US" i="1" dirty="0" smtClean="0"/>
              <a:t>visit</a:t>
            </a:r>
            <a:r>
              <a:rPr lang="en-US" dirty="0" smtClean="0"/>
              <a:t> the king of Israel. </a:t>
            </a:r>
            <a:r>
              <a:rPr lang="en-US" b="1" baseline="30000" dirty="0" smtClean="0"/>
              <a:t>3</a:t>
            </a:r>
            <a:r>
              <a:rPr lang="en-US" dirty="0" smtClean="0"/>
              <a:t> And the king of Israel said to his servants, "Do you know that </a:t>
            </a:r>
            <a:r>
              <a:rPr lang="en-US" dirty="0" err="1" smtClean="0"/>
              <a:t>Ramoth</a:t>
            </a:r>
            <a:r>
              <a:rPr lang="en-US" dirty="0" smtClean="0"/>
              <a:t> in Gilead </a:t>
            </a:r>
            <a:r>
              <a:rPr lang="en-US" i="1" dirty="0" smtClean="0"/>
              <a:t>is</a:t>
            </a:r>
            <a:r>
              <a:rPr lang="en-US" dirty="0" smtClean="0"/>
              <a:t> ours, but we hesitate to take it out of the hand of the king of Syria?" </a:t>
            </a:r>
            <a:r>
              <a:rPr lang="en-US" b="1" baseline="30000" dirty="0" smtClean="0"/>
              <a:t>4</a:t>
            </a:r>
            <a:r>
              <a:rPr lang="en-US" dirty="0" smtClean="0"/>
              <a:t> So he said to Jehoshaphat, "Will you go with me to fight at </a:t>
            </a:r>
            <a:r>
              <a:rPr lang="en-US" dirty="0" err="1" smtClean="0"/>
              <a:t>Ramoth</a:t>
            </a:r>
            <a:r>
              <a:rPr lang="en-US" dirty="0" smtClean="0"/>
              <a:t> Gilead?" Jehoshaphat said to the king of Israel, "I </a:t>
            </a:r>
            <a:r>
              <a:rPr lang="en-US" i="1" dirty="0" smtClean="0"/>
              <a:t>am</a:t>
            </a:r>
            <a:r>
              <a:rPr lang="en-US" dirty="0" smtClean="0"/>
              <a:t> as you </a:t>
            </a:r>
            <a:r>
              <a:rPr lang="en-US" i="1" dirty="0" smtClean="0"/>
              <a:t>are,</a:t>
            </a:r>
            <a:r>
              <a:rPr lang="en-US" dirty="0" smtClean="0"/>
              <a:t> my people as your people, my horses as your horses." </a:t>
            </a:r>
            <a:r>
              <a:rPr lang="en-US" dirty="0" smtClean="0"/>
              <a:t/>
            </a:r>
            <a:br>
              <a:rPr lang="en-US" dirty="0" smtClean="0"/>
            </a:br>
            <a:r>
              <a:rPr lang="en-US" b="1" dirty="0" smtClean="0"/>
              <a:t>1 </a:t>
            </a:r>
            <a:r>
              <a:rPr lang="en-US" b="1" dirty="0" smtClean="0"/>
              <a:t>Kings 22:1-4 </a:t>
            </a: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King Ahab and Jehoshaphat</a:t>
            </a:r>
            <a:endParaRPr lang="en-US" dirty="0"/>
          </a:p>
        </p:txBody>
      </p:sp>
      <p:sp>
        <p:nvSpPr>
          <p:cNvPr id="3" name="Content Placeholder 2"/>
          <p:cNvSpPr>
            <a:spLocks noGrp="1"/>
          </p:cNvSpPr>
          <p:nvPr>
            <p:ph idx="1"/>
          </p:nvPr>
        </p:nvSpPr>
        <p:spPr>
          <a:xfrm>
            <a:off x="502920" y="530352"/>
            <a:ext cx="8183880" cy="4575048"/>
          </a:xfrm>
        </p:spPr>
        <p:txBody>
          <a:bodyPr>
            <a:normAutofit lnSpcReduction="10000"/>
          </a:bodyPr>
          <a:lstStyle/>
          <a:p>
            <a:r>
              <a:rPr lang="en-US" u="sng" dirty="0" smtClean="0"/>
              <a:t>Ahab has a plan but Jehoshaphat needed assurance</a:t>
            </a:r>
          </a:p>
          <a:p>
            <a:r>
              <a:rPr lang="en-US" b="1" baseline="30000" dirty="0" smtClean="0"/>
              <a:t>5</a:t>
            </a:r>
            <a:r>
              <a:rPr lang="en-US" dirty="0" smtClean="0"/>
              <a:t> Also Jehoshaphat said to the king of Israel, "Please inquire for the word of the </a:t>
            </a:r>
            <a:r>
              <a:rPr lang="en-US" cap="small" dirty="0" smtClean="0"/>
              <a:t>Lord</a:t>
            </a:r>
            <a:r>
              <a:rPr lang="en-US" dirty="0" smtClean="0"/>
              <a:t> today." </a:t>
            </a:r>
            <a:r>
              <a:rPr lang="en-US" b="1" baseline="30000" dirty="0" smtClean="0"/>
              <a:t>6</a:t>
            </a:r>
            <a:r>
              <a:rPr lang="en-US" dirty="0" smtClean="0"/>
              <a:t> Then the king of Israel gathered the prophets together, about four hundred men, and said to them, "Shall I go against </a:t>
            </a:r>
            <a:r>
              <a:rPr lang="en-US" dirty="0" err="1" smtClean="0"/>
              <a:t>Ramoth</a:t>
            </a:r>
            <a:r>
              <a:rPr lang="en-US" dirty="0" smtClean="0"/>
              <a:t> Gilead to fight, or shall I refrain?" So they said, "Go up, for the Lord will deliver </a:t>
            </a:r>
            <a:r>
              <a:rPr lang="en-US" i="1" dirty="0" smtClean="0"/>
              <a:t>it</a:t>
            </a:r>
            <a:r>
              <a:rPr lang="en-US" dirty="0" smtClean="0"/>
              <a:t> into the hand of the king." </a:t>
            </a:r>
            <a:r>
              <a:rPr lang="en-US" b="1" dirty="0" smtClean="0"/>
              <a:t>1 Kings </a:t>
            </a:r>
            <a:r>
              <a:rPr lang="en-US" b="1" dirty="0" smtClean="0"/>
              <a:t>22:5-6</a:t>
            </a:r>
            <a:endParaRPr lang="en-US" b="1" dirty="0" smtClean="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Jehoshaphat – Hear from God</a:t>
            </a:r>
            <a:endParaRPr lang="en-US" dirty="0"/>
          </a:p>
        </p:txBody>
      </p:sp>
      <p:sp>
        <p:nvSpPr>
          <p:cNvPr id="3" name="Content Placeholder 2"/>
          <p:cNvSpPr>
            <a:spLocks noGrp="1"/>
          </p:cNvSpPr>
          <p:nvPr>
            <p:ph idx="1"/>
          </p:nvPr>
        </p:nvSpPr>
        <p:spPr>
          <a:xfrm>
            <a:off x="502920" y="530352"/>
            <a:ext cx="8183880" cy="4575048"/>
          </a:xfrm>
        </p:spPr>
        <p:txBody>
          <a:bodyPr>
            <a:normAutofit lnSpcReduction="10000"/>
          </a:bodyPr>
          <a:lstStyle/>
          <a:p>
            <a:r>
              <a:rPr lang="en-US" u="sng" dirty="0" smtClean="0"/>
              <a:t>Jehoshaphat wants to hear God’s man</a:t>
            </a:r>
          </a:p>
          <a:p>
            <a:r>
              <a:rPr lang="en-US" b="1" baseline="30000" dirty="0" smtClean="0"/>
              <a:t>7</a:t>
            </a:r>
            <a:r>
              <a:rPr lang="en-US" dirty="0" smtClean="0"/>
              <a:t> And Jehoshaphat said, "</a:t>
            </a:r>
            <a:r>
              <a:rPr lang="en-US" i="1" dirty="0" smtClean="0"/>
              <a:t>Is there</a:t>
            </a:r>
            <a:r>
              <a:rPr lang="en-US" dirty="0" smtClean="0"/>
              <a:t> not still a prophet of the </a:t>
            </a:r>
            <a:r>
              <a:rPr lang="en-US" cap="small" dirty="0" smtClean="0"/>
              <a:t>Lord</a:t>
            </a:r>
            <a:r>
              <a:rPr lang="en-US" dirty="0" smtClean="0"/>
              <a:t> here, that we may inquire of Him?" </a:t>
            </a:r>
            <a:r>
              <a:rPr lang="en-US" b="1" baseline="30000" dirty="0" smtClean="0"/>
              <a:t>8</a:t>
            </a:r>
            <a:r>
              <a:rPr lang="en-US" dirty="0" smtClean="0"/>
              <a:t> So the king of Israel said to Jehoshaphat, "</a:t>
            </a:r>
            <a:r>
              <a:rPr lang="en-US" i="1" dirty="0" smtClean="0"/>
              <a:t>There is</a:t>
            </a:r>
            <a:r>
              <a:rPr lang="en-US" dirty="0" smtClean="0"/>
              <a:t> still one man, </a:t>
            </a:r>
            <a:r>
              <a:rPr lang="en-US" dirty="0" err="1" smtClean="0"/>
              <a:t>Micaiah</a:t>
            </a:r>
            <a:r>
              <a:rPr lang="en-US" dirty="0" smtClean="0"/>
              <a:t> the son of </a:t>
            </a:r>
            <a:r>
              <a:rPr lang="en-US" dirty="0" err="1" smtClean="0"/>
              <a:t>Imlah</a:t>
            </a:r>
            <a:r>
              <a:rPr lang="en-US" dirty="0" smtClean="0"/>
              <a:t>, by whom we may inquire of the </a:t>
            </a:r>
            <a:r>
              <a:rPr lang="en-US" cap="small" dirty="0" smtClean="0"/>
              <a:t>Lord</a:t>
            </a:r>
            <a:r>
              <a:rPr lang="en-US" dirty="0" smtClean="0"/>
              <a:t>; but I hate him, because he does not prophesy good concerning me, but evil." And Jehoshaphat said, "Let not the king say such things!" </a:t>
            </a:r>
            <a:r>
              <a:rPr lang="en-US" b="1" dirty="0" smtClean="0"/>
              <a:t>1 Kings </a:t>
            </a:r>
            <a:r>
              <a:rPr lang="en-US" b="1" dirty="0" smtClean="0"/>
              <a:t>22:7-8</a:t>
            </a:r>
            <a:endParaRPr lang="en-US" b="1" dirty="0"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Majority says - OK</a:t>
            </a:r>
            <a:endParaRPr lang="en-US" dirty="0"/>
          </a:p>
        </p:txBody>
      </p:sp>
      <p:sp>
        <p:nvSpPr>
          <p:cNvPr id="3" name="Content Placeholder 2"/>
          <p:cNvSpPr>
            <a:spLocks noGrp="1"/>
          </p:cNvSpPr>
          <p:nvPr>
            <p:ph idx="1"/>
          </p:nvPr>
        </p:nvSpPr>
        <p:spPr>
          <a:xfrm>
            <a:off x="502920" y="530352"/>
            <a:ext cx="8183880" cy="4727448"/>
          </a:xfrm>
        </p:spPr>
        <p:txBody>
          <a:bodyPr>
            <a:normAutofit fontScale="92500" lnSpcReduction="20000"/>
          </a:bodyPr>
          <a:lstStyle/>
          <a:p>
            <a:r>
              <a:rPr lang="en-US" b="1" baseline="30000" dirty="0" smtClean="0"/>
              <a:t>10</a:t>
            </a:r>
            <a:r>
              <a:rPr lang="en-US" dirty="0" smtClean="0"/>
              <a:t> The king of Israel and Jehoshaphat the king of Judah, having put on </a:t>
            </a:r>
            <a:r>
              <a:rPr lang="en-US" i="1" dirty="0" smtClean="0"/>
              <a:t>their</a:t>
            </a:r>
            <a:r>
              <a:rPr lang="en-US" dirty="0" smtClean="0"/>
              <a:t> robes, sat each on his throne, at a threshing floor at the entrance of the gate of Samaria; and all the prophets prophesied before them. </a:t>
            </a:r>
            <a:r>
              <a:rPr lang="en-US" b="1" baseline="30000" dirty="0" smtClean="0"/>
              <a:t>11</a:t>
            </a:r>
            <a:r>
              <a:rPr lang="en-US" dirty="0" smtClean="0"/>
              <a:t> Now Zedekiah the son of </a:t>
            </a:r>
            <a:r>
              <a:rPr lang="en-US" dirty="0" err="1" smtClean="0"/>
              <a:t>Chenaanah</a:t>
            </a:r>
            <a:r>
              <a:rPr lang="en-US" dirty="0" smtClean="0"/>
              <a:t> had made horns of iron for himself; and he said, "Thus says the </a:t>
            </a:r>
            <a:r>
              <a:rPr lang="en-US" cap="small" dirty="0" smtClean="0"/>
              <a:t>Lord</a:t>
            </a:r>
            <a:r>
              <a:rPr lang="en-US" dirty="0" smtClean="0"/>
              <a:t>: 'With these you shall gore the Syrians until they are destroyed.' " </a:t>
            </a:r>
            <a:r>
              <a:rPr lang="en-US" b="1" baseline="30000" dirty="0" smtClean="0"/>
              <a:t>12</a:t>
            </a:r>
            <a:r>
              <a:rPr lang="en-US" dirty="0" smtClean="0"/>
              <a:t> And all the prophets prophesied so, saying, "Go up to </a:t>
            </a:r>
            <a:r>
              <a:rPr lang="en-US" dirty="0" err="1" smtClean="0"/>
              <a:t>Ramoth</a:t>
            </a:r>
            <a:r>
              <a:rPr lang="en-US" dirty="0" smtClean="0"/>
              <a:t> Gilead and prosper, for the </a:t>
            </a:r>
            <a:r>
              <a:rPr lang="en-US" cap="small" dirty="0" smtClean="0"/>
              <a:t>Lord</a:t>
            </a:r>
            <a:r>
              <a:rPr lang="en-US" dirty="0" smtClean="0"/>
              <a:t> will deliver </a:t>
            </a:r>
            <a:r>
              <a:rPr lang="en-US" i="1" dirty="0" smtClean="0"/>
              <a:t>it</a:t>
            </a:r>
            <a:r>
              <a:rPr lang="en-US" dirty="0" smtClean="0"/>
              <a:t> into the king's hand." </a:t>
            </a:r>
            <a:r>
              <a:rPr lang="en-US" dirty="0" smtClean="0"/>
              <a:t/>
            </a:r>
            <a:br>
              <a:rPr lang="en-US" dirty="0" smtClean="0"/>
            </a:br>
            <a:r>
              <a:rPr lang="en-US" b="1" dirty="0" smtClean="0"/>
              <a:t>1 </a:t>
            </a:r>
            <a:r>
              <a:rPr lang="en-US" b="1" dirty="0" smtClean="0"/>
              <a:t>Kings </a:t>
            </a:r>
            <a:r>
              <a:rPr lang="en-US" b="1" dirty="0" smtClean="0"/>
              <a:t>22:10-12</a:t>
            </a:r>
            <a:endParaRPr lang="en-US" b="1" dirty="0" smtClean="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Micaiah</a:t>
            </a:r>
            <a:r>
              <a:rPr lang="en-US" dirty="0" smtClean="0"/>
              <a:t> speaks up</a:t>
            </a:r>
            <a:endParaRPr lang="en-US" dirty="0"/>
          </a:p>
        </p:txBody>
      </p:sp>
      <p:sp>
        <p:nvSpPr>
          <p:cNvPr id="3" name="Content Placeholder 2"/>
          <p:cNvSpPr>
            <a:spLocks noGrp="1"/>
          </p:cNvSpPr>
          <p:nvPr>
            <p:ph idx="1"/>
          </p:nvPr>
        </p:nvSpPr>
        <p:spPr>
          <a:xfrm>
            <a:off x="502920" y="530352"/>
            <a:ext cx="8183880" cy="4727448"/>
          </a:xfrm>
        </p:spPr>
        <p:txBody>
          <a:bodyPr>
            <a:normAutofit/>
          </a:bodyPr>
          <a:lstStyle/>
          <a:p>
            <a:r>
              <a:rPr lang="en-US" b="1" baseline="30000" dirty="0" smtClean="0"/>
              <a:t>17</a:t>
            </a:r>
            <a:r>
              <a:rPr lang="en-US" dirty="0" smtClean="0"/>
              <a:t> Then he said, "I saw all Israel scattered on the mountains, as sheep that have no shepherd. And the </a:t>
            </a:r>
            <a:r>
              <a:rPr lang="en-US" cap="small" dirty="0" smtClean="0"/>
              <a:t>Lord</a:t>
            </a:r>
            <a:r>
              <a:rPr lang="en-US" dirty="0" smtClean="0"/>
              <a:t> said, 'These have no master. Let each return to his house in peace.' " </a:t>
            </a:r>
            <a:r>
              <a:rPr lang="en-US" b="1" baseline="30000" dirty="0" smtClean="0"/>
              <a:t>18</a:t>
            </a:r>
            <a:r>
              <a:rPr lang="en-US" dirty="0" smtClean="0"/>
              <a:t> And the king of Israel said to Jehoshaphat, "Did I not tell you he would not prophesy good concerning me, but evil?" </a:t>
            </a:r>
            <a:r>
              <a:rPr lang="en-US" dirty="0" smtClean="0"/>
              <a:t/>
            </a:r>
            <a:br>
              <a:rPr lang="en-US" dirty="0" smtClean="0"/>
            </a:br>
            <a:r>
              <a:rPr lang="en-US" b="1" dirty="0" smtClean="0"/>
              <a:t>1 </a:t>
            </a:r>
            <a:r>
              <a:rPr lang="en-US" b="1" dirty="0" smtClean="0"/>
              <a:t>Kings </a:t>
            </a:r>
            <a:r>
              <a:rPr lang="en-US" b="1" dirty="0" smtClean="0"/>
              <a:t>22:17-18</a:t>
            </a:r>
            <a:endParaRPr lang="en-US" b="1"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Micaiah</a:t>
            </a:r>
            <a:r>
              <a:rPr lang="en-US" dirty="0" smtClean="0"/>
              <a:t> speaks up</a:t>
            </a:r>
            <a:endParaRPr lang="en-US" dirty="0"/>
          </a:p>
        </p:txBody>
      </p:sp>
      <p:sp>
        <p:nvSpPr>
          <p:cNvPr id="3" name="Content Placeholder 2"/>
          <p:cNvSpPr>
            <a:spLocks noGrp="1"/>
          </p:cNvSpPr>
          <p:nvPr>
            <p:ph idx="1"/>
          </p:nvPr>
        </p:nvSpPr>
        <p:spPr>
          <a:xfrm>
            <a:off x="502920" y="530352"/>
            <a:ext cx="8183880" cy="4727448"/>
          </a:xfrm>
        </p:spPr>
        <p:txBody>
          <a:bodyPr>
            <a:normAutofit/>
          </a:bodyPr>
          <a:lstStyle/>
          <a:p>
            <a:r>
              <a:rPr lang="en-US" b="1" baseline="30000" dirty="0" smtClean="0"/>
              <a:t>19</a:t>
            </a:r>
            <a:r>
              <a:rPr lang="en-US" dirty="0" smtClean="0"/>
              <a:t> Then </a:t>
            </a:r>
            <a:r>
              <a:rPr lang="en-US" i="1" dirty="0" err="1" smtClean="0"/>
              <a:t>Micaiah</a:t>
            </a:r>
            <a:r>
              <a:rPr lang="en-US" dirty="0" smtClean="0"/>
              <a:t> said, "Therefore hear the word of the </a:t>
            </a:r>
            <a:r>
              <a:rPr lang="en-US" cap="small" dirty="0" smtClean="0"/>
              <a:t>Lord</a:t>
            </a:r>
            <a:r>
              <a:rPr lang="en-US" dirty="0" smtClean="0"/>
              <a:t>: I saw the </a:t>
            </a:r>
            <a:r>
              <a:rPr lang="en-US" cap="small" dirty="0" smtClean="0"/>
              <a:t>Lord</a:t>
            </a:r>
            <a:r>
              <a:rPr lang="en-US" dirty="0" smtClean="0"/>
              <a:t> sitting on His throne, and all the host of heaven standing by, on His right hand and on His left. </a:t>
            </a:r>
            <a:r>
              <a:rPr lang="en-US" b="1" baseline="30000" dirty="0" smtClean="0"/>
              <a:t>20</a:t>
            </a:r>
            <a:r>
              <a:rPr lang="en-US" dirty="0" smtClean="0"/>
              <a:t> And the </a:t>
            </a:r>
            <a:r>
              <a:rPr lang="en-US" cap="small" dirty="0" smtClean="0"/>
              <a:t>Lord</a:t>
            </a:r>
            <a:r>
              <a:rPr lang="en-US" dirty="0" smtClean="0"/>
              <a:t> said, 'Who will persuade Ahab to go up, that he may fall at </a:t>
            </a:r>
            <a:r>
              <a:rPr lang="en-US" dirty="0" err="1" smtClean="0"/>
              <a:t>Ramoth</a:t>
            </a:r>
            <a:r>
              <a:rPr lang="en-US" dirty="0" smtClean="0"/>
              <a:t> Gilead?' So one spoke in this manner, and another spoke in that manner. </a:t>
            </a:r>
            <a:r>
              <a:rPr lang="en-US" dirty="0" smtClean="0"/>
              <a:t/>
            </a:r>
            <a:br>
              <a:rPr lang="en-US" dirty="0" smtClean="0"/>
            </a:br>
            <a:r>
              <a:rPr lang="en-US" b="1" dirty="0" smtClean="0"/>
              <a:t>1 </a:t>
            </a:r>
            <a:r>
              <a:rPr lang="en-US" b="1" dirty="0" smtClean="0"/>
              <a:t>Kings </a:t>
            </a:r>
            <a:r>
              <a:rPr lang="en-US" b="1" dirty="0" smtClean="0"/>
              <a:t>22:19-20</a:t>
            </a:r>
            <a:endParaRPr lang="en-US" b="1"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52</TotalTime>
  <Words>233</Words>
  <Application>Microsoft Office PowerPoint</Application>
  <PresentationFormat>On-screen Show (4:3)</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Aspect</vt:lpstr>
      <vt:lpstr>TELL ME WHAT I WANT TO HEAR</vt:lpstr>
      <vt:lpstr>Purpose of Preaching</vt:lpstr>
      <vt:lpstr>Tell me what I want to hear</vt:lpstr>
      <vt:lpstr>King Ahab and Jehoshaphat</vt:lpstr>
      <vt:lpstr>King Ahab and Jehoshaphat</vt:lpstr>
      <vt:lpstr>Jehoshaphat – Hear from God</vt:lpstr>
      <vt:lpstr>Majority says - OK</vt:lpstr>
      <vt:lpstr>Micaiah speaks up</vt:lpstr>
      <vt:lpstr>Micaiah speaks up</vt:lpstr>
      <vt:lpstr>Micaiah is mistreated</vt:lpstr>
      <vt:lpstr>End of the story</vt:lpstr>
      <vt:lpstr>Examine your motives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TELL ME WHAT I WANT TO HEAR</dc:title>
  <dc:creator>Manly Luscombe</dc:creator>
  <cp:lastModifiedBy>Manly Luscombe</cp:lastModifiedBy>
  <cp:revision>5</cp:revision>
  <dcterms:created xsi:type="dcterms:W3CDTF">2010-08-17T12:50:59Z</dcterms:created>
  <dcterms:modified xsi:type="dcterms:W3CDTF">2010-08-17T13:43:47Z</dcterms:modified>
</cp:coreProperties>
</file>