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79" r:id="rId2"/>
    <p:sldId id="287" r:id="rId3"/>
    <p:sldId id="294" r:id="rId4"/>
    <p:sldId id="288" r:id="rId5"/>
    <p:sldId id="295" r:id="rId6"/>
    <p:sldId id="289" r:id="rId7"/>
    <p:sldId id="290" r:id="rId8"/>
    <p:sldId id="296" r:id="rId9"/>
    <p:sldId id="297" r:id="rId10"/>
    <p:sldId id="291" r:id="rId11"/>
    <p:sldId id="298" r:id="rId12"/>
    <p:sldId id="292" r:id="rId13"/>
    <p:sldId id="299" r:id="rId14"/>
    <p:sldId id="293" r:id="rId15"/>
    <p:sldId id="300" r:id="rId16"/>
    <p:sldId id="301" r:id="rId17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6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660" y="5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BFFD01EA-2FE7-4CFF-9C35-C6A4EE9BDCB9}"/>
    <pc:docChg chg="custSel addSld modSld sldOrd modMainMaster">
      <pc:chgData name="Manly Luscombe" userId="d66a401e1e7a39bf" providerId="LiveId" clId="{BFFD01EA-2FE7-4CFF-9C35-C6A4EE9BDCB9}" dt="2022-03-31T22:54:46.848" v="2283" actId="20577"/>
      <pc:docMkLst>
        <pc:docMk/>
      </pc:docMkLst>
      <pc:sldChg chg="modTransition">
        <pc:chgData name="Manly Luscombe" userId="d66a401e1e7a39bf" providerId="LiveId" clId="{BFFD01EA-2FE7-4CFF-9C35-C6A4EE9BDCB9}" dt="2022-03-31T22:40:00.112" v="2282"/>
        <pc:sldMkLst>
          <pc:docMk/>
          <pc:sldMk cId="1082871649" sldId="279"/>
        </pc:sldMkLst>
      </pc:sldChg>
      <pc:sldChg chg="modSp mod modTransition">
        <pc:chgData name="Manly Luscombe" userId="d66a401e1e7a39bf" providerId="LiveId" clId="{BFFD01EA-2FE7-4CFF-9C35-C6A4EE9BDCB9}" dt="2022-03-31T22:40:00.112" v="2282"/>
        <pc:sldMkLst>
          <pc:docMk/>
          <pc:sldMk cId="1795219737" sldId="287"/>
        </pc:sldMkLst>
        <pc:spChg chg="mod">
          <ac:chgData name="Manly Luscombe" userId="d66a401e1e7a39bf" providerId="LiveId" clId="{BFFD01EA-2FE7-4CFF-9C35-C6A4EE9BDCB9}" dt="2022-03-31T21:11:10.826" v="19" actId="20577"/>
          <ac:spMkLst>
            <pc:docMk/>
            <pc:sldMk cId="1795219737" sldId="287"/>
            <ac:spMk id="13" creationId="{00000000-0000-0000-0000-000000000000}"/>
          </ac:spMkLst>
        </pc:spChg>
        <pc:spChg chg="mod">
          <ac:chgData name="Manly Luscombe" userId="d66a401e1e7a39bf" providerId="LiveId" clId="{BFFD01EA-2FE7-4CFF-9C35-C6A4EE9BDCB9}" dt="2022-03-31T21:14:42.663" v="198" actId="255"/>
          <ac:spMkLst>
            <pc:docMk/>
            <pc:sldMk cId="1795219737" sldId="287"/>
            <ac:spMk id="14" creationId="{00000000-0000-0000-0000-000000000000}"/>
          </ac:spMkLst>
        </pc:spChg>
      </pc:sldChg>
      <pc:sldChg chg="modSp add mod modTransition">
        <pc:chgData name="Manly Luscombe" userId="d66a401e1e7a39bf" providerId="LiveId" clId="{BFFD01EA-2FE7-4CFF-9C35-C6A4EE9BDCB9}" dt="2022-03-31T22:40:00.112" v="2282"/>
        <pc:sldMkLst>
          <pc:docMk/>
          <pc:sldMk cId="1838936107" sldId="288"/>
        </pc:sldMkLst>
        <pc:spChg chg="mod">
          <ac:chgData name="Manly Luscombe" userId="d66a401e1e7a39bf" providerId="LiveId" clId="{BFFD01EA-2FE7-4CFF-9C35-C6A4EE9BDCB9}" dt="2022-03-31T21:17:33.329" v="376" actId="20577"/>
          <ac:spMkLst>
            <pc:docMk/>
            <pc:sldMk cId="1838936107" sldId="288"/>
            <ac:spMk id="14" creationId="{00000000-0000-0000-0000-000000000000}"/>
          </ac:spMkLst>
        </pc:spChg>
      </pc:sldChg>
      <pc:sldChg chg="modSp add mod modTransition">
        <pc:chgData name="Manly Luscombe" userId="d66a401e1e7a39bf" providerId="LiveId" clId="{BFFD01EA-2FE7-4CFF-9C35-C6A4EE9BDCB9}" dt="2022-03-31T22:40:00.112" v="2282"/>
        <pc:sldMkLst>
          <pc:docMk/>
          <pc:sldMk cId="3304894183" sldId="289"/>
        </pc:sldMkLst>
        <pc:spChg chg="mod">
          <ac:chgData name="Manly Luscombe" userId="d66a401e1e7a39bf" providerId="LiveId" clId="{BFFD01EA-2FE7-4CFF-9C35-C6A4EE9BDCB9}" dt="2022-03-31T21:19:55.929" v="558" actId="20577"/>
          <ac:spMkLst>
            <pc:docMk/>
            <pc:sldMk cId="3304894183" sldId="289"/>
            <ac:spMk id="14" creationId="{00000000-0000-0000-0000-000000000000}"/>
          </ac:spMkLst>
        </pc:spChg>
      </pc:sldChg>
      <pc:sldChg chg="modSp add mod modTransition">
        <pc:chgData name="Manly Luscombe" userId="d66a401e1e7a39bf" providerId="LiveId" clId="{BFFD01EA-2FE7-4CFF-9C35-C6A4EE9BDCB9}" dt="2022-03-31T22:40:00.112" v="2282"/>
        <pc:sldMkLst>
          <pc:docMk/>
          <pc:sldMk cId="3394039443" sldId="290"/>
        </pc:sldMkLst>
        <pc:spChg chg="mod">
          <ac:chgData name="Manly Luscombe" userId="d66a401e1e7a39bf" providerId="LiveId" clId="{BFFD01EA-2FE7-4CFF-9C35-C6A4EE9BDCB9}" dt="2022-03-31T22:06:21.762" v="1243" actId="20577"/>
          <ac:spMkLst>
            <pc:docMk/>
            <pc:sldMk cId="3394039443" sldId="290"/>
            <ac:spMk id="14" creationId="{00000000-0000-0000-0000-000000000000}"/>
          </ac:spMkLst>
        </pc:spChg>
      </pc:sldChg>
      <pc:sldChg chg="modSp add mod modTransition">
        <pc:chgData name="Manly Luscombe" userId="d66a401e1e7a39bf" providerId="LiveId" clId="{BFFD01EA-2FE7-4CFF-9C35-C6A4EE9BDCB9}" dt="2022-03-31T22:40:00.112" v="2282"/>
        <pc:sldMkLst>
          <pc:docMk/>
          <pc:sldMk cId="1960775049" sldId="291"/>
        </pc:sldMkLst>
        <pc:spChg chg="mod">
          <ac:chgData name="Manly Luscombe" userId="d66a401e1e7a39bf" providerId="LiveId" clId="{BFFD01EA-2FE7-4CFF-9C35-C6A4EE9BDCB9}" dt="2022-03-31T21:22:10.183" v="698" actId="20577"/>
          <ac:spMkLst>
            <pc:docMk/>
            <pc:sldMk cId="1960775049" sldId="291"/>
            <ac:spMk id="13" creationId="{00000000-0000-0000-0000-000000000000}"/>
          </ac:spMkLst>
        </pc:spChg>
        <pc:spChg chg="mod">
          <ac:chgData name="Manly Luscombe" userId="d66a401e1e7a39bf" providerId="LiveId" clId="{BFFD01EA-2FE7-4CFF-9C35-C6A4EE9BDCB9}" dt="2022-03-31T22:13:23.786" v="1537" actId="20577"/>
          <ac:spMkLst>
            <pc:docMk/>
            <pc:sldMk cId="1960775049" sldId="291"/>
            <ac:spMk id="14" creationId="{00000000-0000-0000-0000-000000000000}"/>
          </ac:spMkLst>
        </pc:spChg>
      </pc:sldChg>
      <pc:sldChg chg="modSp add mod modTransition">
        <pc:chgData name="Manly Luscombe" userId="d66a401e1e7a39bf" providerId="LiveId" clId="{BFFD01EA-2FE7-4CFF-9C35-C6A4EE9BDCB9}" dt="2022-03-31T22:40:00.112" v="2282"/>
        <pc:sldMkLst>
          <pc:docMk/>
          <pc:sldMk cId="2480141331" sldId="292"/>
        </pc:sldMkLst>
        <pc:spChg chg="mod">
          <ac:chgData name="Manly Luscombe" userId="d66a401e1e7a39bf" providerId="LiveId" clId="{BFFD01EA-2FE7-4CFF-9C35-C6A4EE9BDCB9}" dt="2022-03-31T22:18:33.068" v="1598" actId="255"/>
          <ac:spMkLst>
            <pc:docMk/>
            <pc:sldMk cId="2480141331" sldId="292"/>
            <ac:spMk id="14" creationId="{00000000-0000-0000-0000-000000000000}"/>
          </ac:spMkLst>
        </pc:spChg>
      </pc:sldChg>
      <pc:sldChg chg="modSp add mod modTransition">
        <pc:chgData name="Manly Luscombe" userId="d66a401e1e7a39bf" providerId="LiveId" clId="{BFFD01EA-2FE7-4CFF-9C35-C6A4EE9BDCB9}" dt="2022-03-31T22:40:00.112" v="2282"/>
        <pc:sldMkLst>
          <pc:docMk/>
          <pc:sldMk cId="3860922520" sldId="293"/>
        </pc:sldMkLst>
        <pc:spChg chg="mod">
          <ac:chgData name="Manly Luscombe" userId="d66a401e1e7a39bf" providerId="LiveId" clId="{BFFD01EA-2FE7-4CFF-9C35-C6A4EE9BDCB9}" dt="2022-03-31T22:22:28.643" v="1613" actId="255"/>
          <ac:spMkLst>
            <pc:docMk/>
            <pc:sldMk cId="3860922520" sldId="293"/>
            <ac:spMk id="14" creationId="{00000000-0000-0000-0000-000000000000}"/>
          </ac:spMkLst>
        </pc:spChg>
      </pc:sldChg>
      <pc:sldChg chg="modSp add mod modTransition">
        <pc:chgData name="Manly Luscombe" userId="d66a401e1e7a39bf" providerId="LiveId" clId="{BFFD01EA-2FE7-4CFF-9C35-C6A4EE9BDCB9}" dt="2022-03-31T22:40:00.112" v="2282"/>
        <pc:sldMkLst>
          <pc:docMk/>
          <pc:sldMk cId="2719124966" sldId="294"/>
        </pc:sldMkLst>
        <pc:spChg chg="mod">
          <ac:chgData name="Manly Luscombe" userId="d66a401e1e7a39bf" providerId="LiveId" clId="{BFFD01EA-2FE7-4CFF-9C35-C6A4EE9BDCB9}" dt="2022-03-31T22:04:17.986" v="1242" actId="255"/>
          <ac:spMkLst>
            <pc:docMk/>
            <pc:sldMk cId="2719124966" sldId="294"/>
            <ac:spMk id="14" creationId="{00000000-0000-0000-0000-000000000000}"/>
          </ac:spMkLst>
        </pc:spChg>
      </pc:sldChg>
      <pc:sldChg chg="modSp add mod modTransition">
        <pc:chgData name="Manly Luscombe" userId="d66a401e1e7a39bf" providerId="LiveId" clId="{BFFD01EA-2FE7-4CFF-9C35-C6A4EE9BDCB9}" dt="2022-03-31T22:40:00.112" v="2282"/>
        <pc:sldMkLst>
          <pc:docMk/>
          <pc:sldMk cId="3021953369" sldId="295"/>
        </pc:sldMkLst>
        <pc:spChg chg="mod">
          <ac:chgData name="Manly Luscombe" userId="d66a401e1e7a39bf" providerId="LiveId" clId="{BFFD01EA-2FE7-4CFF-9C35-C6A4EE9BDCB9}" dt="2022-03-31T21:57:15.618" v="1217" actId="20577"/>
          <ac:spMkLst>
            <pc:docMk/>
            <pc:sldMk cId="3021953369" sldId="295"/>
            <ac:spMk id="14" creationId="{00000000-0000-0000-0000-000000000000}"/>
          </ac:spMkLst>
        </pc:spChg>
      </pc:sldChg>
      <pc:sldChg chg="modSp add mod modTransition">
        <pc:chgData name="Manly Luscombe" userId="d66a401e1e7a39bf" providerId="LiveId" clId="{BFFD01EA-2FE7-4CFF-9C35-C6A4EE9BDCB9}" dt="2022-03-31T22:40:00.112" v="2282"/>
        <pc:sldMkLst>
          <pc:docMk/>
          <pc:sldMk cId="3477462777" sldId="296"/>
        </pc:sldMkLst>
        <pc:spChg chg="mod">
          <ac:chgData name="Manly Luscombe" userId="d66a401e1e7a39bf" providerId="LiveId" clId="{BFFD01EA-2FE7-4CFF-9C35-C6A4EE9BDCB9}" dt="2022-03-31T22:08:59.438" v="1411" actId="20577"/>
          <ac:spMkLst>
            <pc:docMk/>
            <pc:sldMk cId="3477462777" sldId="296"/>
            <ac:spMk id="14" creationId="{00000000-0000-0000-0000-000000000000}"/>
          </ac:spMkLst>
        </pc:spChg>
      </pc:sldChg>
      <pc:sldChg chg="modSp add mod modTransition">
        <pc:chgData name="Manly Luscombe" userId="d66a401e1e7a39bf" providerId="LiveId" clId="{BFFD01EA-2FE7-4CFF-9C35-C6A4EE9BDCB9}" dt="2022-03-31T22:40:00.112" v="2282"/>
        <pc:sldMkLst>
          <pc:docMk/>
          <pc:sldMk cId="2519372030" sldId="297"/>
        </pc:sldMkLst>
        <pc:spChg chg="mod">
          <ac:chgData name="Manly Luscombe" userId="d66a401e1e7a39bf" providerId="LiveId" clId="{BFFD01EA-2FE7-4CFF-9C35-C6A4EE9BDCB9}" dt="2022-03-31T22:11:20.640" v="1520" actId="20577"/>
          <ac:spMkLst>
            <pc:docMk/>
            <pc:sldMk cId="2519372030" sldId="297"/>
            <ac:spMk id="14" creationId="{00000000-0000-0000-0000-000000000000}"/>
          </ac:spMkLst>
        </pc:spChg>
      </pc:sldChg>
      <pc:sldChg chg="modSp add mod modTransition">
        <pc:chgData name="Manly Luscombe" userId="d66a401e1e7a39bf" providerId="LiveId" clId="{BFFD01EA-2FE7-4CFF-9C35-C6A4EE9BDCB9}" dt="2022-03-31T22:40:00.112" v="2282"/>
        <pc:sldMkLst>
          <pc:docMk/>
          <pc:sldMk cId="3402241468" sldId="298"/>
        </pc:sldMkLst>
        <pc:spChg chg="mod">
          <ac:chgData name="Manly Luscombe" userId="d66a401e1e7a39bf" providerId="LiveId" clId="{BFFD01EA-2FE7-4CFF-9C35-C6A4EE9BDCB9}" dt="2022-03-31T22:20:35.789" v="1606" actId="27636"/>
          <ac:spMkLst>
            <pc:docMk/>
            <pc:sldMk cId="3402241468" sldId="298"/>
            <ac:spMk id="14" creationId="{00000000-0000-0000-0000-000000000000}"/>
          </ac:spMkLst>
        </pc:spChg>
      </pc:sldChg>
      <pc:sldChg chg="modSp add mod ord modTransition">
        <pc:chgData name="Manly Luscombe" userId="d66a401e1e7a39bf" providerId="LiveId" clId="{BFFD01EA-2FE7-4CFF-9C35-C6A4EE9BDCB9}" dt="2022-03-31T22:40:00.112" v="2282"/>
        <pc:sldMkLst>
          <pc:docMk/>
          <pc:sldMk cId="225886822" sldId="299"/>
        </pc:sldMkLst>
        <pc:spChg chg="mod">
          <ac:chgData name="Manly Luscombe" userId="d66a401e1e7a39bf" providerId="LiveId" clId="{BFFD01EA-2FE7-4CFF-9C35-C6A4EE9BDCB9}" dt="2022-03-31T22:24:55.376" v="1731" actId="6549"/>
          <ac:spMkLst>
            <pc:docMk/>
            <pc:sldMk cId="225886822" sldId="299"/>
            <ac:spMk id="14" creationId="{00000000-0000-0000-0000-000000000000}"/>
          </ac:spMkLst>
        </pc:spChg>
      </pc:sldChg>
      <pc:sldChg chg="modSp add mod modTransition">
        <pc:chgData name="Manly Luscombe" userId="d66a401e1e7a39bf" providerId="LiveId" clId="{BFFD01EA-2FE7-4CFF-9C35-C6A4EE9BDCB9}" dt="2022-03-31T22:54:46.848" v="2283" actId="20577"/>
        <pc:sldMkLst>
          <pc:docMk/>
          <pc:sldMk cId="2126238669" sldId="300"/>
        </pc:sldMkLst>
        <pc:spChg chg="mod">
          <ac:chgData name="Manly Luscombe" userId="d66a401e1e7a39bf" providerId="LiveId" clId="{BFFD01EA-2FE7-4CFF-9C35-C6A4EE9BDCB9}" dt="2022-03-31T22:54:46.848" v="2283" actId="20577"/>
          <ac:spMkLst>
            <pc:docMk/>
            <pc:sldMk cId="2126238669" sldId="300"/>
            <ac:spMk id="14" creationId="{00000000-0000-0000-0000-000000000000}"/>
          </ac:spMkLst>
        </pc:spChg>
      </pc:sldChg>
      <pc:sldChg chg="modSp add mod modTransition">
        <pc:chgData name="Manly Luscombe" userId="d66a401e1e7a39bf" providerId="LiveId" clId="{BFFD01EA-2FE7-4CFF-9C35-C6A4EE9BDCB9}" dt="2022-03-31T22:40:00.112" v="2282"/>
        <pc:sldMkLst>
          <pc:docMk/>
          <pc:sldMk cId="3357884384" sldId="301"/>
        </pc:sldMkLst>
        <pc:spChg chg="mod">
          <ac:chgData name="Manly Luscombe" userId="d66a401e1e7a39bf" providerId="LiveId" clId="{BFFD01EA-2FE7-4CFF-9C35-C6A4EE9BDCB9}" dt="2022-03-31T22:36:51.767" v="2277" actId="1076"/>
          <ac:spMkLst>
            <pc:docMk/>
            <pc:sldMk cId="3357884384" sldId="301"/>
            <ac:spMk id="13" creationId="{00000000-0000-0000-0000-000000000000}"/>
          </ac:spMkLst>
        </pc:spChg>
        <pc:spChg chg="mod">
          <ac:chgData name="Manly Luscombe" userId="d66a401e1e7a39bf" providerId="LiveId" clId="{BFFD01EA-2FE7-4CFF-9C35-C6A4EE9BDCB9}" dt="2022-03-31T22:37:19.246" v="2280" actId="255"/>
          <ac:spMkLst>
            <pc:docMk/>
            <pc:sldMk cId="3357884384" sldId="301"/>
            <ac:spMk id="14" creationId="{00000000-0000-0000-0000-000000000000}"/>
          </ac:spMkLst>
        </pc:spChg>
      </pc:sldChg>
      <pc:sldMasterChg chg="modTransition modSldLayout">
        <pc:chgData name="Manly Luscombe" userId="d66a401e1e7a39bf" providerId="LiveId" clId="{BFFD01EA-2FE7-4CFF-9C35-C6A4EE9BDCB9}" dt="2022-03-31T22:40:00.112" v="2282"/>
        <pc:sldMasterMkLst>
          <pc:docMk/>
          <pc:sldMasterMk cId="0" sldId="2147483660"/>
        </pc:sldMasterMkLst>
        <pc:sldLayoutChg chg="modTransition">
          <pc:chgData name="Manly Luscombe" userId="d66a401e1e7a39bf" providerId="LiveId" clId="{BFFD01EA-2FE7-4CFF-9C35-C6A4EE9BDCB9}" dt="2022-03-31T22:40:00.112" v="2282"/>
          <pc:sldLayoutMkLst>
            <pc:docMk/>
            <pc:sldMasterMk cId="0" sldId="2147483660"/>
            <pc:sldLayoutMk cId="0" sldId="2147483661"/>
          </pc:sldLayoutMkLst>
        </pc:sldLayoutChg>
        <pc:sldLayoutChg chg="modTransition">
          <pc:chgData name="Manly Luscombe" userId="d66a401e1e7a39bf" providerId="LiveId" clId="{BFFD01EA-2FE7-4CFF-9C35-C6A4EE9BDCB9}" dt="2022-03-31T22:40:00.112" v="2282"/>
          <pc:sldLayoutMkLst>
            <pc:docMk/>
            <pc:sldMasterMk cId="0" sldId="2147483660"/>
            <pc:sldLayoutMk cId="0" sldId="2147483663"/>
          </pc:sldLayoutMkLst>
        </pc:sldLayoutChg>
        <pc:sldLayoutChg chg="modTransition">
          <pc:chgData name="Manly Luscombe" userId="d66a401e1e7a39bf" providerId="LiveId" clId="{BFFD01EA-2FE7-4CFF-9C35-C6A4EE9BDCB9}" dt="2022-03-31T22:40:00.112" v="2282"/>
          <pc:sldLayoutMkLst>
            <pc:docMk/>
            <pc:sldMasterMk cId="0" sldId="2147483660"/>
            <pc:sldLayoutMk cId="0" sldId="2147483664"/>
          </pc:sldLayoutMkLst>
        </pc:sldLayoutChg>
        <pc:sldLayoutChg chg="modTransition">
          <pc:chgData name="Manly Luscombe" userId="d66a401e1e7a39bf" providerId="LiveId" clId="{BFFD01EA-2FE7-4CFF-9C35-C6A4EE9BDCB9}" dt="2022-03-31T22:40:00.112" v="2282"/>
          <pc:sldLayoutMkLst>
            <pc:docMk/>
            <pc:sldMasterMk cId="0" sldId="2147483660"/>
            <pc:sldLayoutMk cId="0" sldId="2147483665"/>
          </pc:sldLayoutMkLst>
        </pc:sldLayoutChg>
        <pc:sldLayoutChg chg="modTransition">
          <pc:chgData name="Manly Luscombe" userId="d66a401e1e7a39bf" providerId="LiveId" clId="{BFFD01EA-2FE7-4CFF-9C35-C6A4EE9BDCB9}" dt="2022-03-31T22:40:00.112" v="2282"/>
          <pc:sldLayoutMkLst>
            <pc:docMk/>
            <pc:sldMasterMk cId="0" sldId="2147483660"/>
            <pc:sldLayoutMk cId="0" sldId="2147483666"/>
          </pc:sldLayoutMkLst>
        </pc:sldLayoutChg>
        <pc:sldLayoutChg chg="modTransition">
          <pc:chgData name="Manly Luscombe" userId="d66a401e1e7a39bf" providerId="LiveId" clId="{BFFD01EA-2FE7-4CFF-9C35-C6A4EE9BDCB9}" dt="2022-03-31T22:40:00.112" v="2282"/>
          <pc:sldLayoutMkLst>
            <pc:docMk/>
            <pc:sldMasterMk cId="0" sldId="2147483660"/>
            <pc:sldLayoutMk cId="0" sldId="2147483667"/>
          </pc:sldLayoutMkLst>
        </pc:sldLayoutChg>
        <pc:sldLayoutChg chg="modTransition">
          <pc:chgData name="Manly Luscombe" userId="d66a401e1e7a39bf" providerId="LiveId" clId="{BFFD01EA-2FE7-4CFF-9C35-C6A4EE9BDCB9}" dt="2022-03-31T22:40:00.112" v="2282"/>
          <pc:sldLayoutMkLst>
            <pc:docMk/>
            <pc:sldMasterMk cId="0" sldId="2147483660"/>
            <pc:sldLayoutMk cId="0" sldId="2147483668"/>
          </pc:sldLayoutMkLst>
        </pc:sldLayoutChg>
        <pc:sldLayoutChg chg="modTransition">
          <pc:chgData name="Manly Luscombe" userId="d66a401e1e7a39bf" providerId="LiveId" clId="{BFFD01EA-2FE7-4CFF-9C35-C6A4EE9BDCB9}" dt="2022-03-31T22:40:00.112" v="2282"/>
          <pc:sldLayoutMkLst>
            <pc:docMk/>
            <pc:sldMasterMk cId="0" sldId="2147483660"/>
            <pc:sldLayoutMk cId="0" sldId="2147483669"/>
          </pc:sldLayoutMkLst>
        </pc:sldLayoutChg>
        <pc:sldLayoutChg chg="modTransition">
          <pc:chgData name="Manly Luscombe" userId="d66a401e1e7a39bf" providerId="LiveId" clId="{BFFD01EA-2FE7-4CFF-9C35-C6A4EE9BDCB9}" dt="2022-03-31T22:40:00.112" v="2282"/>
          <pc:sldLayoutMkLst>
            <pc:docMk/>
            <pc:sldMasterMk cId="0" sldId="2147483660"/>
            <pc:sldLayoutMk cId="0" sldId="2147483670"/>
          </pc:sldLayoutMkLst>
        </pc:sldLayoutChg>
        <pc:sldLayoutChg chg="modTransition">
          <pc:chgData name="Manly Luscombe" userId="d66a401e1e7a39bf" providerId="LiveId" clId="{BFFD01EA-2FE7-4CFF-9C35-C6A4EE9BDCB9}" dt="2022-03-31T22:40:00.112" v="2282"/>
          <pc:sldLayoutMkLst>
            <pc:docMk/>
            <pc:sldMasterMk cId="0" sldId="2147483660"/>
            <pc:sldLayoutMk cId="0" sldId="2147483678"/>
          </pc:sldLayoutMkLst>
        </pc:sldLayoutChg>
        <pc:sldLayoutChg chg="modTransition">
          <pc:chgData name="Manly Luscombe" userId="d66a401e1e7a39bf" providerId="LiveId" clId="{BFFD01EA-2FE7-4CFF-9C35-C6A4EE9BDCB9}" dt="2022-03-31T22:40:00.112" v="2282"/>
          <pc:sldLayoutMkLst>
            <pc:docMk/>
            <pc:sldMasterMk cId="0" sldId="2147483660"/>
            <pc:sldLayoutMk cId="0" sldId="2147483679"/>
          </pc:sldLayoutMkLst>
        </pc:sldLayoutChg>
        <pc:sldLayoutChg chg="modTransition">
          <pc:chgData name="Manly Luscombe" userId="d66a401e1e7a39bf" providerId="LiveId" clId="{BFFD01EA-2FE7-4CFF-9C35-C6A4EE9BDCB9}" dt="2022-03-31T22:40:00.112" v="2282"/>
          <pc:sldLayoutMkLst>
            <pc:docMk/>
            <pc:sldMasterMk cId="0" sldId="2147483660"/>
            <pc:sldLayoutMk cId="2076303992" sldId="214748368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3/31/2022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3/31/2022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905001"/>
            <a:ext cx="12188825" cy="214825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>
              <a:lnSpc>
                <a:spcPct val="90000"/>
              </a:lnSpc>
            </a:pPr>
            <a:endParaRPr sz="32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883" y="1905002"/>
            <a:ext cx="975106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3" y="4140200"/>
            <a:ext cx="975106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 descr="&#10;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8" y="482600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3/31/2022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482599"/>
            <a:ext cx="1843982" cy="5791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2" y="482599"/>
            <a:ext cx="9040045" cy="57912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3/31/2022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3/31/2022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0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3/31/2022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3/31/2022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3/31/2022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3/31/2022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0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3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9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2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n-US"/>
              <a:pPr/>
              <a:t>3/31/2022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82" r:id="rId10"/>
    <p:sldLayoutId id="2147483678" r:id="rId11"/>
    <p:sldLayoutId id="2147483679" r:id="rId12"/>
  </p:sldLayoutIdLst>
  <p:transition spd="slow">
    <p:wheel spokes="1"/>
  </p:transition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tx2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561011" y="1905002"/>
            <a:ext cx="5408931" cy="2147926"/>
          </a:xfrm>
        </p:spPr>
        <p:txBody>
          <a:bodyPr/>
          <a:lstStyle/>
          <a:p>
            <a:pPr algn="r"/>
            <a:r>
              <a:rPr lang="en-US" dirty="0"/>
              <a:t>TRUTH ABOUT TIME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717748" y="4140200"/>
            <a:ext cx="5015464" cy="1955800"/>
          </a:xfrm>
        </p:spPr>
        <p:txBody>
          <a:bodyPr>
            <a:normAutofit/>
          </a:bodyPr>
          <a:lstStyle/>
          <a:p>
            <a:pPr algn="r"/>
            <a:r>
              <a:rPr lang="en-US" b="1" i="0" u="none" strike="noStrike" baseline="0" dirty="0">
                <a:latin typeface="Verdana" panose="020B0604030504040204" pitchFamily="34" charset="0"/>
              </a:rPr>
              <a:t>(Colossians 4:5)  Walk in wisdom toward those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who are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outside,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redeeming the time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pPr algn="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4AADFD-5CAF-4F47-950A-E79F0FE20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" y="1898376"/>
            <a:ext cx="5015464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871649"/>
      </p:ext>
    </p:extLst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time bandits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1} PROCRASTINATION</a:t>
            </a:r>
          </a:p>
          <a:p>
            <a:r>
              <a:rPr lang="en-US" sz="4000" b="1" dirty="0"/>
              <a:t>Avoid the difficult / undesirable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(Acts 24:25)  Now as he reasoned about righteousness, self-control, and the judgment to come, Felix was afraid and answered, "Go away for now; when I have a convenient time I will call for you."</a:t>
            </a:r>
          </a:p>
        </p:txBody>
      </p:sp>
    </p:spTree>
    <p:extLst>
      <p:ext uri="{BB962C8B-B14F-4D97-AF65-F5344CB8AC3E}">
        <p14:creationId xmlns:p14="http://schemas.microsoft.com/office/powerpoint/2010/main" val="1960775049"/>
      </p:ext>
    </p:extLst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time bandits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/>
              <a:t>1} PROCRASTINATION</a:t>
            </a:r>
          </a:p>
          <a:p>
            <a:r>
              <a:rPr lang="en-US" sz="4000" b="1" dirty="0"/>
              <a:t>Laziness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(Proverbs 6:9)  How long will you slumber, O sluggard? When will you rise from your sleep?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(Proverbs 6:10)  A little sleep, a little slumber, A little folding of the hands to sleep—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(Proverbs 6:11)  So shall your poverty come on you like a prowler, And your need like an armed man.</a:t>
            </a:r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02241468"/>
      </p:ext>
    </p:extLst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time bandits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2} POOR PLANNING</a:t>
            </a:r>
          </a:p>
          <a:p>
            <a:r>
              <a:rPr lang="en-US" sz="4000" b="1" dirty="0"/>
              <a:t>Fail to set priorities</a:t>
            </a:r>
          </a:p>
          <a:p>
            <a:r>
              <a:rPr lang="en-US" sz="4000" b="1" dirty="0"/>
              <a:t>Do the most important first</a:t>
            </a:r>
          </a:p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(John 9:4)  I must work the works of Him who sent Me while it is day; </a:t>
            </a:r>
            <a:r>
              <a:rPr lang="en-US" sz="3200" b="1" i="1" u="none" strike="noStrike" baseline="0" dirty="0">
                <a:latin typeface="Verdana" panose="020B0604030504040204" pitchFamily="34" charset="0"/>
              </a:rPr>
              <a:t>the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 night is coming when no one can work.</a:t>
            </a:r>
          </a:p>
        </p:txBody>
      </p:sp>
    </p:spTree>
    <p:extLst>
      <p:ext uri="{BB962C8B-B14F-4D97-AF65-F5344CB8AC3E}">
        <p14:creationId xmlns:p14="http://schemas.microsoft.com/office/powerpoint/2010/main" val="2480141331"/>
      </p:ext>
    </p:extLst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time bandits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3} PERSPECTIVE</a:t>
            </a:r>
          </a:p>
          <a:p>
            <a:r>
              <a:rPr lang="en-US" sz="4000" b="1" dirty="0"/>
              <a:t>We try to live in yesterday or tomorrow</a:t>
            </a:r>
          </a:p>
          <a:p>
            <a:r>
              <a:rPr lang="en-US" sz="4000" b="1" dirty="0"/>
              <a:t>Yesterday is history; tomorrow is a mystery; today is a gift (that is why it is called the present).</a:t>
            </a:r>
          </a:p>
        </p:txBody>
      </p:sp>
    </p:spTree>
    <p:extLst>
      <p:ext uri="{BB962C8B-B14F-4D97-AF65-F5344CB8AC3E}">
        <p14:creationId xmlns:p14="http://schemas.microsoft.com/office/powerpoint/2010/main" val="225886822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time bandits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3} PERSPECTIVE</a:t>
            </a:r>
          </a:p>
          <a:p>
            <a:r>
              <a:rPr lang="en-US" sz="4000" b="1" dirty="0"/>
              <a:t>We try to live in yesterday or tomorrow</a:t>
            </a:r>
          </a:p>
          <a:p>
            <a:r>
              <a:rPr lang="en-US" sz="4000" b="1" dirty="0"/>
              <a:t>Today is all we have</a:t>
            </a:r>
          </a:p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(Matthew 6:34)  Therefore do not worry about tomorrow, for tomorrow will worry about its own things. Sufficient for the day </a:t>
            </a:r>
            <a:r>
              <a:rPr lang="en-US" sz="3200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 its own trouble.</a:t>
            </a:r>
          </a:p>
        </p:txBody>
      </p:sp>
    </p:spTree>
    <p:extLst>
      <p:ext uri="{BB962C8B-B14F-4D97-AF65-F5344CB8AC3E}">
        <p14:creationId xmlns:p14="http://schemas.microsoft.com/office/powerpoint/2010/main" val="3860922520"/>
      </p:ext>
    </p:extLst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time bandits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3} PERSPECTIVE</a:t>
            </a:r>
          </a:p>
          <a:p>
            <a:r>
              <a:rPr lang="en-US" sz="4000" b="1" dirty="0"/>
              <a:t>We try to live in yesterday or tomorrow</a:t>
            </a:r>
          </a:p>
          <a:p>
            <a:r>
              <a:rPr lang="en-US" sz="3200" b="1" dirty="0"/>
              <a:t>Roman poet, Horace (1</a:t>
            </a:r>
            <a:r>
              <a:rPr lang="en-US" sz="3200" b="1" baseline="30000" dirty="0"/>
              <a:t>st</a:t>
            </a:r>
            <a:r>
              <a:rPr lang="en-US" sz="3200" b="1" dirty="0"/>
              <a:t> cent. BC)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Happy the man, and happy he alone,</a:t>
            </a:r>
          </a:p>
          <a:p>
            <a:r>
              <a:rPr lang="en-US" b="1" dirty="0">
                <a:latin typeface="Verdana" panose="020B0604030504040204" pitchFamily="34" charset="0"/>
              </a:rPr>
              <a:t>Who can call today his own.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He who, secure within can say,</a:t>
            </a:r>
          </a:p>
          <a:p>
            <a:r>
              <a:rPr lang="en-US" b="1" dirty="0">
                <a:latin typeface="Verdana" panose="020B0604030504040204" pitchFamily="34" charset="0"/>
              </a:rPr>
              <a:t>Tomorrow do thy worst, for I have lived today.</a:t>
            </a:r>
            <a:endParaRPr lang="en-US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238669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02635" y="381000"/>
            <a:ext cx="10360501" cy="66040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14162" y="1219200"/>
            <a:ext cx="10360501" cy="505460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I have only just a minute;</a:t>
            </a:r>
          </a:p>
          <a:p>
            <a:pPr algn="ctr"/>
            <a:r>
              <a:rPr lang="en-US" sz="3200" b="1" dirty="0"/>
              <a:t>Only 60 seconds in it;</a:t>
            </a:r>
          </a:p>
          <a:p>
            <a:pPr algn="ctr"/>
            <a:r>
              <a:rPr lang="en-US" sz="3200" b="1" dirty="0"/>
              <a:t>Forced upon me, can’t refuse it;</a:t>
            </a:r>
            <a:endParaRPr lang="en-US" sz="3200" b="1" dirty="0">
              <a:latin typeface="Verdana" panose="020B0604030504040204" pitchFamily="34" charset="0"/>
            </a:endParaRPr>
          </a:p>
          <a:p>
            <a:pPr algn="ctr"/>
            <a:r>
              <a:rPr lang="en-US" sz="3200" b="1" dirty="0"/>
              <a:t>Didn’t seek it, didn’t choose it,</a:t>
            </a:r>
          </a:p>
          <a:p>
            <a:pPr algn="ctr"/>
            <a:r>
              <a:rPr lang="en-US" sz="3200" b="1" dirty="0"/>
              <a:t>I must answer if I lose it,</a:t>
            </a:r>
          </a:p>
          <a:p>
            <a:pPr algn="ctr"/>
            <a:r>
              <a:rPr lang="en-US" sz="3200" b="1" dirty="0"/>
              <a:t>Give account if I abuse it.</a:t>
            </a:r>
          </a:p>
          <a:p>
            <a:pPr algn="ctr"/>
            <a:r>
              <a:rPr lang="en-US" sz="3200" b="1" dirty="0"/>
              <a:t>Just a tiny little minute – </a:t>
            </a:r>
          </a:p>
          <a:p>
            <a:pPr algn="ctr"/>
            <a:r>
              <a:rPr lang="en-US" sz="3200" b="1" dirty="0"/>
              <a:t>But eternity is in it.</a:t>
            </a:r>
          </a:p>
        </p:txBody>
      </p:sp>
    </p:spTree>
    <p:extLst>
      <p:ext uri="{BB962C8B-B14F-4D97-AF65-F5344CB8AC3E}">
        <p14:creationId xmlns:p14="http://schemas.microsoft.com/office/powerpoint/2010/main" val="3357884384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Truths about Time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1} TIME FLIES</a:t>
            </a:r>
          </a:p>
          <a:p>
            <a:pPr algn="ctr"/>
            <a:r>
              <a:rPr lang="en-US" sz="4000" dirty="0"/>
              <a:t>To children – time creeps.</a:t>
            </a:r>
          </a:p>
          <a:p>
            <a:pPr algn="ctr"/>
            <a:r>
              <a:rPr lang="en-US" sz="4000" dirty="0"/>
              <a:t>To teens – time walks.</a:t>
            </a:r>
          </a:p>
          <a:p>
            <a:pPr algn="ctr"/>
            <a:r>
              <a:rPr lang="en-US" sz="4000" dirty="0"/>
              <a:t>To young adults – time runs.</a:t>
            </a:r>
          </a:p>
          <a:p>
            <a:pPr algn="ctr"/>
            <a:r>
              <a:rPr lang="en-US" sz="4000" dirty="0"/>
              <a:t>To older adults – time flies.</a:t>
            </a:r>
          </a:p>
          <a:p>
            <a:pPr algn="ctr"/>
            <a:r>
              <a:rPr lang="en-US" sz="4000" dirty="0"/>
              <a:t>Soon we learn – time is gone!</a:t>
            </a:r>
          </a:p>
        </p:txBody>
      </p:sp>
    </p:spTree>
    <p:extLst>
      <p:ext uri="{BB962C8B-B14F-4D97-AF65-F5344CB8AC3E}">
        <p14:creationId xmlns:p14="http://schemas.microsoft.com/office/powerpoint/2010/main" val="1795219737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Truths about Time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1} TIME FLIES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(James 4:14)  whereas you do not know what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will happen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tomorrow. For what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your life? It is even a vapor that appears for a little time and then vanishes away.</a:t>
            </a:r>
          </a:p>
          <a:p>
            <a:endParaRPr lang="en-US" b="1" dirty="0"/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(Psalms 78:39)  For He remembered that they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were but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flesh, A breath that passes away and does not come again.</a:t>
            </a:r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19124966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Truths about Time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2} TIME GOES ONE WAY</a:t>
            </a:r>
          </a:p>
          <a:p>
            <a:r>
              <a:rPr lang="en-US" sz="4000" b="1" dirty="0"/>
              <a:t>If you had a “time machine” you could go forward to a future time.</a:t>
            </a:r>
          </a:p>
          <a:p>
            <a:r>
              <a:rPr lang="en-US" sz="4000" b="1" dirty="0"/>
              <a:t>But you can not go BACK in time.</a:t>
            </a:r>
          </a:p>
          <a:p>
            <a:r>
              <a:rPr lang="en-US" sz="4000" b="1" dirty="0"/>
              <a:t>You never get time back to try again.</a:t>
            </a:r>
          </a:p>
        </p:txBody>
      </p:sp>
    </p:spTree>
    <p:extLst>
      <p:ext uri="{BB962C8B-B14F-4D97-AF65-F5344CB8AC3E}">
        <p14:creationId xmlns:p14="http://schemas.microsoft.com/office/powerpoint/2010/main" val="1838936107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Truths about Time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14162" y="1803401"/>
            <a:ext cx="10666650" cy="4470400"/>
          </a:xfrm>
        </p:spPr>
        <p:txBody>
          <a:bodyPr>
            <a:normAutofit/>
          </a:bodyPr>
          <a:lstStyle/>
          <a:p>
            <a:r>
              <a:rPr lang="en-US" sz="4000" b="1" dirty="0"/>
              <a:t>2} TIME GOES ONE WAY</a:t>
            </a:r>
          </a:p>
          <a:p>
            <a:r>
              <a:rPr lang="en-US" sz="4000" b="1" dirty="0"/>
              <a:t>Edward Fitzgerald poem - - - </a:t>
            </a:r>
          </a:p>
          <a:p>
            <a:r>
              <a:rPr lang="en-US" sz="4000" b="1" dirty="0"/>
              <a:t>The moving finger writes, and, having writ,</a:t>
            </a:r>
          </a:p>
          <a:p>
            <a:r>
              <a:rPr lang="en-US" sz="4000" b="1" dirty="0"/>
              <a:t>Moves on: nor all thy piety nor wit</a:t>
            </a:r>
          </a:p>
          <a:p>
            <a:r>
              <a:rPr lang="en-US" sz="4000" b="1" dirty="0"/>
              <a:t>Shall lure it back to cancel half a line,</a:t>
            </a:r>
          </a:p>
          <a:p>
            <a:r>
              <a:rPr lang="en-US" sz="4000" b="1" dirty="0"/>
              <a:t>Nor all thy tears wash out a word of it.</a:t>
            </a:r>
          </a:p>
        </p:txBody>
      </p:sp>
    </p:spTree>
    <p:extLst>
      <p:ext uri="{BB962C8B-B14F-4D97-AF65-F5344CB8AC3E}">
        <p14:creationId xmlns:p14="http://schemas.microsoft.com/office/powerpoint/2010/main" val="3021953369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Truths about Time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3} TIME IS PRECIOUS</a:t>
            </a:r>
          </a:p>
          <a:p>
            <a:r>
              <a:rPr lang="en-US" sz="4000" b="1" dirty="0"/>
              <a:t>Time is more than money, it is life!</a:t>
            </a:r>
          </a:p>
          <a:p>
            <a:r>
              <a:rPr lang="en-US" sz="4000" b="1" dirty="0"/>
              <a:t>Benjamin Franklin – “Time is the stuff life is made of.”</a:t>
            </a:r>
          </a:p>
          <a:p>
            <a:r>
              <a:rPr lang="en-US" sz="4000" b="1" dirty="0"/>
              <a:t>We waste a lot of time (life).</a:t>
            </a:r>
          </a:p>
        </p:txBody>
      </p:sp>
    </p:spTree>
    <p:extLst>
      <p:ext uri="{BB962C8B-B14F-4D97-AF65-F5344CB8AC3E}">
        <p14:creationId xmlns:p14="http://schemas.microsoft.com/office/powerpoint/2010/main" val="3304894183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Truths about Time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4} TIME REVEALS OUR PRIORITIES</a:t>
            </a:r>
          </a:p>
          <a:p>
            <a:endParaRPr lang="en-US" sz="4000" b="1" dirty="0"/>
          </a:p>
          <a:p>
            <a:r>
              <a:rPr lang="en-US" sz="4000" b="1" dirty="0"/>
              <a:t>Two things that reveal our priorities:</a:t>
            </a:r>
          </a:p>
          <a:p>
            <a:pPr lvl="1"/>
            <a:r>
              <a:rPr lang="en-US" sz="3600" b="1" dirty="0"/>
              <a:t>How we spend our money.</a:t>
            </a:r>
          </a:p>
          <a:p>
            <a:pPr lvl="1"/>
            <a:r>
              <a:rPr lang="en-US" sz="3600" b="1" dirty="0"/>
              <a:t>How we use our time.</a:t>
            </a:r>
          </a:p>
        </p:txBody>
      </p:sp>
    </p:spTree>
    <p:extLst>
      <p:ext uri="{BB962C8B-B14F-4D97-AF65-F5344CB8AC3E}">
        <p14:creationId xmlns:p14="http://schemas.microsoft.com/office/powerpoint/2010/main" val="3394039443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Truths about Time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4} TIME REVEALS OUR PRIORITIES</a:t>
            </a:r>
          </a:p>
          <a:p>
            <a:r>
              <a:rPr lang="en-US" sz="4000" b="1" dirty="0"/>
              <a:t>Make a list of tasks to do today</a:t>
            </a:r>
          </a:p>
          <a:p>
            <a:r>
              <a:rPr lang="en-US" sz="4000" b="1" dirty="0"/>
              <a:t>Put a #1 by the most important</a:t>
            </a:r>
          </a:p>
          <a:p>
            <a:r>
              <a:rPr lang="en-US" sz="4000" b="1" dirty="0"/>
              <a:t>Then number the rest by priority</a:t>
            </a:r>
          </a:p>
          <a:p>
            <a:r>
              <a:rPr lang="en-US" sz="4000" b="1" dirty="0"/>
              <a:t>DO #1 FIRST!</a:t>
            </a:r>
          </a:p>
        </p:txBody>
      </p:sp>
    </p:spTree>
    <p:extLst>
      <p:ext uri="{BB962C8B-B14F-4D97-AF65-F5344CB8AC3E}">
        <p14:creationId xmlns:p14="http://schemas.microsoft.com/office/powerpoint/2010/main" val="3477462777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Truths about Time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4} TIME REVEALS OUR PRIORITIES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(James 4:17)  Therefore, to him who knows to do good and does not do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it,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to him it is sin.</a:t>
            </a:r>
            <a:endParaRPr lang="en-US" b="1" dirty="0"/>
          </a:p>
          <a:p>
            <a:r>
              <a:rPr lang="en-US" sz="4000" b="1" dirty="0"/>
              <a:t>List 10 things to do today</a:t>
            </a:r>
          </a:p>
          <a:p>
            <a:r>
              <a:rPr lang="en-US" sz="4000" b="1" dirty="0"/>
              <a:t>Do 9 of them – BUT not the most important = sin</a:t>
            </a:r>
          </a:p>
        </p:txBody>
      </p:sp>
    </p:spTree>
    <p:extLst>
      <p:ext uri="{BB962C8B-B14F-4D97-AF65-F5344CB8AC3E}">
        <p14:creationId xmlns:p14="http://schemas.microsoft.com/office/powerpoint/2010/main" val="2519372030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804895.potx" id="{50B211C3-0308-4A23-B662-EA2AE6F4DF70}" vid="{1581190B-70AB-4E5E-B6DA-D42AF0078983}"/>
    </a:ext>
  </a:extLst>
</a:theme>
</file>

<file path=ppt/theme/theme2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Red radial lines presentation (widescreen)</Template>
  <TotalTime>114</TotalTime>
  <Words>763</Words>
  <Application>Microsoft Office PowerPoint</Application>
  <PresentationFormat>Custom</PresentationFormat>
  <Paragraphs>89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Cambria</vt:lpstr>
      <vt:lpstr>Verdana</vt:lpstr>
      <vt:lpstr>Red Radial 16x9</vt:lpstr>
      <vt:lpstr>TRUTH ABOUT TIME</vt:lpstr>
      <vt:lpstr>4 Truths about Time</vt:lpstr>
      <vt:lpstr>4 Truths about Time</vt:lpstr>
      <vt:lpstr>4 Truths about Time</vt:lpstr>
      <vt:lpstr>4 Truths about Time</vt:lpstr>
      <vt:lpstr>4 Truths about Time</vt:lpstr>
      <vt:lpstr>4 Truths about Time</vt:lpstr>
      <vt:lpstr>4 Truths about Time</vt:lpstr>
      <vt:lpstr>4 Truths about Time</vt:lpstr>
      <vt:lpstr>3 time bandits</vt:lpstr>
      <vt:lpstr>3 time bandits</vt:lpstr>
      <vt:lpstr>3 time bandits</vt:lpstr>
      <vt:lpstr>3 time bandits</vt:lpstr>
      <vt:lpstr>3 time bandits</vt:lpstr>
      <vt:lpstr>3 time bandits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TRUTH ABOUT TIME</dc:title>
  <dc:creator>Manly Luscombe</dc:creator>
  <cp:lastModifiedBy>Manly Luscombe</cp:lastModifiedBy>
  <cp:revision>6</cp:revision>
  <dcterms:created xsi:type="dcterms:W3CDTF">2022-03-31T21:00:58Z</dcterms:created>
  <dcterms:modified xsi:type="dcterms:W3CDTF">2022-03-31T22:55:02Z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