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0" r:id="rId5"/>
    <p:sldId id="284" r:id="rId6"/>
    <p:sldId id="283" r:id="rId7"/>
    <p:sldId id="285" r:id="rId8"/>
    <p:sldId id="286" r:id="rId9"/>
    <p:sldId id="287" r:id="rId10"/>
    <p:sldId id="288" r:id="rId11"/>
    <p:sldId id="289" r:id="rId12"/>
    <p:sldId id="290" r:id="rId13"/>
    <p:sldId id="292" r:id="rId14"/>
    <p:sldId id="291" r:id="rId15"/>
    <p:sldId id="293"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9" autoAdjust="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C8F4A464-E3B3-42DF-82B7-73F1E0F4159D}"/>
    <pc:docChg chg="custSel addSld modSld sldOrd">
      <pc:chgData name="Manly Luscombe" userId="d66a401e1e7a39bf" providerId="LiveId" clId="{C8F4A464-E3B3-42DF-82B7-73F1E0F4159D}" dt="2024-06-06T18:45:02.760" v="1056" actId="20577"/>
      <pc:docMkLst>
        <pc:docMk/>
      </pc:docMkLst>
      <pc:sldChg chg="modSp mod">
        <pc:chgData name="Manly Luscombe" userId="d66a401e1e7a39bf" providerId="LiveId" clId="{C8F4A464-E3B3-42DF-82B7-73F1E0F4159D}" dt="2024-06-06T18:15:44.577" v="96" actId="115"/>
        <pc:sldMkLst>
          <pc:docMk/>
          <pc:sldMk cId="4107494657" sldId="286"/>
        </pc:sldMkLst>
        <pc:spChg chg="mod">
          <ac:chgData name="Manly Luscombe" userId="d66a401e1e7a39bf" providerId="LiveId" clId="{C8F4A464-E3B3-42DF-82B7-73F1E0F4159D}" dt="2024-06-06T18:14:14.165" v="85" actId="14100"/>
          <ac:spMkLst>
            <pc:docMk/>
            <pc:sldMk cId="4107494657" sldId="286"/>
            <ac:spMk id="2" creationId="{D25A4323-F595-36DB-F6D9-379D6D04EE70}"/>
          </ac:spMkLst>
        </pc:spChg>
        <pc:spChg chg="mod">
          <ac:chgData name="Manly Luscombe" userId="d66a401e1e7a39bf" providerId="LiveId" clId="{C8F4A464-E3B3-42DF-82B7-73F1E0F4159D}" dt="2024-06-06T18:15:44.577" v="96" actId="115"/>
          <ac:spMkLst>
            <pc:docMk/>
            <pc:sldMk cId="4107494657" sldId="286"/>
            <ac:spMk id="3" creationId="{ADEBF729-8632-D747-F052-68EDEA98EC39}"/>
          </ac:spMkLst>
        </pc:spChg>
      </pc:sldChg>
      <pc:sldChg chg="modSp add mod">
        <pc:chgData name="Manly Luscombe" userId="d66a401e1e7a39bf" providerId="LiveId" clId="{C8F4A464-E3B3-42DF-82B7-73F1E0F4159D}" dt="2024-06-06T18:20:32.882" v="411" actId="20577"/>
        <pc:sldMkLst>
          <pc:docMk/>
          <pc:sldMk cId="655435662" sldId="287"/>
        </pc:sldMkLst>
        <pc:spChg chg="mod">
          <ac:chgData name="Manly Luscombe" userId="d66a401e1e7a39bf" providerId="LiveId" clId="{C8F4A464-E3B3-42DF-82B7-73F1E0F4159D}" dt="2024-06-06T18:20:32.882" v="411" actId="20577"/>
          <ac:spMkLst>
            <pc:docMk/>
            <pc:sldMk cId="655435662" sldId="287"/>
            <ac:spMk id="3" creationId="{ADEBF729-8632-D747-F052-68EDEA98EC39}"/>
          </ac:spMkLst>
        </pc:spChg>
      </pc:sldChg>
      <pc:sldChg chg="modSp add mod">
        <pc:chgData name="Manly Luscombe" userId="d66a401e1e7a39bf" providerId="LiveId" clId="{C8F4A464-E3B3-42DF-82B7-73F1E0F4159D}" dt="2024-06-06T18:23:30.809" v="483" actId="255"/>
        <pc:sldMkLst>
          <pc:docMk/>
          <pc:sldMk cId="1436023683" sldId="288"/>
        </pc:sldMkLst>
        <pc:spChg chg="mod">
          <ac:chgData name="Manly Luscombe" userId="d66a401e1e7a39bf" providerId="LiveId" clId="{C8F4A464-E3B3-42DF-82B7-73F1E0F4159D}" dt="2024-06-06T18:21:03.259" v="421" actId="20577"/>
          <ac:spMkLst>
            <pc:docMk/>
            <pc:sldMk cId="1436023683" sldId="288"/>
            <ac:spMk id="2" creationId="{D25A4323-F595-36DB-F6D9-379D6D04EE70}"/>
          </ac:spMkLst>
        </pc:spChg>
        <pc:spChg chg="mod">
          <ac:chgData name="Manly Luscombe" userId="d66a401e1e7a39bf" providerId="LiveId" clId="{C8F4A464-E3B3-42DF-82B7-73F1E0F4159D}" dt="2024-06-06T18:23:30.809" v="483" actId="255"/>
          <ac:spMkLst>
            <pc:docMk/>
            <pc:sldMk cId="1436023683" sldId="288"/>
            <ac:spMk id="3" creationId="{ADEBF729-8632-D747-F052-68EDEA98EC39}"/>
          </ac:spMkLst>
        </pc:spChg>
      </pc:sldChg>
      <pc:sldChg chg="modSp add mod">
        <pc:chgData name="Manly Luscombe" userId="d66a401e1e7a39bf" providerId="LiveId" clId="{C8F4A464-E3B3-42DF-82B7-73F1E0F4159D}" dt="2024-06-06T18:27:40.416" v="533" actId="20577"/>
        <pc:sldMkLst>
          <pc:docMk/>
          <pc:sldMk cId="3795414393" sldId="289"/>
        </pc:sldMkLst>
        <pc:spChg chg="mod">
          <ac:chgData name="Manly Luscombe" userId="d66a401e1e7a39bf" providerId="LiveId" clId="{C8F4A464-E3B3-42DF-82B7-73F1E0F4159D}" dt="2024-06-06T18:27:40.416" v="533" actId="20577"/>
          <ac:spMkLst>
            <pc:docMk/>
            <pc:sldMk cId="3795414393" sldId="289"/>
            <ac:spMk id="3" creationId="{ADEBF729-8632-D747-F052-68EDEA98EC39}"/>
          </ac:spMkLst>
        </pc:spChg>
      </pc:sldChg>
      <pc:sldChg chg="modSp add mod">
        <pc:chgData name="Manly Luscombe" userId="d66a401e1e7a39bf" providerId="LiveId" clId="{C8F4A464-E3B3-42DF-82B7-73F1E0F4159D}" dt="2024-06-06T18:30:39.426" v="590" actId="122"/>
        <pc:sldMkLst>
          <pc:docMk/>
          <pc:sldMk cId="3583308890" sldId="290"/>
        </pc:sldMkLst>
        <pc:spChg chg="mod">
          <ac:chgData name="Manly Luscombe" userId="d66a401e1e7a39bf" providerId="LiveId" clId="{C8F4A464-E3B3-42DF-82B7-73F1E0F4159D}" dt="2024-06-06T18:30:39.426" v="590" actId="122"/>
          <ac:spMkLst>
            <pc:docMk/>
            <pc:sldMk cId="3583308890" sldId="290"/>
            <ac:spMk id="3" creationId="{ADEBF729-8632-D747-F052-68EDEA98EC39}"/>
          </ac:spMkLst>
        </pc:spChg>
      </pc:sldChg>
      <pc:sldChg chg="modSp add mod">
        <pc:chgData name="Manly Luscombe" userId="d66a401e1e7a39bf" providerId="LiveId" clId="{C8F4A464-E3B3-42DF-82B7-73F1E0F4159D}" dt="2024-06-06T18:39:10.123" v="801" actId="20577"/>
        <pc:sldMkLst>
          <pc:docMk/>
          <pc:sldMk cId="143645674" sldId="291"/>
        </pc:sldMkLst>
        <pc:spChg chg="mod">
          <ac:chgData name="Manly Luscombe" userId="d66a401e1e7a39bf" providerId="LiveId" clId="{C8F4A464-E3B3-42DF-82B7-73F1E0F4159D}" dt="2024-06-06T18:31:32.525" v="601" actId="20577"/>
          <ac:spMkLst>
            <pc:docMk/>
            <pc:sldMk cId="143645674" sldId="291"/>
            <ac:spMk id="2" creationId="{D25A4323-F595-36DB-F6D9-379D6D04EE70}"/>
          </ac:spMkLst>
        </pc:spChg>
        <pc:spChg chg="mod">
          <ac:chgData name="Manly Luscombe" userId="d66a401e1e7a39bf" providerId="LiveId" clId="{C8F4A464-E3B3-42DF-82B7-73F1E0F4159D}" dt="2024-06-06T18:39:10.123" v="801" actId="20577"/>
          <ac:spMkLst>
            <pc:docMk/>
            <pc:sldMk cId="143645674" sldId="291"/>
            <ac:spMk id="3" creationId="{ADEBF729-8632-D747-F052-68EDEA98EC39}"/>
          </ac:spMkLst>
        </pc:spChg>
      </pc:sldChg>
      <pc:sldChg chg="modSp add mod ord">
        <pc:chgData name="Manly Luscombe" userId="d66a401e1e7a39bf" providerId="LiveId" clId="{C8F4A464-E3B3-42DF-82B7-73F1E0F4159D}" dt="2024-06-06T18:35:06.885" v="620"/>
        <pc:sldMkLst>
          <pc:docMk/>
          <pc:sldMk cId="3407814305" sldId="292"/>
        </pc:sldMkLst>
        <pc:spChg chg="mod">
          <ac:chgData name="Manly Luscombe" userId="d66a401e1e7a39bf" providerId="LiveId" clId="{C8F4A464-E3B3-42DF-82B7-73F1E0F4159D}" dt="2024-06-06T18:34:48.243" v="618" actId="27636"/>
          <ac:spMkLst>
            <pc:docMk/>
            <pc:sldMk cId="3407814305" sldId="292"/>
            <ac:spMk id="3" creationId="{ADEBF729-8632-D747-F052-68EDEA98EC39}"/>
          </ac:spMkLst>
        </pc:spChg>
      </pc:sldChg>
      <pc:sldChg chg="modSp add mod">
        <pc:chgData name="Manly Luscombe" userId="d66a401e1e7a39bf" providerId="LiveId" clId="{C8F4A464-E3B3-42DF-82B7-73F1E0F4159D}" dt="2024-06-06T18:43:09.573" v="988" actId="20577"/>
        <pc:sldMkLst>
          <pc:docMk/>
          <pc:sldMk cId="4201341823" sldId="293"/>
        </pc:sldMkLst>
        <pc:spChg chg="mod">
          <ac:chgData name="Manly Luscombe" userId="d66a401e1e7a39bf" providerId="LiveId" clId="{C8F4A464-E3B3-42DF-82B7-73F1E0F4159D}" dt="2024-06-06T18:39:50.951" v="812" actId="20577"/>
          <ac:spMkLst>
            <pc:docMk/>
            <pc:sldMk cId="4201341823" sldId="293"/>
            <ac:spMk id="2" creationId="{D25A4323-F595-36DB-F6D9-379D6D04EE70}"/>
          </ac:spMkLst>
        </pc:spChg>
        <pc:spChg chg="mod">
          <ac:chgData name="Manly Luscombe" userId="d66a401e1e7a39bf" providerId="LiveId" clId="{C8F4A464-E3B3-42DF-82B7-73F1E0F4159D}" dt="2024-06-06T18:43:09.573" v="988" actId="20577"/>
          <ac:spMkLst>
            <pc:docMk/>
            <pc:sldMk cId="4201341823" sldId="293"/>
            <ac:spMk id="3" creationId="{ADEBF729-8632-D747-F052-68EDEA98EC39}"/>
          </ac:spMkLst>
        </pc:spChg>
      </pc:sldChg>
      <pc:sldChg chg="modSp add mod">
        <pc:chgData name="Manly Luscombe" userId="d66a401e1e7a39bf" providerId="LiveId" clId="{C8F4A464-E3B3-42DF-82B7-73F1E0F4159D}" dt="2024-06-06T18:45:02.760" v="1056" actId="20577"/>
        <pc:sldMkLst>
          <pc:docMk/>
          <pc:sldMk cId="2633673547" sldId="294"/>
        </pc:sldMkLst>
        <pc:spChg chg="mod">
          <ac:chgData name="Manly Luscombe" userId="d66a401e1e7a39bf" providerId="LiveId" clId="{C8F4A464-E3B3-42DF-82B7-73F1E0F4159D}" dt="2024-06-06T18:45:02.760" v="1056" actId="20577"/>
          <ac:spMkLst>
            <pc:docMk/>
            <pc:sldMk cId="2633673547" sldId="294"/>
            <ac:spMk id="3" creationId="{ADEBF729-8632-D747-F052-68EDEA98EC3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6/6/2024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6/6/2024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6/6/2024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6/6/2024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6/6/2024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2"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Who Switched the Price Tag?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300" dirty="0">
                <a:solidFill>
                  <a:srgbClr val="5792BA"/>
                </a:solidFill>
              </a:rPr>
              <a:t>Some bargains are NOT a bargain. </a:t>
            </a:r>
          </a:p>
        </p:txBody>
      </p:sp>
    </p:spTree>
    <p:extLst>
      <p:ext uri="{BB962C8B-B14F-4D97-AF65-F5344CB8AC3E}">
        <p14:creationId xmlns:p14="http://schemas.microsoft.com/office/powerpoint/2010/main" val="158312012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4323-F595-36DB-F6D9-379D6D04EE70}"/>
              </a:ext>
            </a:extLst>
          </p:cNvPr>
          <p:cNvSpPr>
            <a:spLocks noGrp="1"/>
          </p:cNvSpPr>
          <p:nvPr>
            <p:ph type="title"/>
          </p:nvPr>
        </p:nvSpPr>
        <p:spPr>
          <a:xfrm>
            <a:off x="913795" y="609600"/>
            <a:ext cx="10353762" cy="734568"/>
          </a:xfrm>
        </p:spPr>
        <p:txBody>
          <a:bodyPr/>
          <a:lstStyle/>
          <a:p>
            <a:r>
              <a:rPr lang="en-US" dirty="0"/>
              <a:t>3. The value of truth</a:t>
            </a:r>
          </a:p>
        </p:txBody>
      </p:sp>
      <p:sp>
        <p:nvSpPr>
          <p:cNvPr id="3" name="Content Placeholder 2">
            <a:extLst>
              <a:ext uri="{FF2B5EF4-FFF2-40B4-BE49-F238E27FC236}">
                <a16:creationId xmlns:a16="http://schemas.microsoft.com/office/drawing/2014/main" id="{ADEBF729-8632-D747-F052-68EDEA98EC39}"/>
              </a:ext>
            </a:extLst>
          </p:cNvPr>
          <p:cNvSpPr>
            <a:spLocks noGrp="1"/>
          </p:cNvSpPr>
          <p:nvPr>
            <p:ph idx="1"/>
          </p:nvPr>
        </p:nvSpPr>
        <p:spPr>
          <a:xfrm>
            <a:off x="913795" y="1581912"/>
            <a:ext cx="10353762" cy="4209287"/>
          </a:xfrm>
        </p:spPr>
        <p:txBody>
          <a:bodyPr>
            <a:normAutofit fontScale="92500"/>
          </a:bodyPr>
          <a:lstStyle/>
          <a:p>
            <a:r>
              <a:rPr lang="en-US" sz="3200" b="0" i="0" u="none" strike="noStrike" baseline="0" dirty="0">
                <a:solidFill>
                  <a:schemeClr val="tx1"/>
                </a:solidFill>
                <a:latin typeface="Verdana" panose="020B0604030504040204" pitchFamily="34" charset="0"/>
              </a:rPr>
              <a:t>(John 8:32)  And you shall know the truth, and the truth shall make you free."</a:t>
            </a:r>
          </a:p>
          <a:p>
            <a:r>
              <a:rPr lang="en-US" sz="3200" b="0" i="0" u="none" strike="noStrike" baseline="0" dirty="0">
                <a:solidFill>
                  <a:schemeClr val="tx1"/>
                </a:solidFill>
                <a:latin typeface="Verdana" panose="020B0604030504040204" pitchFamily="34" charset="0"/>
              </a:rPr>
              <a:t>(Proverbs 23:23)  Buy the truth, and do not sell </a:t>
            </a:r>
            <a:r>
              <a:rPr lang="en-US" sz="3200" b="0" i="1" u="none" strike="noStrike" baseline="0" dirty="0">
                <a:solidFill>
                  <a:schemeClr val="tx1"/>
                </a:solidFill>
                <a:latin typeface="Verdana" panose="020B0604030504040204" pitchFamily="34" charset="0"/>
              </a:rPr>
              <a:t>it, Also</a:t>
            </a:r>
            <a:r>
              <a:rPr lang="en-US" sz="3200" b="0" i="0" u="none" strike="noStrike" baseline="0" dirty="0">
                <a:solidFill>
                  <a:schemeClr val="tx1"/>
                </a:solidFill>
                <a:latin typeface="Verdana" panose="020B0604030504040204" pitchFamily="34" charset="0"/>
              </a:rPr>
              <a:t> wisdom and instruction and understanding.</a:t>
            </a:r>
          </a:p>
          <a:p>
            <a:r>
              <a:rPr lang="en-US" sz="3200" b="0" i="0" u="none" strike="noStrike" baseline="0" dirty="0">
                <a:solidFill>
                  <a:schemeClr val="tx1"/>
                </a:solidFill>
                <a:latin typeface="Verdana" panose="020B0604030504040204" pitchFamily="34" charset="0"/>
              </a:rPr>
              <a:t>(Psalm 119:72)  The law of Your mouth </a:t>
            </a:r>
            <a:r>
              <a:rPr lang="en-US" sz="3200" b="0" i="1" u="none" strike="noStrike" baseline="0" dirty="0">
                <a:solidFill>
                  <a:schemeClr val="tx1"/>
                </a:solidFill>
                <a:latin typeface="Verdana" panose="020B0604030504040204" pitchFamily="34" charset="0"/>
              </a:rPr>
              <a:t>is</a:t>
            </a:r>
            <a:r>
              <a:rPr lang="en-US" sz="3200" b="0" i="0" u="none" strike="noStrike" baseline="0" dirty="0">
                <a:solidFill>
                  <a:schemeClr val="tx1"/>
                </a:solidFill>
                <a:latin typeface="Verdana" panose="020B0604030504040204" pitchFamily="34" charset="0"/>
              </a:rPr>
              <a:t> better to me Than thousands of </a:t>
            </a:r>
            <a:r>
              <a:rPr lang="en-US" sz="3200" b="0" i="1" u="none" strike="noStrike" baseline="0" dirty="0">
                <a:solidFill>
                  <a:schemeClr val="tx1"/>
                </a:solidFill>
                <a:latin typeface="Verdana" panose="020B0604030504040204" pitchFamily="34" charset="0"/>
              </a:rPr>
              <a:t>coins of</a:t>
            </a:r>
            <a:r>
              <a:rPr lang="en-US" sz="3200" b="0" i="0" u="none" strike="noStrike" baseline="0" dirty="0">
                <a:solidFill>
                  <a:schemeClr val="tx1"/>
                </a:solidFill>
                <a:latin typeface="Verdana" panose="020B0604030504040204" pitchFamily="34" charset="0"/>
              </a:rPr>
              <a:t> gold and silver.</a:t>
            </a:r>
          </a:p>
          <a:p>
            <a:pPr marR="0" algn="l" rtl="0"/>
            <a:endParaRPr lang="en-US" sz="40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40781430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4323-F595-36DB-F6D9-379D6D04EE70}"/>
              </a:ext>
            </a:extLst>
          </p:cNvPr>
          <p:cNvSpPr>
            <a:spLocks noGrp="1"/>
          </p:cNvSpPr>
          <p:nvPr>
            <p:ph type="title"/>
          </p:nvPr>
        </p:nvSpPr>
        <p:spPr>
          <a:xfrm>
            <a:off x="913795" y="609600"/>
            <a:ext cx="10353762" cy="734568"/>
          </a:xfrm>
        </p:spPr>
        <p:txBody>
          <a:bodyPr/>
          <a:lstStyle/>
          <a:p>
            <a:r>
              <a:rPr lang="en-US" dirty="0"/>
              <a:t>3. The value of truth</a:t>
            </a:r>
          </a:p>
        </p:txBody>
      </p:sp>
      <p:sp>
        <p:nvSpPr>
          <p:cNvPr id="3" name="Content Placeholder 2">
            <a:extLst>
              <a:ext uri="{FF2B5EF4-FFF2-40B4-BE49-F238E27FC236}">
                <a16:creationId xmlns:a16="http://schemas.microsoft.com/office/drawing/2014/main" id="{ADEBF729-8632-D747-F052-68EDEA98EC39}"/>
              </a:ext>
            </a:extLst>
          </p:cNvPr>
          <p:cNvSpPr>
            <a:spLocks noGrp="1"/>
          </p:cNvSpPr>
          <p:nvPr>
            <p:ph idx="1"/>
          </p:nvPr>
        </p:nvSpPr>
        <p:spPr>
          <a:xfrm>
            <a:off x="913795" y="1581912"/>
            <a:ext cx="10353762" cy="4209287"/>
          </a:xfrm>
        </p:spPr>
        <p:txBody>
          <a:bodyPr>
            <a:noAutofit/>
          </a:bodyPr>
          <a:lstStyle/>
          <a:p>
            <a:r>
              <a:rPr lang="en-US" sz="2400" b="0" i="0" u="none" strike="noStrike" baseline="0" dirty="0">
                <a:solidFill>
                  <a:schemeClr val="tx1"/>
                </a:solidFill>
                <a:latin typeface="Verdana" panose="020B0604030504040204" pitchFamily="34" charset="0"/>
              </a:rPr>
              <a:t>The value of TRUTH has been greatly reduced.</a:t>
            </a:r>
            <a:endParaRPr lang="en-US" sz="2400" dirty="0">
              <a:solidFill>
                <a:schemeClr val="tx1"/>
              </a:solidFill>
              <a:latin typeface="Verdana" panose="020B0604030504040204" pitchFamily="34" charset="0"/>
            </a:endParaRPr>
          </a:p>
          <a:p>
            <a:r>
              <a:rPr lang="en-US" sz="2400" b="0" i="0" u="none" strike="noStrike" baseline="0" dirty="0">
                <a:solidFill>
                  <a:schemeClr val="tx1"/>
                </a:solidFill>
                <a:latin typeface="Verdana" panose="020B0604030504040204" pitchFamily="34" charset="0"/>
              </a:rPr>
              <a:t>This is a basic problem today, and in all generations.</a:t>
            </a:r>
          </a:p>
          <a:p>
            <a:r>
              <a:rPr lang="en-US" sz="2400" dirty="0">
                <a:solidFill>
                  <a:schemeClr val="tx1"/>
                </a:solidFill>
                <a:latin typeface="Verdana" panose="020B0604030504040204" pitchFamily="34" charset="0"/>
              </a:rPr>
              <a:t>Truth is not highly regarded today.</a:t>
            </a:r>
          </a:p>
          <a:p>
            <a:r>
              <a:rPr lang="en-US" sz="2400" b="0" i="0" u="none" strike="noStrike" baseline="0" dirty="0">
                <a:solidFill>
                  <a:schemeClr val="tx1"/>
                </a:solidFill>
                <a:latin typeface="Verdana" panose="020B0604030504040204" pitchFamily="34" charset="0"/>
              </a:rPr>
              <a:t>(John 8:44)  You are of </a:t>
            </a:r>
            <a:r>
              <a:rPr lang="en-US" sz="2400" b="0" i="1" u="none" strike="noStrike" baseline="0" dirty="0">
                <a:solidFill>
                  <a:schemeClr val="tx1"/>
                </a:solidFill>
                <a:latin typeface="Verdana" panose="020B0604030504040204" pitchFamily="34" charset="0"/>
              </a:rPr>
              <a:t>your</a:t>
            </a:r>
            <a:r>
              <a:rPr lang="en-US" sz="2400" b="0" i="0" u="none" strike="noStrike" baseline="0" dirty="0">
                <a:solidFill>
                  <a:schemeClr val="tx1"/>
                </a:solidFill>
                <a:latin typeface="Verdana" panose="020B0604030504040204" pitchFamily="34" charset="0"/>
              </a:rPr>
              <a:t> father the devil, and the desires of your father you want to do. He was a murderer from the beginning, and does not stand in the truth, because there is no truth in him. When he speaks a lie, he speaks from his own </a:t>
            </a:r>
            <a:r>
              <a:rPr lang="en-US" sz="2400" b="0" i="1" u="none" strike="noStrike" baseline="0" dirty="0">
                <a:solidFill>
                  <a:schemeClr val="tx1"/>
                </a:solidFill>
                <a:latin typeface="Verdana" panose="020B0604030504040204" pitchFamily="34" charset="0"/>
              </a:rPr>
              <a:t>resources,</a:t>
            </a:r>
            <a:r>
              <a:rPr lang="en-US" sz="2400" b="0" i="0" u="none" strike="noStrike" baseline="0" dirty="0">
                <a:solidFill>
                  <a:schemeClr val="tx1"/>
                </a:solidFill>
                <a:latin typeface="Verdana" panose="020B0604030504040204" pitchFamily="34" charset="0"/>
              </a:rPr>
              <a:t> for he is a liar and the father of it.</a:t>
            </a:r>
          </a:p>
        </p:txBody>
      </p:sp>
    </p:spTree>
    <p:extLst>
      <p:ext uri="{BB962C8B-B14F-4D97-AF65-F5344CB8AC3E}">
        <p14:creationId xmlns:p14="http://schemas.microsoft.com/office/powerpoint/2010/main" val="14364567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4323-F595-36DB-F6D9-379D6D04EE70}"/>
              </a:ext>
            </a:extLst>
          </p:cNvPr>
          <p:cNvSpPr>
            <a:spLocks noGrp="1"/>
          </p:cNvSpPr>
          <p:nvPr>
            <p:ph type="title"/>
          </p:nvPr>
        </p:nvSpPr>
        <p:spPr>
          <a:xfrm>
            <a:off x="913795" y="609600"/>
            <a:ext cx="10353762" cy="734568"/>
          </a:xfrm>
        </p:spPr>
        <p:txBody>
          <a:bodyPr/>
          <a:lstStyle/>
          <a:p>
            <a:r>
              <a:rPr lang="en-US" dirty="0"/>
              <a:t>Conclusion</a:t>
            </a:r>
          </a:p>
        </p:txBody>
      </p:sp>
      <p:sp>
        <p:nvSpPr>
          <p:cNvPr id="3" name="Content Placeholder 2">
            <a:extLst>
              <a:ext uri="{FF2B5EF4-FFF2-40B4-BE49-F238E27FC236}">
                <a16:creationId xmlns:a16="http://schemas.microsoft.com/office/drawing/2014/main" id="{ADEBF729-8632-D747-F052-68EDEA98EC39}"/>
              </a:ext>
            </a:extLst>
          </p:cNvPr>
          <p:cNvSpPr>
            <a:spLocks noGrp="1"/>
          </p:cNvSpPr>
          <p:nvPr>
            <p:ph idx="1"/>
          </p:nvPr>
        </p:nvSpPr>
        <p:spPr>
          <a:xfrm>
            <a:off x="913795" y="1581912"/>
            <a:ext cx="10353762" cy="4209287"/>
          </a:xfrm>
        </p:spPr>
        <p:txBody>
          <a:bodyPr>
            <a:noAutofit/>
          </a:bodyPr>
          <a:lstStyle/>
          <a:p>
            <a:r>
              <a:rPr lang="en-US" sz="2800" b="0" i="0" u="none" strike="noStrike" baseline="0" dirty="0">
                <a:solidFill>
                  <a:schemeClr val="tx1"/>
                </a:solidFill>
                <a:latin typeface="Verdana" panose="020B0604030504040204" pitchFamily="34" charset="0"/>
              </a:rPr>
              <a:t>We all go through the “store of life.”</a:t>
            </a:r>
          </a:p>
          <a:p>
            <a:r>
              <a:rPr lang="en-US" sz="2800" dirty="0">
                <a:solidFill>
                  <a:schemeClr val="tx1"/>
                </a:solidFill>
                <a:latin typeface="Verdana" panose="020B0604030504040204" pitchFamily="34" charset="0"/>
              </a:rPr>
              <a:t>We are making choices daily, purchasing attitudes, buying morals, </a:t>
            </a:r>
            <a:r>
              <a:rPr lang="en-US" sz="2800" b="1" u="sng" dirty="0">
                <a:solidFill>
                  <a:schemeClr val="tx1"/>
                </a:solidFill>
                <a:latin typeface="Verdana" panose="020B0604030504040204" pitchFamily="34" charset="0"/>
              </a:rPr>
              <a:t>trading eternity for a bowl of soup</a:t>
            </a:r>
            <a:r>
              <a:rPr lang="en-US" sz="2800" dirty="0">
                <a:solidFill>
                  <a:schemeClr val="tx1"/>
                </a:solidFill>
                <a:latin typeface="Verdana" panose="020B0604030504040204" pitchFamily="34" charset="0"/>
              </a:rPr>
              <a:t>.</a:t>
            </a:r>
          </a:p>
          <a:p>
            <a:r>
              <a:rPr lang="en-US" sz="2800" b="0" i="0" u="none" strike="noStrike" baseline="0" dirty="0">
                <a:solidFill>
                  <a:schemeClr val="tx1"/>
                </a:solidFill>
                <a:latin typeface="Verdana" panose="020B0604030504040204" pitchFamily="34" charset="0"/>
              </a:rPr>
              <a:t>We must make the right choices.</a:t>
            </a:r>
          </a:p>
          <a:p>
            <a:r>
              <a:rPr lang="en-US" sz="2800" b="0" i="0" u="none" strike="noStrike" baseline="0" dirty="0">
                <a:solidFill>
                  <a:schemeClr val="tx1"/>
                </a:solidFill>
                <a:latin typeface="Verdana" panose="020B0604030504040204" pitchFamily="34" charset="0"/>
              </a:rPr>
              <a:t>(Jeremiah 6:16)  Thus says the LORD: "Stand in the ways and see, And ask for the old paths, where the good way </a:t>
            </a:r>
            <a:r>
              <a:rPr lang="en-US" sz="2800" b="0" i="1" u="none" strike="noStrike" baseline="0" dirty="0">
                <a:solidFill>
                  <a:schemeClr val="tx1"/>
                </a:solidFill>
                <a:latin typeface="Verdana" panose="020B0604030504040204" pitchFamily="34" charset="0"/>
              </a:rPr>
              <a:t>is,</a:t>
            </a:r>
            <a:r>
              <a:rPr lang="en-US" sz="2800" b="0" i="0" u="none" strike="noStrike" baseline="0" dirty="0">
                <a:solidFill>
                  <a:schemeClr val="tx1"/>
                </a:solidFill>
                <a:latin typeface="Verdana" panose="020B0604030504040204" pitchFamily="34" charset="0"/>
              </a:rPr>
              <a:t> And walk in it; Then you will find rest for your souls. But they said, 'We will not walk </a:t>
            </a:r>
            <a:r>
              <a:rPr lang="en-US" sz="2800" b="0" i="1" u="none" strike="noStrike" baseline="0" dirty="0">
                <a:solidFill>
                  <a:schemeClr val="tx1"/>
                </a:solidFill>
                <a:latin typeface="Verdana" panose="020B0604030504040204" pitchFamily="34" charset="0"/>
              </a:rPr>
              <a:t>in it.</a:t>
            </a:r>
            <a:r>
              <a:rPr lang="en-US" sz="2800" b="0" i="0" u="none" strike="noStrike" baseline="0" dirty="0">
                <a:solidFill>
                  <a:schemeClr val="tx1"/>
                </a:solidFill>
                <a:latin typeface="Verdana" panose="020B0604030504040204" pitchFamily="34" charset="0"/>
              </a:rPr>
              <a:t>'</a:t>
            </a:r>
          </a:p>
        </p:txBody>
      </p:sp>
    </p:spTree>
    <p:extLst>
      <p:ext uri="{BB962C8B-B14F-4D97-AF65-F5344CB8AC3E}">
        <p14:creationId xmlns:p14="http://schemas.microsoft.com/office/powerpoint/2010/main" val="420134182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4323-F595-36DB-F6D9-379D6D04EE70}"/>
              </a:ext>
            </a:extLst>
          </p:cNvPr>
          <p:cNvSpPr>
            <a:spLocks noGrp="1"/>
          </p:cNvSpPr>
          <p:nvPr>
            <p:ph type="title"/>
          </p:nvPr>
        </p:nvSpPr>
        <p:spPr>
          <a:xfrm>
            <a:off x="913795" y="609600"/>
            <a:ext cx="10353762" cy="734568"/>
          </a:xfrm>
        </p:spPr>
        <p:txBody>
          <a:bodyPr/>
          <a:lstStyle/>
          <a:p>
            <a:r>
              <a:rPr lang="en-US" dirty="0"/>
              <a:t>Conclusion</a:t>
            </a:r>
          </a:p>
        </p:txBody>
      </p:sp>
      <p:sp>
        <p:nvSpPr>
          <p:cNvPr id="3" name="Content Placeholder 2">
            <a:extLst>
              <a:ext uri="{FF2B5EF4-FFF2-40B4-BE49-F238E27FC236}">
                <a16:creationId xmlns:a16="http://schemas.microsoft.com/office/drawing/2014/main" id="{ADEBF729-8632-D747-F052-68EDEA98EC39}"/>
              </a:ext>
            </a:extLst>
          </p:cNvPr>
          <p:cNvSpPr>
            <a:spLocks noGrp="1"/>
          </p:cNvSpPr>
          <p:nvPr>
            <p:ph idx="1"/>
          </p:nvPr>
        </p:nvSpPr>
        <p:spPr>
          <a:xfrm>
            <a:off x="913795" y="1581912"/>
            <a:ext cx="10353762" cy="4209287"/>
          </a:xfrm>
        </p:spPr>
        <p:txBody>
          <a:bodyPr>
            <a:noAutofit/>
          </a:bodyPr>
          <a:lstStyle/>
          <a:p>
            <a:pPr algn="ctr"/>
            <a:r>
              <a:rPr lang="en-US" sz="4800" dirty="0">
                <a:solidFill>
                  <a:schemeClr val="tx1"/>
                </a:solidFill>
                <a:latin typeface="Verdana" panose="020B0604030504040204" pitchFamily="34" charset="0"/>
              </a:rPr>
              <a:t>LET US ASK FOR THE </a:t>
            </a:r>
            <a:br>
              <a:rPr lang="en-US" sz="4800" dirty="0">
                <a:solidFill>
                  <a:schemeClr val="tx1"/>
                </a:solidFill>
                <a:latin typeface="Verdana" panose="020B0604030504040204" pitchFamily="34" charset="0"/>
              </a:rPr>
            </a:br>
            <a:r>
              <a:rPr lang="en-US" sz="4800" dirty="0">
                <a:solidFill>
                  <a:schemeClr val="tx1"/>
                </a:solidFill>
                <a:latin typeface="Verdana" panose="020B0604030504040204" pitchFamily="34" charset="0"/>
              </a:rPr>
              <a:t>“BOOK PRICE.”</a:t>
            </a:r>
          </a:p>
          <a:p>
            <a:pPr algn="ctr"/>
            <a:endParaRPr lang="en-US" sz="4800" b="0" i="0" u="none" strike="noStrike" baseline="0" dirty="0">
              <a:solidFill>
                <a:schemeClr val="tx1"/>
              </a:solidFill>
              <a:latin typeface="Verdana" panose="020B0604030504040204" pitchFamily="34" charset="0"/>
            </a:endParaRPr>
          </a:p>
          <a:p>
            <a:pPr algn="ctr"/>
            <a:r>
              <a:rPr lang="en-US" sz="4800" b="0" i="0" u="none" strike="noStrike" baseline="0" dirty="0">
                <a:solidFill>
                  <a:schemeClr val="tx1"/>
                </a:solidFill>
                <a:latin typeface="Verdana" panose="020B0604030504040204" pitchFamily="34" charset="0"/>
              </a:rPr>
              <a:t>GOD’S VALUES ARE TRUE.</a:t>
            </a:r>
          </a:p>
        </p:txBody>
      </p:sp>
    </p:spTree>
    <p:extLst>
      <p:ext uri="{BB962C8B-B14F-4D97-AF65-F5344CB8AC3E}">
        <p14:creationId xmlns:p14="http://schemas.microsoft.com/office/powerpoint/2010/main" val="263367354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D693-6895-5E62-3E7B-CFC5B17726BE}"/>
              </a:ext>
            </a:extLst>
          </p:cNvPr>
          <p:cNvSpPr>
            <a:spLocks noGrp="1"/>
          </p:cNvSpPr>
          <p:nvPr>
            <p:ph type="title"/>
          </p:nvPr>
        </p:nvSpPr>
        <p:spPr>
          <a:xfrm>
            <a:off x="913795" y="256674"/>
            <a:ext cx="10353762" cy="962526"/>
          </a:xfrm>
        </p:spPr>
        <p:txBody>
          <a:bodyPr/>
          <a:lstStyle/>
          <a:p>
            <a:r>
              <a:rPr lang="en-US" dirty="0"/>
              <a:t>John 8:44</a:t>
            </a:r>
          </a:p>
        </p:txBody>
      </p:sp>
      <p:sp>
        <p:nvSpPr>
          <p:cNvPr id="3" name="Content Placeholder 2">
            <a:extLst>
              <a:ext uri="{FF2B5EF4-FFF2-40B4-BE49-F238E27FC236}">
                <a16:creationId xmlns:a16="http://schemas.microsoft.com/office/drawing/2014/main" id="{0F9866F2-5C02-DF8F-78F1-A244C6BD6209}"/>
              </a:ext>
            </a:extLst>
          </p:cNvPr>
          <p:cNvSpPr>
            <a:spLocks noGrp="1"/>
          </p:cNvSpPr>
          <p:nvPr>
            <p:ph idx="1"/>
          </p:nvPr>
        </p:nvSpPr>
        <p:spPr>
          <a:xfrm>
            <a:off x="913795" y="1219200"/>
            <a:ext cx="10353762" cy="4989095"/>
          </a:xfrm>
        </p:spPr>
        <p:txBody>
          <a:bodyPr>
            <a:noAutofit/>
          </a:bodyPr>
          <a:lstStyle/>
          <a:p>
            <a:r>
              <a:rPr lang="en-US" sz="3200" b="0" i="0" u="none" strike="noStrike" baseline="0" dirty="0">
                <a:solidFill>
                  <a:schemeClr val="tx1"/>
                </a:solidFill>
                <a:latin typeface="Verdana" panose="020B0604030504040204" pitchFamily="34" charset="0"/>
              </a:rPr>
              <a:t>(44)  You are of </a:t>
            </a:r>
            <a:r>
              <a:rPr lang="en-US" sz="3200" b="0" i="1" u="none" strike="noStrike" baseline="0" dirty="0">
                <a:solidFill>
                  <a:schemeClr val="tx1"/>
                </a:solidFill>
                <a:latin typeface="Verdana" panose="020B0604030504040204" pitchFamily="34" charset="0"/>
              </a:rPr>
              <a:t>your</a:t>
            </a:r>
            <a:r>
              <a:rPr lang="en-US" sz="3200" b="0" i="0" u="none" strike="noStrike" baseline="0" dirty="0">
                <a:solidFill>
                  <a:schemeClr val="tx1"/>
                </a:solidFill>
                <a:latin typeface="Verdana" panose="020B0604030504040204" pitchFamily="34" charset="0"/>
              </a:rPr>
              <a:t> father the devil, and the desires of your father you want to do. He was a murderer from the beginning, and does not stand in the truth, because there is no truth in him. When he speaks a lie, he speaks from his own </a:t>
            </a:r>
            <a:r>
              <a:rPr lang="en-US" sz="3200" b="0" i="1" u="none" strike="noStrike" baseline="0" dirty="0">
                <a:solidFill>
                  <a:schemeClr val="tx1"/>
                </a:solidFill>
                <a:latin typeface="Verdana" panose="020B0604030504040204" pitchFamily="34" charset="0"/>
              </a:rPr>
              <a:t>resources,</a:t>
            </a:r>
            <a:r>
              <a:rPr lang="en-US" sz="3200" b="0" i="0" u="none" strike="noStrike" baseline="0" dirty="0">
                <a:solidFill>
                  <a:schemeClr val="tx1"/>
                </a:solidFill>
                <a:latin typeface="Verdana" panose="020B0604030504040204" pitchFamily="34" charset="0"/>
              </a:rPr>
              <a:t> for he is a liar and the father of it.  </a:t>
            </a:r>
          </a:p>
        </p:txBody>
      </p:sp>
    </p:spTree>
    <p:extLst>
      <p:ext uri="{BB962C8B-B14F-4D97-AF65-F5344CB8AC3E}">
        <p14:creationId xmlns:p14="http://schemas.microsoft.com/office/powerpoint/2010/main" val="102834748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D693-6895-5E62-3E7B-CFC5B17726BE}"/>
              </a:ext>
            </a:extLst>
          </p:cNvPr>
          <p:cNvSpPr>
            <a:spLocks noGrp="1"/>
          </p:cNvSpPr>
          <p:nvPr>
            <p:ph type="title"/>
          </p:nvPr>
        </p:nvSpPr>
        <p:spPr>
          <a:xfrm>
            <a:off x="913795" y="256674"/>
            <a:ext cx="10353762" cy="962526"/>
          </a:xfrm>
        </p:spPr>
        <p:txBody>
          <a:bodyPr/>
          <a:lstStyle/>
          <a:p>
            <a:r>
              <a:rPr lang="en-US" dirty="0"/>
              <a:t>John 8:45-46</a:t>
            </a:r>
          </a:p>
        </p:txBody>
      </p:sp>
      <p:sp>
        <p:nvSpPr>
          <p:cNvPr id="3" name="Content Placeholder 2">
            <a:extLst>
              <a:ext uri="{FF2B5EF4-FFF2-40B4-BE49-F238E27FC236}">
                <a16:creationId xmlns:a16="http://schemas.microsoft.com/office/drawing/2014/main" id="{0F9866F2-5C02-DF8F-78F1-A244C6BD6209}"/>
              </a:ext>
            </a:extLst>
          </p:cNvPr>
          <p:cNvSpPr>
            <a:spLocks noGrp="1"/>
          </p:cNvSpPr>
          <p:nvPr>
            <p:ph idx="1"/>
          </p:nvPr>
        </p:nvSpPr>
        <p:spPr>
          <a:xfrm>
            <a:off x="913795" y="1219200"/>
            <a:ext cx="10353762" cy="4989095"/>
          </a:xfrm>
        </p:spPr>
        <p:txBody>
          <a:bodyPr>
            <a:noAutofit/>
          </a:bodyPr>
          <a:lstStyle/>
          <a:p>
            <a:r>
              <a:rPr lang="en-US" sz="3200" b="0" i="0" u="none" strike="noStrike" baseline="0" dirty="0">
                <a:solidFill>
                  <a:schemeClr val="tx1"/>
                </a:solidFill>
                <a:latin typeface="Verdana" panose="020B0604030504040204" pitchFamily="34" charset="0"/>
              </a:rPr>
              <a:t>(45)  But because I tell the truth, you do not believe Me.  </a:t>
            </a:r>
            <a:br>
              <a:rPr lang="en-US" sz="3200" b="0" i="0" u="none" strike="noStrike" baseline="0" dirty="0">
                <a:solidFill>
                  <a:schemeClr val="tx1"/>
                </a:solidFill>
                <a:latin typeface="Verdana" panose="020B0604030504040204" pitchFamily="34" charset="0"/>
              </a:rPr>
            </a:br>
            <a:r>
              <a:rPr lang="en-US" sz="3200" b="0" i="0" u="none" strike="noStrike" baseline="0" dirty="0">
                <a:solidFill>
                  <a:schemeClr val="tx1"/>
                </a:solidFill>
                <a:latin typeface="Verdana" panose="020B0604030504040204" pitchFamily="34" charset="0"/>
              </a:rPr>
              <a:t>(46)  Which of you convicts Me of sin? And if I tell the truth, why do you not believe Me?</a:t>
            </a:r>
          </a:p>
        </p:txBody>
      </p:sp>
      <p:pic>
        <p:nvPicPr>
          <p:cNvPr id="5" name="Picture 4">
            <a:extLst>
              <a:ext uri="{FF2B5EF4-FFF2-40B4-BE49-F238E27FC236}">
                <a16:creationId xmlns:a16="http://schemas.microsoft.com/office/drawing/2014/main" id="{023DC8A7-DEEB-9DC7-7A76-89353A3A9571}"/>
              </a:ext>
            </a:extLst>
          </p:cNvPr>
          <p:cNvPicPr>
            <a:picLocks noChangeAspect="1"/>
          </p:cNvPicPr>
          <p:nvPr/>
        </p:nvPicPr>
        <p:blipFill>
          <a:blip r:embed="rId2"/>
          <a:stretch>
            <a:fillRect/>
          </a:stretch>
        </p:blipFill>
        <p:spPr>
          <a:xfrm>
            <a:off x="3997617" y="3779835"/>
            <a:ext cx="4196765" cy="3390986"/>
          </a:xfrm>
          <a:prstGeom prst="rect">
            <a:avLst/>
          </a:prstGeom>
        </p:spPr>
      </p:pic>
    </p:spTree>
    <p:extLst>
      <p:ext uri="{BB962C8B-B14F-4D97-AF65-F5344CB8AC3E}">
        <p14:creationId xmlns:p14="http://schemas.microsoft.com/office/powerpoint/2010/main" val="237074245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D693-6895-5E62-3E7B-CFC5B17726BE}"/>
              </a:ext>
            </a:extLst>
          </p:cNvPr>
          <p:cNvSpPr>
            <a:spLocks noGrp="1"/>
          </p:cNvSpPr>
          <p:nvPr>
            <p:ph type="title"/>
          </p:nvPr>
        </p:nvSpPr>
        <p:spPr>
          <a:xfrm>
            <a:off x="913795" y="256674"/>
            <a:ext cx="10353762" cy="962526"/>
          </a:xfrm>
        </p:spPr>
        <p:txBody>
          <a:bodyPr/>
          <a:lstStyle/>
          <a:p>
            <a:pPr algn="l"/>
            <a:r>
              <a:rPr lang="en-US" dirty="0"/>
              <a:t>Can you imagine?</a:t>
            </a:r>
          </a:p>
        </p:txBody>
      </p:sp>
      <p:sp>
        <p:nvSpPr>
          <p:cNvPr id="3" name="Content Placeholder 2">
            <a:extLst>
              <a:ext uri="{FF2B5EF4-FFF2-40B4-BE49-F238E27FC236}">
                <a16:creationId xmlns:a16="http://schemas.microsoft.com/office/drawing/2014/main" id="{0F9866F2-5C02-DF8F-78F1-A244C6BD6209}"/>
              </a:ext>
            </a:extLst>
          </p:cNvPr>
          <p:cNvSpPr>
            <a:spLocks noGrp="1"/>
          </p:cNvSpPr>
          <p:nvPr>
            <p:ph idx="1"/>
          </p:nvPr>
        </p:nvSpPr>
        <p:spPr>
          <a:xfrm>
            <a:off x="913795" y="2181726"/>
            <a:ext cx="10353762" cy="4419600"/>
          </a:xfrm>
        </p:spPr>
        <p:txBody>
          <a:bodyPr>
            <a:noAutofit/>
          </a:bodyPr>
          <a:lstStyle/>
          <a:p>
            <a:r>
              <a:rPr lang="en-US" sz="3200" b="0" i="0" u="none" strike="noStrike" baseline="0" dirty="0">
                <a:solidFill>
                  <a:schemeClr val="tx1"/>
                </a:solidFill>
                <a:latin typeface="Verdana" panose="020B0604030504040204" pitchFamily="34" charset="0"/>
              </a:rPr>
              <a:t>Walk into a store and nothing has the correct price tag. A small lamp is $5,000 and a large recliner sofa is $30.</a:t>
            </a:r>
          </a:p>
          <a:p>
            <a:r>
              <a:rPr lang="en-US" sz="3200" dirty="0">
                <a:solidFill>
                  <a:schemeClr val="tx1"/>
                </a:solidFill>
                <a:latin typeface="Verdana" panose="020B0604030504040204" pitchFamily="34" charset="0"/>
              </a:rPr>
              <a:t>Someone has switched all the price tags!</a:t>
            </a:r>
          </a:p>
          <a:p>
            <a:r>
              <a:rPr lang="en-US" sz="3200" b="0" i="0" u="none" strike="noStrike" baseline="0" dirty="0">
                <a:solidFill>
                  <a:schemeClr val="tx1"/>
                </a:solidFill>
                <a:latin typeface="Verdana" panose="020B0604030504040204" pitchFamily="34" charset="0"/>
              </a:rPr>
              <a:t>Someone is also </a:t>
            </a:r>
            <a:r>
              <a:rPr lang="en-US" sz="3200" dirty="0">
                <a:solidFill>
                  <a:schemeClr val="tx1"/>
                </a:solidFill>
                <a:latin typeface="Verdana" panose="020B0604030504040204" pitchFamily="34" charset="0"/>
              </a:rPr>
              <a:t>switching life’s price tags.</a:t>
            </a:r>
          </a:p>
          <a:p>
            <a:r>
              <a:rPr lang="en-US" sz="3200" b="0" i="0" u="none" strike="noStrike" baseline="0" dirty="0">
                <a:solidFill>
                  <a:schemeClr val="tx1"/>
                </a:solidFill>
                <a:latin typeface="Verdana" panose="020B0604030504040204" pitchFamily="34" charset="0"/>
              </a:rPr>
              <a:t>Many things are no</a:t>
            </a:r>
            <a:r>
              <a:rPr lang="en-US" sz="3200" dirty="0">
                <a:solidFill>
                  <a:schemeClr val="tx1"/>
                </a:solidFill>
                <a:latin typeface="Verdana" panose="020B0604030504040204" pitchFamily="34" charset="0"/>
              </a:rPr>
              <a:t>t valued they way they should be.</a:t>
            </a:r>
            <a:endParaRPr lang="en-US" sz="3200" b="0" i="0" u="none" strike="noStrike" baseline="0" dirty="0">
              <a:solidFill>
                <a:schemeClr val="tx1"/>
              </a:solidFill>
              <a:latin typeface="Verdana" panose="020B0604030504040204" pitchFamily="34" charset="0"/>
            </a:endParaRPr>
          </a:p>
        </p:txBody>
      </p:sp>
      <p:pic>
        <p:nvPicPr>
          <p:cNvPr id="5" name="Picture 4">
            <a:extLst>
              <a:ext uri="{FF2B5EF4-FFF2-40B4-BE49-F238E27FC236}">
                <a16:creationId xmlns:a16="http://schemas.microsoft.com/office/drawing/2014/main" id="{EE6AA055-6EB1-3A12-3D40-C3011CDB9FF3}"/>
              </a:ext>
            </a:extLst>
          </p:cNvPr>
          <p:cNvPicPr>
            <a:picLocks noChangeAspect="1"/>
          </p:cNvPicPr>
          <p:nvPr/>
        </p:nvPicPr>
        <p:blipFill>
          <a:blip r:embed="rId2"/>
          <a:stretch>
            <a:fillRect/>
          </a:stretch>
        </p:blipFill>
        <p:spPr>
          <a:xfrm>
            <a:off x="8782063" y="256674"/>
            <a:ext cx="2485494" cy="1748589"/>
          </a:xfrm>
          <a:prstGeom prst="rect">
            <a:avLst/>
          </a:prstGeom>
        </p:spPr>
      </p:pic>
    </p:spTree>
    <p:extLst>
      <p:ext uri="{BB962C8B-B14F-4D97-AF65-F5344CB8AC3E}">
        <p14:creationId xmlns:p14="http://schemas.microsoft.com/office/powerpoint/2010/main" val="110396516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4323-F595-36DB-F6D9-379D6D04EE70}"/>
              </a:ext>
            </a:extLst>
          </p:cNvPr>
          <p:cNvSpPr>
            <a:spLocks noGrp="1"/>
          </p:cNvSpPr>
          <p:nvPr>
            <p:ph type="title"/>
          </p:nvPr>
        </p:nvSpPr>
        <p:spPr>
          <a:xfrm>
            <a:off x="913795" y="609600"/>
            <a:ext cx="10353762" cy="734568"/>
          </a:xfrm>
        </p:spPr>
        <p:txBody>
          <a:bodyPr/>
          <a:lstStyle/>
          <a:p>
            <a:r>
              <a:rPr lang="en-US" dirty="0"/>
              <a:t>1. The value of life</a:t>
            </a:r>
          </a:p>
        </p:txBody>
      </p:sp>
      <p:sp>
        <p:nvSpPr>
          <p:cNvPr id="3" name="Content Placeholder 2">
            <a:extLst>
              <a:ext uri="{FF2B5EF4-FFF2-40B4-BE49-F238E27FC236}">
                <a16:creationId xmlns:a16="http://schemas.microsoft.com/office/drawing/2014/main" id="{ADEBF729-8632-D747-F052-68EDEA98EC39}"/>
              </a:ext>
            </a:extLst>
          </p:cNvPr>
          <p:cNvSpPr>
            <a:spLocks noGrp="1"/>
          </p:cNvSpPr>
          <p:nvPr>
            <p:ph idx="1"/>
          </p:nvPr>
        </p:nvSpPr>
        <p:spPr>
          <a:xfrm>
            <a:off x="913795" y="1581912"/>
            <a:ext cx="10353762" cy="4209287"/>
          </a:xfrm>
        </p:spPr>
        <p:txBody>
          <a:bodyPr>
            <a:normAutofit/>
          </a:bodyPr>
          <a:lstStyle/>
          <a:p>
            <a:r>
              <a:rPr lang="en-US" sz="2400" dirty="0">
                <a:solidFill>
                  <a:schemeClr val="tx1"/>
                </a:solidFill>
                <a:latin typeface="Verdana" panose="020B0604030504040204" pitchFamily="34" charset="0"/>
                <a:ea typeface="Verdana" panose="020B0604030504040204" pitchFamily="34" charset="0"/>
              </a:rPr>
              <a:t>Life used to be sacred, highly regarded, of great value.</a:t>
            </a:r>
          </a:p>
          <a:p>
            <a:r>
              <a:rPr lang="en-US" sz="2400" b="0" i="0" u="none" strike="noStrike" baseline="0" dirty="0">
                <a:solidFill>
                  <a:schemeClr val="tx1"/>
                </a:solidFill>
                <a:latin typeface="Verdana" panose="020B0604030504040204" pitchFamily="34" charset="0"/>
                <a:ea typeface="Verdana" panose="020B0604030504040204" pitchFamily="34" charset="0"/>
              </a:rPr>
              <a:t>(Genesis 9:6)  "Whoever sheds man's blood, By man his blood shall be shed; </a:t>
            </a:r>
            <a:r>
              <a:rPr lang="en-US" sz="2400" b="1" i="0" u="sng" strike="noStrike" baseline="0" dirty="0">
                <a:solidFill>
                  <a:schemeClr val="tx1"/>
                </a:solidFill>
                <a:latin typeface="Verdana" panose="020B0604030504040204" pitchFamily="34" charset="0"/>
                <a:ea typeface="Verdana" panose="020B0604030504040204" pitchFamily="34" charset="0"/>
              </a:rPr>
              <a:t>For in the image of God He made man</a:t>
            </a:r>
            <a:r>
              <a:rPr lang="en-US" sz="2400" b="0" i="0" u="none" strike="noStrike" baseline="0" dirty="0">
                <a:solidFill>
                  <a:schemeClr val="tx1"/>
                </a:solidFill>
                <a:latin typeface="Verdana" panose="020B0604030504040204" pitchFamily="34" charset="0"/>
                <a:ea typeface="Verdana" panose="020B0604030504040204" pitchFamily="34" charset="0"/>
              </a:rPr>
              <a:t>.</a:t>
            </a:r>
          </a:p>
          <a:p>
            <a:pPr marR="0" algn="l" rtl="0"/>
            <a:r>
              <a:rPr lang="en-US" sz="2400" b="0" i="0" u="none" strike="noStrike" baseline="0" dirty="0">
                <a:solidFill>
                  <a:schemeClr val="tx1"/>
                </a:solidFill>
                <a:latin typeface="Verdana" panose="020B0604030504040204" pitchFamily="34" charset="0"/>
                <a:ea typeface="Verdana" panose="020B0604030504040204" pitchFamily="34" charset="0"/>
              </a:rPr>
              <a:t>(Acts 17:24)  God, who made the world and everything in it, since He is Lord of heaven and earth, does not dwell in temples made with hands.  (25)  Nor is He worshiped with men's hands, as though He needed anything, since</a:t>
            </a:r>
            <a:r>
              <a:rPr lang="en-US" sz="2400" b="1" i="0" strike="noStrike" baseline="0" dirty="0">
                <a:solidFill>
                  <a:schemeClr val="tx1"/>
                </a:solidFill>
                <a:latin typeface="Verdana" panose="020B0604030504040204" pitchFamily="34" charset="0"/>
                <a:ea typeface="Verdana" panose="020B0604030504040204" pitchFamily="34" charset="0"/>
              </a:rPr>
              <a:t> </a:t>
            </a:r>
            <a:r>
              <a:rPr lang="en-US" sz="2400" b="1" i="0" u="sng" strike="noStrike" baseline="0" dirty="0">
                <a:solidFill>
                  <a:schemeClr val="tx1"/>
                </a:solidFill>
                <a:latin typeface="Verdana" panose="020B0604030504040204" pitchFamily="34" charset="0"/>
                <a:ea typeface="Verdana" panose="020B0604030504040204" pitchFamily="34" charset="0"/>
              </a:rPr>
              <a:t>He gives to all life, breath</a:t>
            </a:r>
            <a:r>
              <a:rPr lang="en-US" sz="2400" b="0" i="0" u="none" strike="noStrike" baseline="0" dirty="0">
                <a:solidFill>
                  <a:schemeClr val="tx1"/>
                </a:solidFill>
                <a:latin typeface="Verdana" panose="020B0604030504040204" pitchFamily="34" charset="0"/>
                <a:ea typeface="Verdana" panose="020B0604030504040204" pitchFamily="34" charset="0"/>
              </a:rPr>
              <a:t>, and all things.</a:t>
            </a:r>
          </a:p>
          <a:p>
            <a:r>
              <a:rPr lang="en-US" sz="2400" b="1" dirty="0">
                <a:solidFill>
                  <a:schemeClr val="tx1"/>
                </a:solidFill>
                <a:latin typeface="Verdana" panose="020B0604030504040204" pitchFamily="34" charset="0"/>
                <a:ea typeface="Verdana" panose="020B0604030504040204" pitchFamily="34" charset="0"/>
              </a:rPr>
              <a:t>Life is something to be held as sacred and of great value.</a:t>
            </a:r>
          </a:p>
        </p:txBody>
      </p:sp>
    </p:spTree>
    <p:extLst>
      <p:ext uri="{BB962C8B-B14F-4D97-AF65-F5344CB8AC3E}">
        <p14:creationId xmlns:p14="http://schemas.microsoft.com/office/powerpoint/2010/main" val="410749465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4323-F595-36DB-F6D9-379D6D04EE70}"/>
              </a:ext>
            </a:extLst>
          </p:cNvPr>
          <p:cNvSpPr>
            <a:spLocks noGrp="1"/>
          </p:cNvSpPr>
          <p:nvPr>
            <p:ph type="title"/>
          </p:nvPr>
        </p:nvSpPr>
        <p:spPr>
          <a:xfrm>
            <a:off x="913795" y="609600"/>
            <a:ext cx="10353762" cy="734568"/>
          </a:xfrm>
        </p:spPr>
        <p:txBody>
          <a:bodyPr/>
          <a:lstStyle/>
          <a:p>
            <a:r>
              <a:rPr lang="en-US" dirty="0"/>
              <a:t>1. The value of life</a:t>
            </a:r>
          </a:p>
        </p:txBody>
      </p:sp>
      <p:sp>
        <p:nvSpPr>
          <p:cNvPr id="3" name="Content Placeholder 2">
            <a:extLst>
              <a:ext uri="{FF2B5EF4-FFF2-40B4-BE49-F238E27FC236}">
                <a16:creationId xmlns:a16="http://schemas.microsoft.com/office/drawing/2014/main" id="{ADEBF729-8632-D747-F052-68EDEA98EC39}"/>
              </a:ext>
            </a:extLst>
          </p:cNvPr>
          <p:cNvSpPr>
            <a:spLocks noGrp="1"/>
          </p:cNvSpPr>
          <p:nvPr>
            <p:ph idx="1"/>
          </p:nvPr>
        </p:nvSpPr>
        <p:spPr>
          <a:xfrm>
            <a:off x="913795" y="1581912"/>
            <a:ext cx="10353762" cy="4209287"/>
          </a:xfrm>
        </p:spPr>
        <p:txBody>
          <a:bodyPr>
            <a:normAutofit/>
          </a:bodyPr>
          <a:lstStyle/>
          <a:p>
            <a:r>
              <a:rPr lang="en-US" sz="2400" dirty="0">
                <a:solidFill>
                  <a:schemeClr val="tx1"/>
                </a:solidFill>
                <a:latin typeface="Verdana" panose="020B0604030504040204" pitchFamily="34" charset="0"/>
                <a:ea typeface="Verdana" panose="020B0604030504040204" pitchFamily="34" charset="0"/>
              </a:rPr>
              <a:t>Contrast this with the “price tag” of human life today.</a:t>
            </a:r>
          </a:p>
          <a:p>
            <a:endParaRPr lang="en-US" sz="2400" dirty="0">
              <a:solidFill>
                <a:schemeClr val="tx1"/>
              </a:solidFill>
              <a:latin typeface="Verdana" panose="020B0604030504040204" pitchFamily="34" charset="0"/>
              <a:ea typeface="Verdana" panose="020B0604030504040204" pitchFamily="34" charset="0"/>
            </a:endParaRPr>
          </a:p>
          <a:p>
            <a:r>
              <a:rPr lang="en-US" sz="2400" b="1" dirty="0">
                <a:solidFill>
                  <a:schemeClr val="tx1"/>
                </a:solidFill>
                <a:effectLst/>
                <a:latin typeface="Verdana" panose="020B0604030504040204" pitchFamily="34" charset="0"/>
                <a:ea typeface="Verdana" panose="020B0604030504040204" pitchFamily="34" charset="0"/>
              </a:rPr>
              <a:t>1. Abortion </a:t>
            </a:r>
            <a:r>
              <a:rPr lang="en-US" sz="2400" dirty="0">
                <a:solidFill>
                  <a:schemeClr val="tx1"/>
                </a:solidFill>
                <a:effectLst/>
                <a:latin typeface="Verdana" panose="020B0604030504040204" pitchFamily="34" charset="0"/>
                <a:ea typeface="Verdana" panose="020B0604030504040204" pitchFamily="34" charset="0"/>
              </a:rPr>
              <a:t>– taking the life of an unborn child</a:t>
            </a:r>
            <a:br>
              <a:rPr lang="en-US" sz="2400" dirty="0">
                <a:solidFill>
                  <a:schemeClr val="tx1"/>
                </a:solidFill>
                <a:effectLst/>
                <a:latin typeface="Verdana" panose="020B0604030504040204" pitchFamily="34" charset="0"/>
                <a:ea typeface="Verdana" panose="020B0604030504040204" pitchFamily="34" charset="0"/>
              </a:rPr>
            </a:br>
            <a:endParaRPr lang="en-US" sz="2400" b="1" dirty="0">
              <a:solidFill>
                <a:schemeClr val="tx1"/>
              </a:solidFill>
              <a:effectLst/>
              <a:latin typeface="Verdana" panose="020B0604030504040204" pitchFamily="34" charset="0"/>
              <a:ea typeface="Verdana" panose="020B0604030504040204" pitchFamily="34" charset="0"/>
            </a:endParaRPr>
          </a:p>
          <a:p>
            <a:r>
              <a:rPr lang="en-US" sz="2400" b="1" dirty="0">
                <a:solidFill>
                  <a:schemeClr val="tx1"/>
                </a:solidFill>
                <a:effectLst/>
                <a:latin typeface="Verdana" panose="020B0604030504040204" pitchFamily="34" charset="0"/>
                <a:ea typeface="Verdana" panose="020B0604030504040204" pitchFamily="34" charset="0"/>
              </a:rPr>
              <a:t>2. Euthanasia </a:t>
            </a:r>
            <a:r>
              <a:rPr lang="en-US" sz="2400" dirty="0">
                <a:solidFill>
                  <a:schemeClr val="tx1"/>
                </a:solidFill>
                <a:effectLst/>
                <a:latin typeface="Verdana" panose="020B0604030504040204" pitchFamily="34" charset="0"/>
                <a:ea typeface="Verdana" panose="020B0604030504040204" pitchFamily="34" charset="0"/>
              </a:rPr>
              <a:t>– “Mercy killing” is growing for many</a:t>
            </a:r>
            <a:br>
              <a:rPr lang="en-US" sz="2400" dirty="0">
                <a:solidFill>
                  <a:schemeClr val="tx1"/>
                </a:solidFill>
                <a:effectLst/>
                <a:latin typeface="Verdana" panose="020B0604030504040204" pitchFamily="34" charset="0"/>
                <a:ea typeface="Verdana" panose="020B0604030504040204" pitchFamily="34" charset="0"/>
              </a:rPr>
            </a:br>
            <a:endParaRPr lang="en-US" sz="2400" b="1" dirty="0">
              <a:solidFill>
                <a:schemeClr val="tx1"/>
              </a:solidFill>
              <a:effectLst/>
              <a:latin typeface="Verdana" panose="020B0604030504040204" pitchFamily="34" charset="0"/>
              <a:ea typeface="Verdana" panose="020B0604030504040204" pitchFamily="34" charset="0"/>
            </a:endParaRPr>
          </a:p>
          <a:p>
            <a:r>
              <a:rPr lang="en-US" sz="2400" b="1" dirty="0">
                <a:solidFill>
                  <a:schemeClr val="tx1"/>
                </a:solidFill>
                <a:effectLst/>
                <a:latin typeface="Verdana" panose="020B0604030504040204" pitchFamily="34" charset="0"/>
                <a:ea typeface="Verdana" panose="020B0604030504040204" pitchFamily="34" charset="0"/>
              </a:rPr>
              <a:t>3. Murder </a:t>
            </a:r>
            <a:r>
              <a:rPr lang="en-US" sz="2400" dirty="0">
                <a:solidFill>
                  <a:schemeClr val="tx1"/>
                </a:solidFill>
                <a:effectLst/>
                <a:latin typeface="Verdana" panose="020B0604030504040204" pitchFamily="34" charset="0"/>
                <a:ea typeface="Verdana" panose="020B0604030504040204" pitchFamily="34" charset="0"/>
              </a:rPr>
              <a:t>– the willful taking of a human life continues to be a major problem in many areas of the nation</a:t>
            </a:r>
            <a:endParaRPr lang="en-US" sz="2400" b="1" dirty="0">
              <a:solidFill>
                <a:schemeClr val="tx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5543566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4323-F595-36DB-F6D9-379D6D04EE70}"/>
              </a:ext>
            </a:extLst>
          </p:cNvPr>
          <p:cNvSpPr>
            <a:spLocks noGrp="1"/>
          </p:cNvSpPr>
          <p:nvPr>
            <p:ph type="title"/>
          </p:nvPr>
        </p:nvSpPr>
        <p:spPr>
          <a:xfrm>
            <a:off x="913795" y="609600"/>
            <a:ext cx="10353762" cy="734568"/>
          </a:xfrm>
        </p:spPr>
        <p:txBody>
          <a:bodyPr/>
          <a:lstStyle/>
          <a:p>
            <a:r>
              <a:rPr lang="en-US" dirty="0"/>
              <a:t>2. The value of sin</a:t>
            </a:r>
          </a:p>
        </p:txBody>
      </p:sp>
      <p:sp>
        <p:nvSpPr>
          <p:cNvPr id="3" name="Content Placeholder 2">
            <a:extLst>
              <a:ext uri="{FF2B5EF4-FFF2-40B4-BE49-F238E27FC236}">
                <a16:creationId xmlns:a16="http://schemas.microsoft.com/office/drawing/2014/main" id="{ADEBF729-8632-D747-F052-68EDEA98EC39}"/>
              </a:ext>
            </a:extLst>
          </p:cNvPr>
          <p:cNvSpPr>
            <a:spLocks noGrp="1"/>
          </p:cNvSpPr>
          <p:nvPr>
            <p:ph idx="1"/>
          </p:nvPr>
        </p:nvSpPr>
        <p:spPr>
          <a:xfrm>
            <a:off x="913795" y="1581912"/>
            <a:ext cx="10353762" cy="4209287"/>
          </a:xfrm>
        </p:spPr>
        <p:txBody>
          <a:bodyPr>
            <a:normAutofit/>
          </a:bodyPr>
          <a:lstStyle/>
          <a:p>
            <a:r>
              <a:rPr lang="en-US" sz="2000" dirty="0">
                <a:solidFill>
                  <a:schemeClr val="tx1"/>
                </a:solidFill>
                <a:latin typeface="Verdana" panose="020B0604030504040204" pitchFamily="34" charset="0"/>
                <a:ea typeface="Verdana" panose="020B0604030504040204" pitchFamily="34" charset="0"/>
              </a:rPr>
              <a:t>The Bible is clear on this subject.</a:t>
            </a:r>
          </a:p>
          <a:p>
            <a:pPr marR="0" algn="l" rtl="0"/>
            <a:r>
              <a:rPr lang="en-US" sz="2000" b="0" i="0" u="none" strike="noStrike" baseline="0" dirty="0">
                <a:solidFill>
                  <a:schemeClr val="tx1"/>
                </a:solidFill>
                <a:latin typeface="Verdana" panose="020B0604030504040204" pitchFamily="34" charset="0"/>
              </a:rPr>
              <a:t>(2Th 2:9)  The coming of the </a:t>
            </a:r>
            <a:r>
              <a:rPr lang="en-US" sz="2000" b="0" i="1" u="none" strike="noStrike" baseline="0" dirty="0">
                <a:solidFill>
                  <a:schemeClr val="tx1"/>
                </a:solidFill>
                <a:latin typeface="Verdana" panose="020B0604030504040204" pitchFamily="34" charset="0"/>
              </a:rPr>
              <a:t>lawless one</a:t>
            </a:r>
            <a:r>
              <a:rPr lang="en-US" sz="2000" b="0" i="0" u="none" strike="noStrike" baseline="0" dirty="0">
                <a:solidFill>
                  <a:schemeClr val="tx1"/>
                </a:solidFill>
                <a:latin typeface="Verdana" panose="020B0604030504040204" pitchFamily="34" charset="0"/>
              </a:rPr>
              <a:t> is according to the working of Satan, with all power, signs, and lying wonders,</a:t>
            </a:r>
          </a:p>
          <a:p>
            <a:pPr marR="0" algn="l" rtl="0"/>
            <a:r>
              <a:rPr lang="en-US" sz="2000" b="0" i="0" u="none" strike="noStrike" baseline="0" dirty="0">
                <a:solidFill>
                  <a:schemeClr val="tx1"/>
                </a:solidFill>
                <a:latin typeface="Verdana" panose="020B0604030504040204" pitchFamily="34" charset="0"/>
              </a:rPr>
              <a:t>(2Th 2:10)  and with all unrighteous deception among those who perish, because they did not receive the love of the truth, that they might be saved.</a:t>
            </a:r>
          </a:p>
          <a:p>
            <a:pPr marR="0" algn="l" rtl="0"/>
            <a:r>
              <a:rPr lang="en-US" sz="2000" b="0" i="0" u="none" strike="noStrike" baseline="0" dirty="0">
                <a:solidFill>
                  <a:schemeClr val="tx1"/>
                </a:solidFill>
                <a:latin typeface="Verdana" panose="020B0604030504040204" pitchFamily="34" charset="0"/>
              </a:rPr>
              <a:t>(2Th 2:11)  And for this reason God will send them strong delusion, that they should believe the lie,</a:t>
            </a:r>
          </a:p>
          <a:p>
            <a:pPr marR="0" algn="l" rtl="0"/>
            <a:r>
              <a:rPr lang="en-US" sz="2000" b="0" i="0" u="none" strike="noStrike" baseline="0" dirty="0">
                <a:solidFill>
                  <a:schemeClr val="tx1"/>
                </a:solidFill>
                <a:latin typeface="Verdana" panose="020B0604030504040204" pitchFamily="34" charset="0"/>
              </a:rPr>
              <a:t>(2Th 2:12)  that they all may be condemned who did not believe the truth but had pleasure in unrighteousness.</a:t>
            </a:r>
          </a:p>
        </p:txBody>
      </p:sp>
    </p:spTree>
    <p:extLst>
      <p:ext uri="{BB962C8B-B14F-4D97-AF65-F5344CB8AC3E}">
        <p14:creationId xmlns:p14="http://schemas.microsoft.com/office/powerpoint/2010/main" val="143602368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4323-F595-36DB-F6D9-379D6D04EE70}"/>
              </a:ext>
            </a:extLst>
          </p:cNvPr>
          <p:cNvSpPr>
            <a:spLocks noGrp="1"/>
          </p:cNvSpPr>
          <p:nvPr>
            <p:ph type="title"/>
          </p:nvPr>
        </p:nvSpPr>
        <p:spPr>
          <a:xfrm>
            <a:off x="913795" y="609600"/>
            <a:ext cx="10353762" cy="734568"/>
          </a:xfrm>
        </p:spPr>
        <p:txBody>
          <a:bodyPr/>
          <a:lstStyle/>
          <a:p>
            <a:r>
              <a:rPr lang="en-US" dirty="0"/>
              <a:t>2. The value of sin</a:t>
            </a:r>
          </a:p>
        </p:txBody>
      </p:sp>
      <p:sp>
        <p:nvSpPr>
          <p:cNvPr id="3" name="Content Placeholder 2">
            <a:extLst>
              <a:ext uri="{FF2B5EF4-FFF2-40B4-BE49-F238E27FC236}">
                <a16:creationId xmlns:a16="http://schemas.microsoft.com/office/drawing/2014/main" id="{ADEBF729-8632-D747-F052-68EDEA98EC39}"/>
              </a:ext>
            </a:extLst>
          </p:cNvPr>
          <p:cNvSpPr>
            <a:spLocks noGrp="1"/>
          </p:cNvSpPr>
          <p:nvPr>
            <p:ph idx="1"/>
          </p:nvPr>
        </p:nvSpPr>
        <p:spPr>
          <a:xfrm>
            <a:off x="913795" y="1581912"/>
            <a:ext cx="10353762" cy="4209287"/>
          </a:xfrm>
        </p:spPr>
        <p:txBody>
          <a:bodyPr>
            <a:normAutofit/>
          </a:bodyPr>
          <a:lstStyle/>
          <a:p>
            <a:pPr marR="0" algn="l" rtl="0"/>
            <a:r>
              <a:rPr lang="en-US" sz="2000" b="0" i="0" u="none" strike="noStrike" baseline="0" dirty="0">
                <a:solidFill>
                  <a:schemeClr val="tx1"/>
                </a:solidFill>
                <a:latin typeface="Verdana" panose="020B0604030504040204" pitchFamily="34" charset="0"/>
              </a:rPr>
              <a:t>(Romans 1:28-32)  And even as they did not like to retain God in </a:t>
            </a:r>
            <a:r>
              <a:rPr lang="en-US" sz="2000" b="0" i="1" u="none" strike="noStrike" baseline="0" dirty="0">
                <a:solidFill>
                  <a:schemeClr val="tx1"/>
                </a:solidFill>
                <a:latin typeface="Verdana" panose="020B0604030504040204" pitchFamily="34" charset="0"/>
              </a:rPr>
              <a:t>their</a:t>
            </a:r>
            <a:r>
              <a:rPr lang="en-US" sz="2000" b="0" i="0" u="none" strike="noStrike" baseline="0" dirty="0">
                <a:solidFill>
                  <a:schemeClr val="tx1"/>
                </a:solidFill>
                <a:latin typeface="Verdana" panose="020B0604030504040204" pitchFamily="34" charset="0"/>
              </a:rPr>
              <a:t> knowledge, God gave them over to a debased mind, to do those things which are not fitting;  (29)  being filled with all unrighteousness, sexual immorality, wickedness, covetousness, maliciousness; full of envy, </a:t>
            </a:r>
            <a:r>
              <a:rPr lang="en-US" sz="2000" b="1" i="0" u="sng" strike="noStrike" baseline="0" dirty="0">
                <a:solidFill>
                  <a:schemeClr val="tx1"/>
                </a:solidFill>
                <a:latin typeface="Verdana" panose="020B0604030504040204" pitchFamily="34" charset="0"/>
              </a:rPr>
              <a:t>murder</a:t>
            </a:r>
            <a:r>
              <a:rPr lang="en-US" sz="2000" b="0" i="0" u="none" strike="noStrike" baseline="0" dirty="0">
                <a:solidFill>
                  <a:schemeClr val="tx1"/>
                </a:solidFill>
                <a:latin typeface="Verdana" panose="020B0604030504040204" pitchFamily="34" charset="0"/>
              </a:rPr>
              <a:t>, strife, deceit, evil-mindedness; </a:t>
            </a:r>
            <a:r>
              <a:rPr lang="en-US" sz="2000" b="0" i="1" u="none" strike="noStrike" baseline="0" dirty="0">
                <a:solidFill>
                  <a:schemeClr val="tx1"/>
                </a:solidFill>
                <a:latin typeface="Verdana" panose="020B0604030504040204" pitchFamily="34" charset="0"/>
              </a:rPr>
              <a:t>they are</a:t>
            </a:r>
            <a:r>
              <a:rPr lang="en-US" sz="2000" b="0" i="0" u="none" strike="noStrike" baseline="0" dirty="0">
                <a:solidFill>
                  <a:schemeClr val="tx1"/>
                </a:solidFill>
                <a:latin typeface="Verdana" panose="020B0604030504040204" pitchFamily="34" charset="0"/>
              </a:rPr>
              <a:t> whisperers,  (30)  backbiters, haters of God, violent, proud, boasters, inventors of evil things, disobedient to parents,  (31)  undiscerning, untrustworthy, unloving, unforgiving, unmerciful;  (32)  who, knowing the righteous judgment of God, that </a:t>
            </a:r>
            <a:r>
              <a:rPr lang="en-US" sz="2000" b="1" i="0" u="sng" strike="noStrike" baseline="0" dirty="0">
                <a:solidFill>
                  <a:schemeClr val="tx1"/>
                </a:solidFill>
                <a:latin typeface="Verdana" panose="020B0604030504040204" pitchFamily="34" charset="0"/>
              </a:rPr>
              <a:t>those who practice such things are deserving of death</a:t>
            </a:r>
            <a:r>
              <a:rPr lang="en-US" sz="2000" b="0" i="0" u="none" strike="noStrike" baseline="0" dirty="0">
                <a:solidFill>
                  <a:schemeClr val="tx1"/>
                </a:solidFill>
                <a:latin typeface="Verdana" panose="020B0604030504040204" pitchFamily="34" charset="0"/>
              </a:rPr>
              <a:t>, not only do the same but also approve of those who practice them.</a:t>
            </a:r>
          </a:p>
        </p:txBody>
      </p:sp>
    </p:spTree>
    <p:extLst>
      <p:ext uri="{BB962C8B-B14F-4D97-AF65-F5344CB8AC3E}">
        <p14:creationId xmlns:p14="http://schemas.microsoft.com/office/powerpoint/2010/main" val="379541439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4323-F595-36DB-F6D9-379D6D04EE70}"/>
              </a:ext>
            </a:extLst>
          </p:cNvPr>
          <p:cNvSpPr>
            <a:spLocks noGrp="1"/>
          </p:cNvSpPr>
          <p:nvPr>
            <p:ph type="title"/>
          </p:nvPr>
        </p:nvSpPr>
        <p:spPr>
          <a:xfrm>
            <a:off x="913795" y="609600"/>
            <a:ext cx="10353762" cy="734568"/>
          </a:xfrm>
        </p:spPr>
        <p:txBody>
          <a:bodyPr/>
          <a:lstStyle/>
          <a:p>
            <a:r>
              <a:rPr lang="en-US" dirty="0"/>
              <a:t>2. The value of sin</a:t>
            </a:r>
          </a:p>
        </p:txBody>
      </p:sp>
      <p:sp>
        <p:nvSpPr>
          <p:cNvPr id="3" name="Content Placeholder 2">
            <a:extLst>
              <a:ext uri="{FF2B5EF4-FFF2-40B4-BE49-F238E27FC236}">
                <a16:creationId xmlns:a16="http://schemas.microsoft.com/office/drawing/2014/main" id="{ADEBF729-8632-D747-F052-68EDEA98EC39}"/>
              </a:ext>
            </a:extLst>
          </p:cNvPr>
          <p:cNvSpPr>
            <a:spLocks noGrp="1"/>
          </p:cNvSpPr>
          <p:nvPr>
            <p:ph idx="1"/>
          </p:nvPr>
        </p:nvSpPr>
        <p:spPr>
          <a:xfrm>
            <a:off x="913795" y="1581912"/>
            <a:ext cx="10353762" cy="4209287"/>
          </a:xfrm>
        </p:spPr>
        <p:txBody>
          <a:bodyPr>
            <a:normAutofit/>
          </a:bodyPr>
          <a:lstStyle/>
          <a:p>
            <a:pPr marR="0" algn="l" rtl="0"/>
            <a:r>
              <a:rPr lang="en-US" sz="3600" b="0" i="0" u="none" strike="noStrike" baseline="0" dirty="0">
                <a:solidFill>
                  <a:schemeClr val="tx1"/>
                </a:solidFill>
                <a:latin typeface="Verdana" panose="020B0604030504040204" pitchFamily="34" charset="0"/>
              </a:rPr>
              <a:t>(Isaiah 5:20)  Woe to those who call evil good, and good evil; Who put darkness for light, and light for darkness; Who put bitter for sweet, and sweet for bitter!</a:t>
            </a:r>
          </a:p>
          <a:p>
            <a:pPr marR="0" algn="l" rtl="0"/>
            <a:endParaRPr lang="en-US" sz="3600" b="0" i="0" u="none" strike="noStrike" baseline="0" dirty="0">
              <a:solidFill>
                <a:schemeClr val="tx1"/>
              </a:solidFill>
              <a:latin typeface="Verdana" panose="020B0604030504040204" pitchFamily="34" charset="0"/>
            </a:endParaRPr>
          </a:p>
          <a:p>
            <a:pPr marR="0" algn="ctr" rtl="0"/>
            <a:r>
              <a:rPr lang="en-US" sz="4000" b="1" dirty="0">
                <a:solidFill>
                  <a:schemeClr val="tx1"/>
                </a:solidFill>
                <a:latin typeface="Verdana" panose="020B0604030504040204" pitchFamily="34" charset="0"/>
              </a:rPr>
              <a:t>The price tag has been changed!</a:t>
            </a:r>
            <a:endParaRPr lang="en-US" sz="40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58330889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3.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{A05F7B9A-FC76-465D-B8D0-120DC2B4875A}tf11665031_win32</Template>
  <TotalTime>65</TotalTime>
  <Words>977</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 Nova</vt:lpstr>
      <vt:lpstr>Arial Nova Light</vt:lpstr>
      <vt:lpstr>Verdana</vt:lpstr>
      <vt:lpstr>Wingdings 2</vt:lpstr>
      <vt:lpstr>SlateVTI</vt:lpstr>
      <vt:lpstr>Who Switched the Price Tag?</vt:lpstr>
      <vt:lpstr>John 8:44</vt:lpstr>
      <vt:lpstr>John 8:45-46</vt:lpstr>
      <vt:lpstr>Can you imagine?</vt:lpstr>
      <vt:lpstr>1. The value of life</vt:lpstr>
      <vt:lpstr>1. The value of life</vt:lpstr>
      <vt:lpstr>2. The value of sin</vt:lpstr>
      <vt:lpstr>2. The value of sin</vt:lpstr>
      <vt:lpstr>2. The value of sin</vt:lpstr>
      <vt:lpstr>3. The value of truth</vt:lpstr>
      <vt:lpstr>3. The value of truth</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Manly Luscombe</dc:creator>
  <cp:lastModifiedBy>Manly Luscombe</cp:lastModifiedBy>
  <cp:revision>3</cp:revision>
  <dcterms:created xsi:type="dcterms:W3CDTF">2024-06-06T17:42:58Z</dcterms:created>
  <dcterms:modified xsi:type="dcterms:W3CDTF">2024-06-06T18:54:30Z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