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6" r:id="rId5"/>
    <p:sldId id="268" r:id="rId6"/>
    <p:sldId id="269" r:id="rId7"/>
    <p:sldId id="270" r:id="rId8"/>
    <p:sldId id="271" r:id="rId9"/>
    <p:sldId id="273" r:id="rId10"/>
    <p:sldId id="272" r:id="rId11"/>
    <p:sldId id="274" r:id="rId12"/>
    <p:sldId id="276" r:id="rId13"/>
    <p:sldId id="275" r:id="rId14"/>
    <p:sldId id="277" r:id="rId15"/>
    <p:sldId id="278" r:id="rId16"/>
    <p:sldId id="279" r:id="rId17"/>
    <p:sldId id="281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2AA0A-DAD9-4540-BE8F-A912DD2DC5CF}" v="4" dt="2023-10-14T13:18:54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50" d="100"/>
          <a:sy n="50" d="100"/>
        </p:scale>
        <p:origin x="2654" y="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A002AA0A-DAD9-4540-BE8F-A912DD2DC5CF}"/>
    <pc:docChg chg="custSel addSld modSld sldOrd modMainMaster">
      <pc:chgData name="Account Update" userId="d66a401e1e7a39bf" providerId="LiveId" clId="{A002AA0A-DAD9-4540-BE8F-A912DD2DC5CF}" dt="2023-10-14T13:42:29.069" v="1145" actId="20577"/>
      <pc:docMkLst>
        <pc:docMk/>
      </pc:docMkLst>
      <pc:sldChg chg="modSp mod modTransition">
        <pc:chgData name="Account Update" userId="d66a401e1e7a39bf" providerId="LiveId" clId="{A002AA0A-DAD9-4540-BE8F-A912DD2DC5CF}" dt="2023-10-14T13:25:21.286" v="1079" actId="14100"/>
        <pc:sldMkLst>
          <pc:docMk/>
          <pc:sldMk cId="2150907417" sldId="266"/>
        </pc:sldMkLst>
        <pc:spChg chg="mod">
          <ac:chgData name="Account Update" userId="d66a401e1e7a39bf" providerId="LiveId" clId="{A002AA0A-DAD9-4540-BE8F-A912DD2DC5CF}" dt="2023-10-14T13:25:21.286" v="1079" actId="14100"/>
          <ac:spMkLst>
            <pc:docMk/>
            <pc:sldMk cId="2150907417" sldId="266"/>
            <ac:spMk id="2" creationId="{005FC8A3-E13B-4826-9209-7BF50A171C0E}"/>
          </ac:spMkLst>
        </pc:spChg>
        <pc:spChg chg="mod">
          <ac:chgData name="Account Update" userId="d66a401e1e7a39bf" providerId="LiveId" clId="{A002AA0A-DAD9-4540-BE8F-A912DD2DC5CF}" dt="2023-10-14T13:17:35.167" v="1059" actId="255"/>
          <ac:spMkLst>
            <pc:docMk/>
            <pc:sldMk cId="2150907417" sldId="266"/>
            <ac:spMk id="46" creationId="{9FAB1297-9259-4D7C-9A01-87FBDC28ACFB}"/>
          </ac:spMkLst>
        </pc:spChg>
        <pc:spChg chg="mod">
          <ac:chgData name="Account Update" userId="d66a401e1e7a39bf" providerId="LiveId" clId="{A002AA0A-DAD9-4540-BE8F-A912DD2DC5CF}" dt="2023-10-14T12:52:13.378" v="311" actId="113"/>
          <ac:spMkLst>
            <pc:docMk/>
            <pc:sldMk cId="2150907417" sldId="266"/>
            <ac:spMk id="52" creationId="{8DDCB596-D448-45DF-A9DB-CF290614CDC6}"/>
          </ac:spMkLst>
        </pc:spChg>
        <pc:spChg chg="mod">
          <ac:chgData name="Account Update" userId="d66a401e1e7a39bf" providerId="LiveId" clId="{A002AA0A-DAD9-4540-BE8F-A912DD2DC5CF}" dt="2023-10-14T13:15:47.821" v="1047" actId="255"/>
          <ac:spMkLst>
            <pc:docMk/>
            <pc:sldMk cId="2150907417" sldId="266"/>
            <ac:spMk id="53" creationId="{BF642FE8-1C7D-4AA6-8FA5-9CD4F8969B4D}"/>
          </ac:spMkLst>
        </pc:spChg>
        <pc:spChg chg="mod">
          <ac:chgData name="Account Update" userId="d66a401e1e7a39bf" providerId="LiveId" clId="{A002AA0A-DAD9-4540-BE8F-A912DD2DC5CF}" dt="2023-10-14T12:52:17.813" v="312" actId="113"/>
          <ac:spMkLst>
            <pc:docMk/>
            <pc:sldMk cId="2150907417" sldId="266"/>
            <ac:spMk id="59" creationId="{A08ED7DB-9E4B-4204-81C7-DFFED06A22AD}"/>
          </ac:spMkLst>
        </pc:spChg>
        <pc:spChg chg="mod">
          <ac:chgData name="Account Update" userId="d66a401e1e7a39bf" providerId="LiveId" clId="{A002AA0A-DAD9-4540-BE8F-A912DD2DC5CF}" dt="2023-10-14T13:16:56.921" v="1054" actId="255"/>
          <ac:spMkLst>
            <pc:docMk/>
            <pc:sldMk cId="2150907417" sldId="266"/>
            <ac:spMk id="60" creationId="{AE18CBDE-AB99-44AA-9C7D-28F1B835D4DD}"/>
          </ac:spMkLst>
        </pc:spChg>
        <pc:spChg chg="mod">
          <ac:chgData name="Account Update" userId="d66a401e1e7a39bf" providerId="LiveId" clId="{A002AA0A-DAD9-4540-BE8F-A912DD2DC5CF}" dt="2023-10-14T12:52:21.681" v="313" actId="113"/>
          <ac:spMkLst>
            <pc:docMk/>
            <pc:sldMk cId="2150907417" sldId="266"/>
            <ac:spMk id="66" creationId="{2FE7802C-8FE6-4EB1-9943-7FD66AD59B0B}"/>
          </ac:spMkLst>
        </pc:spChg>
        <pc:spChg chg="mod">
          <ac:chgData name="Account Update" userId="d66a401e1e7a39bf" providerId="LiveId" clId="{A002AA0A-DAD9-4540-BE8F-A912DD2DC5CF}" dt="2023-10-14T13:17:04.337" v="1055" actId="255"/>
          <ac:spMkLst>
            <pc:docMk/>
            <pc:sldMk cId="2150907417" sldId="266"/>
            <ac:spMk id="67" creationId="{7382AB3A-13C4-4AA2-9DD5-A1C6C59C4089}"/>
          </ac:spMkLst>
        </pc:spChg>
        <pc:spChg chg="mod">
          <ac:chgData name="Account Update" userId="d66a401e1e7a39bf" providerId="LiveId" clId="{A002AA0A-DAD9-4540-BE8F-A912DD2DC5CF}" dt="2023-10-14T12:52:26.993" v="314" actId="113"/>
          <ac:spMkLst>
            <pc:docMk/>
            <pc:sldMk cId="2150907417" sldId="266"/>
            <ac:spMk id="73" creationId="{D90D4121-3C4D-4E3C-9288-3D5FC15DBF18}"/>
          </ac:spMkLst>
        </pc:spChg>
        <pc:spChg chg="mod">
          <ac:chgData name="Account Update" userId="d66a401e1e7a39bf" providerId="LiveId" clId="{A002AA0A-DAD9-4540-BE8F-A912DD2DC5CF}" dt="2023-10-14T13:17:10.778" v="1056" actId="255"/>
          <ac:spMkLst>
            <pc:docMk/>
            <pc:sldMk cId="2150907417" sldId="266"/>
            <ac:spMk id="74" creationId="{44BF20A2-DC1F-4898-A8A7-3430803CA0FE}"/>
          </ac:spMkLst>
        </pc:spChg>
        <pc:spChg chg="mod">
          <ac:chgData name="Account Update" userId="d66a401e1e7a39bf" providerId="LiveId" clId="{A002AA0A-DAD9-4540-BE8F-A912DD2DC5CF}" dt="2023-10-14T12:52:30.122" v="315" actId="113"/>
          <ac:spMkLst>
            <pc:docMk/>
            <pc:sldMk cId="2150907417" sldId="266"/>
            <ac:spMk id="80" creationId="{E37AD954-98B5-4231-9C83-A116E08E8B7E}"/>
          </ac:spMkLst>
        </pc:spChg>
        <pc:spChg chg="mod">
          <ac:chgData name="Account Update" userId="d66a401e1e7a39bf" providerId="LiveId" clId="{A002AA0A-DAD9-4540-BE8F-A912DD2DC5CF}" dt="2023-10-14T13:17:19.296" v="1057" actId="255"/>
          <ac:spMkLst>
            <pc:docMk/>
            <pc:sldMk cId="2150907417" sldId="266"/>
            <ac:spMk id="81" creationId="{A2FACC17-1E92-408A-980E-61FF6A9DAA7C}"/>
          </ac:spMkLst>
        </pc:spChg>
        <pc:spChg chg="mod">
          <ac:chgData name="Account Update" userId="d66a401e1e7a39bf" providerId="LiveId" clId="{A002AA0A-DAD9-4540-BE8F-A912DD2DC5CF}" dt="2023-10-14T12:52:36.516" v="316" actId="113"/>
          <ac:spMkLst>
            <pc:docMk/>
            <pc:sldMk cId="2150907417" sldId="266"/>
            <ac:spMk id="87" creationId="{4E1DE0C8-8208-40A3-9F6E-D1DE68D3FFCC}"/>
          </ac:spMkLst>
        </pc:spChg>
      </pc:sldChg>
      <pc:sldChg chg="modSp mod modTransition">
        <pc:chgData name="Account Update" userId="d66a401e1e7a39bf" providerId="LiveId" clId="{A002AA0A-DAD9-4540-BE8F-A912DD2DC5CF}" dt="2023-10-14T13:28:19.118" v="1121" actId="6549"/>
        <pc:sldMkLst>
          <pc:docMk/>
          <pc:sldMk cId="2622959639" sldId="268"/>
        </pc:sldMkLst>
        <pc:spChg chg="mod">
          <ac:chgData name="Account Update" userId="d66a401e1e7a39bf" providerId="LiveId" clId="{A002AA0A-DAD9-4540-BE8F-A912DD2DC5CF}" dt="2023-10-14T13:28:19.118" v="1121" actId="6549"/>
          <ac:spMkLst>
            <pc:docMk/>
            <pc:sldMk cId="2622959639" sldId="268"/>
            <ac:spMk id="2" creationId="{B4506C81-6336-8D4F-757F-BD39E1CB62D4}"/>
          </ac:spMkLst>
        </pc:spChg>
        <pc:spChg chg="mod">
          <ac:chgData name="Account Update" userId="d66a401e1e7a39bf" providerId="LiveId" clId="{A002AA0A-DAD9-4540-BE8F-A912DD2DC5CF}" dt="2023-10-14T13:23:56.737" v="1073" actId="2711"/>
          <ac:spMkLst>
            <pc:docMk/>
            <pc:sldMk cId="2622959639" sldId="268"/>
            <ac:spMk id="3" creationId="{8A054FDF-3C0F-2404-735A-B6ABC441F248}"/>
          </ac:spMkLst>
        </pc:spChg>
      </pc:sldChg>
      <pc:sldChg chg="modSp mod modTransition">
        <pc:chgData name="Account Update" userId="d66a401e1e7a39bf" providerId="LiveId" clId="{A002AA0A-DAD9-4540-BE8F-A912DD2DC5CF}" dt="2023-10-14T13:27:14.003" v="1081" actId="207"/>
        <pc:sldMkLst>
          <pc:docMk/>
          <pc:sldMk cId="2167011481" sldId="269"/>
        </pc:sldMkLst>
        <pc:spChg chg="mod">
          <ac:chgData name="Account Update" userId="d66a401e1e7a39bf" providerId="LiveId" clId="{A002AA0A-DAD9-4540-BE8F-A912DD2DC5CF}" dt="2023-10-14T13:27:14.003" v="1081" actId="207"/>
          <ac:spMkLst>
            <pc:docMk/>
            <pc:sldMk cId="2167011481" sldId="269"/>
            <ac:spMk id="2" creationId="{B4506C81-6336-8D4F-757F-BD39E1CB62D4}"/>
          </ac:spMkLst>
        </pc:spChg>
        <pc:spChg chg="mod">
          <ac:chgData name="Account Update" userId="d66a401e1e7a39bf" providerId="LiveId" clId="{A002AA0A-DAD9-4540-BE8F-A912DD2DC5CF}" dt="2023-10-14T13:24:12.186" v="1075" actId="27636"/>
          <ac:spMkLst>
            <pc:docMk/>
            <pc:sldMk cId="2167011481" sldId="269"/>
            <ac:spMk id="3" creationId="{8A054FDF-3C0F-2404-735A-B6ABC441F248}"/>
          </ac:spMkLst>
        </pc:spChg>
      </pc:sldChg>
      <pc:sldChg chg="modSp mod modTransition">
        <pc:chgData name="Account Update" userId="d66a401e1e7a39bf" providerId="LiveId" clId="{A002AA0A-DAD9-4540-BE8F-A912DD2DC5CF}" dt="2023-10-14T13:18:54.210" v="1061"/>
        <pc:sldMkLst>
          <pc:docMk/>
          <pc:sldMk cId="1164762535" sldId="270"/>
        </pc:sldMkLst>
        <pc:spChg chg="mod">
          <ac:chgData name="Account Update" userId="d66a401e1e7a39bf" providerId="LiveId" clId="{A002AA0A-DAD9-4540-BE8F-A912DD2DC5CF}" dt="2023-10-14T12:32:57.384" v="44" actId="20577"/>
          <ac:spMkLst>
            <pc:docMk/>
            <pc:sldMk cId="1164762535" sldId="270"/>
            <ac:spMk id="3" creationId="{8A054FDF-3C0F-2404-735A-B6ABC441F248}"/>
          </ac:spMkLst>
        </pc:spChg>
      </pc:sldChg>
      <pc:sldChg chg="addSp delSp modSp add mod modTransition">
        <pc:chgData name="Account Update" userId="d66a401e1e7a39bf" providerId="LiveId" clId="{A002AA0A-DAD9-4540-BE8F-A912DD2DC5CF}" dt="2023-10-14T13:23:35.637" v="1072" actId="255"/>
        <pc:sldMkLst>
          <pc:docMk/>
          <pc:sldMk cId="2088001750" sldId="271"/>
        </pc:sldMkLst>
        <pc:spChg chg="mod">
          <ac:chgData name="Account Update" userId="d66a401e1e7a39bf" providerId="LiveId" clId="{A002AA0A-DAD9-4540-BE8F-A912DD2DC5CF}" dt="2023-10-14T12:34:04.006" v="97" actId="20577"/>
          <ac:spMkLst>
            <pc:docMk/>
            <pc:sldMk cId="2088001750" sldId="271"/>
            <ac:spMk id="2" creationId="{B4506C81-6336-8D4F-757F-BD39E1CB62D4}"/>
          </ac:spMkLst>
        </pc:spChg>
        <pc:spChg chg="del mod">
          <ac:chgData name="Account Update" userId="d66a401e1e7a39bf" providerId="LiveId" clId="{A002AA0A-DAD9-4540-BE8F-A912DD2DC5CF}" dt="2023-10-14T12:35:24.601" v="100" actId="931"/>
          <ac:spMkLst>
            <pc:docMk/>
            <pc:sldMk cId="2088001750" sldId="271"/>
            <ac:spMk id="3" creationId="{8A054FDF-3C0F-2404-735A-B6ABC441F248}"/>
          </ac:spMkLst>
        </pc:spChg>
        <pc:spChg chg="add del mod">
          <ac:chgData name="Account Update" userId="d66a401e1e7a39bf" providerId="LiveId" clId="{A002AA0A-DAD9-4540-BE8F-A912DD2DC5CF}" dt="2023-10-14T12:37:14.590" v="102" actId="931"/>
          <ac:spMkLst>
            <pc:docMk/>
            <pc:sldMk cId="2088001750" sldId="271"/>
            <ac:spMk id="7" creationId="{95A063EB-24A6-E0F5-5A1E-918B8C417DF9}"/>
          </ac:spMkLst>
        </pc:spChg>
        <pc:spChg chg="add mod">
          <ac:chgData name="Account Update" userId="d66a401e1e7a39bf" providerId="LiveId" clId="{A002AA0A-DAD9-4540-BE8F-A912DD2DC5CF}" dt="2023-10-14T13:23:35.637" v="1072" actId="255"/>
          <ac:spMkLst>
            <pc:docMk/>
            <pc:sldMk cId="2088001750" sldId="271"/>
            <ac:spMk id="11" creationId="{0C9D9433-0573-6231-3D1E-A28F4D890C4B}"/>
          </ac:spMkLst>
        </pc:spChg>
        <pc:picChg chg="add del mod">
          <ac:chgData name="Account Update" userId="d66a401e1e7a39bf" providerId="LiveId" clId="{A002AA0A-DAD9-4540-BE8F-A912DD2DC5CF}" dt="2023-10-14T12:35:30.388" v="101" actId="478"/>
          <ac:picMkLst>
            <pc:docMk/>
            <pc:sldMk cId="2088001750" sldId="271"/>
            <ac:picMk id="5" creationId="{2C14D45A-C111-8BB3-19C8-7DE17BA85128}"/>
          </ac:picMkLst>
        </pc:picChg>
        <pc:picChg chg="add del mod">
          <ac:chgData name="Account Update" userId="d66a401e1e7a39bf" providerId="LiveId" clId="{A002AA0A-DAD9-4540-BE8F-A912DD2DC5CF}" dt="2023-10-14T12:37:54.074" v="108" actId="478"/>
          <ac:picMkLst>
            <pc:docMk/>
            <pc:sldMk cId="2088001750" sldId="271"/>
            <ac:picMk id="9" creationId="{32BAAEDA-68F5-99D2-3632-3327E6593AC2}"/>
          </ac:picMkLst>
        </pc:picChg>
      </pc:sldChg>
      <pc:sldChg chg="add modTransition">
        <pc:chgData name="Account Update" userId="d66a401e1e7a39bf" providerId="LiveId" clId="{A002AA0A-DAD9-4540-BE8F-A912DD2DC5CF}" dt="2023-10-14T13:18:54.210" v="1061"/>
        <pc:sldMkLst>
          <pc:docMk/>
          <pc:sldMk cId="1453240629" sldId="272"/>
        </pc:sldMkLst>
      </pc:sldChg>
      <pc:sldChg chg="modSp add mod ord modTransition">
        <pc:chgData name="Account Update" userId="d66a401e1e7a39bf" providerId="LiveId" clId="{A002AA0A-DAD9-4540-BE8F-A912DD2DC5CF}" dt="2023-10-14T13:18:54.210" v="1061"/>
        <pc:sldMkLst>
          <pc:docMk/>
          <pc:sldMk cId="3537779691" sldId="273"/>
        </pc:sldMkLst>
        <pc:spChg chg="mod">
          <ac:chgData name="Account Update" userId="d66a401e1e7a39bf" providerId="LiveId" clId="{A002AA0A-DAD9-4540-BE8F-A912DD2DC5CF}" dt="2023-10-14T12:47:35.166" v="231" actId="255"/>
          <ac:spMkLst>
            <pc:docMk/>
            <pc:sldMk cId="3537779691" sldId="273"/>
            <ac:spMk id="11" creationId="{0C9D9433-0573-6231-3D1E-A28F4D890C4B}"/>
          </ac:spMkLst>
        </pc:spChg>
      </pc:sldChg>
      <pc:sldChg chg="addSp delSp modSp add mod modTransition">
        <pc:chgData name="Account Update" userId="d66a401e1e7a39bf" providerId="LiveId" clId="{A002AA0A-DAD9-4540-BE8F-A912DD2DC5CF}" dt="2023-10-14T13:18:54.210" v="1061"/>
        <pc:sldMkLst>
          <pc:docMk/>
          <pc:sldMk cId="2687791927" sldId="274"/>
        </pc:sldMkLst>
        <pc:spChg chg="mod">
          <ac:chgData name="Account Update" userId="d66a401e1e7a39bf" providerId="LiveId" clId="{A002AA0A-DAD9-4540-BE8F-A912DD2DC5CF}" dt="2023-10-14T12:48:35.846" v="260" actId="20577"/>
          <ac:spMkLst>
            <pc:docMk/>
            <pc:sldMk cId="2687791927" sldId="274"/>
            <ac:spMk id="2" creationId="{B4506C81-6336-8D4F-757F-BD39E1CB62D4}"/>
          </ac:spMkLst>
        </pc:spChg>
        <pc:spChg chg="add mod">
          <ac:chgData name="Account Update" userId="d66a401e1e7a39bf" providerId="LiveId" clId="{A002AA0A-DAD9-4540-BE8F-A912DD2DC5CF}" dt="2023-10-14T13:00:44.837" v="558" actId="255"/>
          <ac:spMkLst>
            <pc:docMk/>
            <pc:sldMk cId="2687791927" sldId="274"/>
            <ac:spMk id="4" creationId="{1A4B0CFC-384D-407C-109E-8E304B9E006D}"/>
          </ac:spMkLst>
        </pc:spChg>
        <pc:picChg chg="del">
          <ac:chgData name="Account Update" userId="d66a401e1e7a39bf" providerId="LiveId" clId="{A002AA0A-DAD9-4540-BE8F-A912DD2DC5CF}" dt="2023-10-14T12:48:41.581" v="261" actId="478"/>
          <ac:picMkLst>
            <pc:docMk/>
            <pc:sldMk cId="2687791927" sldId="274"/>
            <ac:picMk id="9" creationId="{32BAAEDA-68F5-99D2-3632-3327E6593AC2}"/>
          </ac:picMkLst>
        </pc:picChg>
      </pc:sldChg>
      <pc:sldChg chg="modSp add mod modTransition">
        <pc:chgData name="Account Update" userId="d66a401e1e7a39bf" providerId="LiveId" clId="{A002AA0A-DAD9-4540-BE8F-A912DD2DC5CF}" dt="2023-10-14T13:42:08.002" v="1141" actId="20577"/>
        <pc:sldMkLst>
          <pc:docMk/>
          <pc:sldMk cId="2651629206" sldId="275"/>
        </pc:sldMkLst>
        <pc:spChg chg="mod">
          <ac:chgData name="Account Update" userId="d66a401e1e7a39bf" providerId="LiveId" clId="{A002AA0A-DAD9-4540-BE8F-A912DD2DC5CF}" dt="2023-10-14T13:42:08.002" v="1141" actId="20577"/>
          <ac:spMkLst>
            <pc:docMk/>
            <pc:sldMk cId="2651629206" sldId="275"/>
            <ac:spMk id="4" creationId="{1A4B0CFC-384D-407C-109E-8E304B9E006D}"/>
          </ac:spMkLst>
        </pc:spChg>
      </pc:sldChg>
      <pc:sldChg chg="modSp add mod modTransition">
        <pc:chgData name="Account Update" userId="d66a401e1e7a39bf" providerId="LiveId" clId="{A002AA0A-DAD9-4540-BE8F-A912DD2DC5CF}" dt="2023-10-14T13:18:54.210" v="1061"/>
        <pc:sldMkLst>
          <pc:docMk/>
          <pc:sldMk cId="86892508" sldId="276"/>
        </pc:sldMkLst>
        <pc:spChg chg="mod">
          <ac:chgData name="Account Update" userId="d66a401e1e7a39bf" providerId="LiveId" clId="{A002AA0A-DAD9-4540-BE8F-A912DD2DC5CF}" dt="2023-10-14T13:01:20.648" v="560" actId="115"/>
          <ac:spMkLst>
            <pc:docMk/>
            <pc:sldMk cId="86892508" sldId="276"/>
            <ac:spMk id="4" creationId="{1A4B0CFC-384D-407C-109E-8E304B9E006D}"/>
          </ac:spMkLst>
        </pc:spChg>
      </pc:sldChg>
      <pc:sldChg chg="modSp add mod modTransition">
        <pc:chgData name="Account Update" userId="d66a401e1e7a39bf" providerId="LiveId" clId="{A002AA0A-DAD9-4540-BE8F-A912DD2DC5CF}" dt="2023-10-14T13:42:29.069" v="1145" actId="20577"/>
        <pc:sldMkLst>
          <pc:docMk/>
          <pc:sldMk cId="543454018" sldId="277"/>
        </pc:sldMkLst>
        <pc:spChg chg="mod">
          <ac:chgData name="Account Update" userId="d66a401e1e7a39bf" providerId="LiveId" clId="{A002AA0A-DAD9-4540-BE8F-A912DD2DC5CF}" dt="2023-10-14T13:42:29.069" v="1145" actId="20577"/>
          <ac:spMkLst>
            <pc:docMk/>
            <pc:sldMk cId="543454018" sldId="277"/>
            <ac:spMk id="4" creationId="{1A4B0CFC-384D-407C-109E-8E304B9E006D}"/>
          </ac:spMkLst>
        </pc:spChg>
      </pc:sldChg>
      <pc:sldChg chg="modSp add mod modTransition">
        <pc:chgData name="Account Update" userId="d66a401e1e7a39bf" providerId="LiveId" clId="{A002AA0A-DAD9-4540-BE8F-A912DD2DC5CF}" dt="2023-10-14T13:18:54.210" v="1061"/>
        <pc:sldMkLst>
          <pc:docMk/>
          <pc:sldMk cId="3797701842" sldId="278"/>
        </pc:sldMkLst>
        <pc:spChg chg="mod">
          <ac:chgData name="Account Update" userId="d66a401e1e7a39bf" providerId="LiveId" clId="{A002AA0A-DAD9-4540-BE8F-A912DD2DC5CF}" dt="2023-10-14T13:07:13.540" v="859" actId="20577"/>
          <ac:spMkLst>
            <pc:docMk/>
            <pc:sldMk cId="3797701842" sldId="278"/>
            <ac:spMk id="2" creationId="{B4506C81-6336-8D4F-757F-BD39E1CB62D4}"/>
          </ac:spMkLst>
        </pc:spChg>
        <pc:spChg chg="mod">
          <ac:chgData name="Account Update" userId="d66a401e1e7a39bf" providerId="LiveId" clId="{A002AA0A-DAD9-4540-BE8F-A912DD2DC5CF}" dt="2023-10-14T13:07:35.917" v="865" actId="20577"/>
          <ac:spMkLst>
            <pc:docMk/>
            <pc:sldMk cId="3797701842" sldId="278"/>
            <ac:spMk id="4" creationId="{1A4B0CFC-384D-407C-109E-8E304B9E006D}"/>
          </ac:spMkLst>
        </pc:spChg>
      </pc:sldChg>
      <pc:sldChg chg="modSp add mod modTransition">
        <pc:chgData name="Account Update" userId="d66a401e1e7a39bf" providerId="LiveId" clId="{A002AA0A-DAD9-4540-BE8F-A912DD2DC5CF}" dt="2023-10-14T13:18:54.210" v="1061"/>
        <pc:sldMkLst>
          <pc:docMk/>
          <pc:sldMk cId="1860032351" sldId="279"/>
        </pc:sldMkLst>
        <pc:spChg chg="mod">
          <ac:chgData name="Account Update" userId="d66a401e1e7a39bf" providerId="LiveId" clId="{A002AA0A-DAD9-4540-BE8F-A912DD2DC5CF}" dt="2023-10-14T13:14:25.723" v="1033" actId="20577"/>
          <ac:spMkLst>
            <pc:docMk/>
            <pc:sldMk cId="1860032351" sldId="279"/>
            <ac:spMk id="2" creationId="{B4506C81-6336-8D4F-757F-BD39E1CB62D4}"/>
          </ac:spMkLst>
        </pc:spChg>
        <pc:spChg chg="mod">
          <ac:chgData name="Account Update" userId="d66a401e1e7a39bf" providerId="LiveId" clId="{A002AA0A-DAD9-4540-BE8F-A912DD2DC5CF}" dt="2023-10-14T13:13:19.090" v="1027" actId="255"/>
          <ac:spMkLst>
            <pc:docMk/>
            <pc:sldMk cId="1860032351" sldId="279"/>
            <ac:spMk id="4" creationId="{1A4B0CFC-384D-407C-109E-8E304B9E006D}"/>
          </ac:spMkLst>
        </pc:spChg>
      </pc:sldChg>
      <pc:sldChg chg="modSp add mod modTransition">
        <pc:chgData name="Account Update" userId="d66a401e1e7a39bf" providerId="LiveId" clId="{A002AA0A-DAD9-4540-BE8F-A912DD2DC5CF}" dt="2023-10-14T13:18:54.210" v="1061"/>
        <pc:sldMkLst>
          <pc:docMk/>
          <pc:sldMk cId="4117143978" sldId="280"/>
        </pc:sldMkLst>
        <pc:spChg chg="mod">
          <ac:chgData name="Account Update" userId="d66a401e1e7a39bf" providerId="LiveId" clId="{A002AA0A-DAD9-4540-BE8F-A912DD2DC5CF}" dt="2023-10-14T13:14:44.471" v="1035"/>
          <ac:spMkLst>
            <pc:docMk/>
            <pc:sldMk cId="4117143978" sldId="280"/>
            <ac:spMk id="2" creationId="{B4506C81-6336-8D4F-757F-BD39E1CB62D4}"/>
          </ac:spMkLst>
        </pc:spChg>
        <pc:spChg chg="mod">
          <ac:chgData name="Account Update" userId="d66a401e1e7a39bf" providerId="LiveId" clId="{A002AA0A-DAD9-4540-BE8F-A912DD2DC5CF}" dt="2023-10-14T13:12:20.777" v="1022" actId="255"/>
          <ac:spMkLst>
            <pc:docMk/>
            <pc:sldMk cId="4117143978" sldId="280"/>
            <ac:spMk id="4" creationId="{1A4B0CFC-384D-407C-109E-8E304B9E006D}"/>
          </ac:spMkLst>
        </pc:spChg>
      </pc:sldChg>
      <pc:sldChg chg="modSp add mod modTransition">
        <pc:chgData name="Account Update" userId="d66a401e1e7a39bf" providerId="LiveId" clId="{A002AA0A-DAD9-4540-BE8F-A912DD2DC5CF}" dt="2023-10-14T13:18:54.210" v="1061"/>
        <pc:sldMkLst>
          <pc:docMk/>
          <pc:sldMk cId="3667774747" sldId="281"/>
        </pc:sldMkLst>
        <pc:spChg chg="mod">
          <ac:chgData name="Account Update" userId="d66a401e1e7a39bf" providerId="LiveId" clId="{A002AA0A-DAD9-4540-BE8F-A912DD2DC5CF}" dt="2023-10-14T13:14:40.011" v="1034"/>
          <ac:spMkLst>
            <pc:docMk/>
            <pc:sldMk cId="3667774747" sldId="281"/>
            <ac:spMk id="2" creationId="{B4506C81-6336-8D4F-757F-BD39E1CB62D4}"/>
          </ac:spMkLst>
        </pc:spChg>
        <pc:spChg chg="mod">
          <ac:chgData name="Account Update" userId="d66a401e1e7a39bf" providerId="LiveId" clId="{A002AA0A-DAD9-4540-BE8F-A912DD2DC5CF}" dt="2023-10-14T13:13:49.352" v="1031" actId="6549"/>
          <ac:spMkLst>
            <pc:docMk/>
            <pc:sldMk cId="3667774747" sldId="281"/>
            <ac:spMk id="4" creationId="{1A4B0CFC-384D-407C-109E-8E304B9E006D}"/>
          </ac:spMkLst>
        </pc:spChg>
      </pc:sldChg>
      <pc:sldMasterChg chg="modTransition modSldLayout">
        <pc:chgData name="Account Update" userId="d66a401e1e7a39bf" providerId="LiveId" clId="{A002AA0A-DAD9-4540-BE8F-A912DD2DC5CF}" dt="2023-10-14T13:18:54.210" v="1061"/>
        <pc:sldMasterMkLst>
          <pc:docMk/>
          <pc:sldMasterMk cId="1861477049" sldId="2147483648"/>
        </pc:sldMasterMkLst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3253826105" sldId="2147483649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474036460" sldId="2147483650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459281722" sldId="2147483660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3774652584" sldId="2147483672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792198422" sldId="2147483673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784698884" sldId="2147483674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3946179027" sldId="2147483675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207581921" sldId="2147483676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3790126042" sldId="2147483677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4224590512" sldId="2147483678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2576130477" sldId="2147483679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682661873" sldId="2147483680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2640568390" sldId="2147483681"/>
          </pc:sldLayoutMkLst>
        </pc:sldLayoutChg>
        <pc:sldLayoutChg chg="modTransition">
          <pc:chgData name="Account Update" userId="d66a401e1e7a39bf" providerId="LiveId" clId="{A002AA0A-DAD9-4540-BE8F-A912DD2DC5CF}" dt="2023-10-14T13:18:54.210" v="1061"/>
          <pc:sldLayoutMkLst>
            <pc:docMk/>
            <pc:sldMasterMk cId="1861477049" sldId="2147483648"/>
            <pc:sldLayoutMk cId="1406034317" sldId="214748368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10/14/2023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10/14/2023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 lang="en-US" noProof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E00C7-EBF3-4482-A53D-61C96E817E7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8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Background">
            <a:extLst>
              <a:ext uri="{FF2B5EF4-FFF2-40B4-BE49-F238E27FC236}">
                <a16:creationId xmlns:a16="http://schemas.microsoft.com/office/drawing/2014/main" id="{6E57E666-4AFC-41B6-8C6B-F1DC0B65A101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189" name="AutoShape 80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252413" y="603250"/>
              <a:ext cx="133350" cy="130175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192088" y="476250"/>
              <a:ext cx="669925" cy="85725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258763" y="485775"/>
              <a:ext cx="257175" cy="438150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563563" y="1038225"/>
              <a:ext cx="260350" cy="60325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439738" y="974725"/>
              <a:ext cx="168275" cy="50800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217488" y="1035050"/>
              <a:ext cx="263525" cy="76200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550863" y="666750"/>
              <a:ext cx="225425" cy="260350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1944688" y="825500"/>
              <a:ext cx="9525" cy="6350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652463" y="831850"/>
              <a:ext cx="1301750" cy="663575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103188" y="85725"/>
              <a:ext cx="1038225" cy="431800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677863" y="615950"/>
              <a:ext cx="1241425" cy="898525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1" name="Freeform 93"/>
            <p:cNvSpPr>
              <a:spLocks/>
            </p:cNvSpPr>
            <p:nvPr/>
          </p:nvSpPr>
          <p:spPr bwMode="auto">
            <a:xfrm>
              <a:off x="687388" y="781050"/>
              <a:ext cx="1241425" cy="60325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2" name="Freeform 94"/>
            <p:cNvSpPr>
              <a:spLocks/>
            </p:cNvSpPr>
            <p:nvPr/>
          </p:nvSpPr>
          <p:spPr bwMode="auto">
            <a:xfrm>
              <a:off x="684213" y="685800"/>
              <a:ext cx="1241425" cy="57150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3" name="Freeform 95"/>
            <p:cNvSpPr>
              <a:spLocks noEditPoints="1"/>
            </p:cNvSpPr>
            <p:nvPr/>
          </p:nvSpPr>
          <p:spPr bwMode="auto">
            <a:xfrm>
              <a:off x="677863" y="803275"/>
              <a:ext cx="1250950" cy="657225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4" name="Freeform 96"/>
            <p:cNvSpPr>
              <a:spLocks/>
            </p:cNvSpPr>
            <p:nvPr/>
          </p:nvSpPr>
          <p:spPr bwMode="auto">
            <a:xfrm>
              <a:off x="588963" y="854075"/>
              <a:ext cx="60325" cy="57150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5" name="Freeform 97"/>
            <p:cNvSpPr>
              <a:spLocks/>
            </p:cNvSpPr>
            <p:nvPr/>
          </p:nvSpPr>
          <p:spPr bwMode="auto">
            <a:xfrm>
              <a:off x="1652588" y="1028700"/>
              <a:ext cx="180975" cy="450850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6" name="Freeform 98"/>
            <p:cNvSpPr>
              <a:spLocks/>
            </p:cNvSpPr>
            <p:nvPr/>
          </p:nvSpPr>
          <p:spPr bwMode="auto">
            <a:xfrm>
              <a:off x="1639888" y="1025525"/>
              <a:ext cx="203200" cy="473075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7" name="Freeform 99"/>
            <p:cNvSpPr>
              <a:spLocks/>
            </p:cNvSpPr>
            <p:nvPr/>
          </p:nvSpPr>
          <p:spPr bwMode="auto">
            <a:xfrm>
              <a:off x="541338" y="568325"/>
              <a:ext cx="1530350" cy="393700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8" name="Freeform 100"/>
            <p:cNvSpPr>
              <a:spLocks/>
            </p:cNvSpPr>
            <p:nvPr/>
          </p:nvSpPr>
          <p:spPr bwMode="auto">
            <a:xfrm>
              <a:off x="522288" y="498475"/>
              <a:ext cx="1568450" cy="425450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09" name="Freeform 101"/>
            <p:cNvSpPr>
              <a:spLocks/>
            </p:cNvSpPr>
            <p:nvPr/>
          </p:nvSpPr>
          <p:spPr bwMode="auto">
            <a:xfrm>
              <a:off x="919163" y="428625"/>
              <a:ext cx="171450" cy="330200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0" name="Freeform 102"/>
            <p:cNvSpPr>
              <a:spLocks/>
            </p:cNvSpPr>
            <p:nvPr/>
          </p:nvSpPr>
          <p:spPr bwMode="auto">
            <a:xfrm>
              <a:off x="541338" y="628650"/>
              <a:ext cx="1479550" cy="361950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1" name="Freeform 103"/>
            <p:cNvSpPr>
              <a:spLocks/>
            </p:cNvSpPr>
            <p:nvPr/>
          </p:nvSpPr>
          <p:spPr bwMode="auto">
            <a:xfrm>
              <a:off x="519113" y="514350"/>
              <a:ext cx="1581150" cy="406400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2" name="Freeform 104"/>
            <p:cNvSpPr>
              <a:spLocks/>
            </p:cNvSpPr>
            <p:nvPr/>
          </p:nvSpPr>
          <p:spPr bwMode="auto">
            <a:xfrm>
              <a:off x="1011238" y="428625"/>
              <a:ext cx="85725" cy="327025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3" name="Freeform 105"/>
            <p:cNvSpPr>
              <a:spLocks/>
            </p:cNvSpPr>
            <p:nvPr/>
          </p:nvSpPr>
          <p:spPr bwMode="auto">
            <a:xfrm>
              <a:off x="1588" y="1168400"/>
              <a:ext cx="2833688" cy="898525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4" name="Freeform 106"/>
            <p:cNvSpPr>
              <a:spLocks/>
            </p:cNvSpPr>
            <p:nvPr/>
          </p:nvSpPr>
          <p:spPr bwMode="auto">
            <a:xfrm>
              <a:off x="1662113" y="269875"/>
              <a:ext cx="288925" cy="301625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5" name="Oval 107"/>
            <p:cNvSpPr>
              <a:spLocks noChangeArrowheads="1"/>
            </p:cNvSpPr>
            <p:nvPr/>
          </p:nvSpPr>
          <p:spPr bwMode="auto">
            <a:xfrm>
              <a:off x="1173163" y="762000"/>
              <a:ext cx="76200" cy="76200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1588" y="1222375"/>
              <a:ext cx="9140825" cy="5635625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7" name="Freeform 109"/>
            <p:cNvSpPr>
              <a:spLocks noEditPoints="1"/>
            </p:cNvSpPr>
            <p:nvPr/>
          </p:nvSpPr>
          <p:spPr bwMode="auto">
            <a:xfrm>
              <a:off x="2081213" y="622300"/>
              <a:ext cx="493713" cy="546100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8" name="Oval 110"/>
            <p:cNvSpPr>
              <a:spLocks noChangeArrowheads="1"/>
            </p:cNvSpPr>
            <p:nvPr/>
          </p:nvSpPr>
          <p:spPr bwMode="auto">
            <a:xfrm>
              <a:off x="2406651" y="66675"/>
              <a:ext cx="120650" cy="123825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19" name="Oval 111"/>
            <p:cNvSpPr>
              <a:spLocks noChangeArrowheads="1"/>
            </p:cNvSpPr>
            <p:nvPr/>
          </p:nvSpPr>
          <p:spPr bwMode="auto">
            <a:xfrm>
              <a:off x="2481263" y="1217613"/>
              <a:ext cx="104775" cy="101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20" name="Oval 113"/>
            <p:cNvSpPr>
              <a:spLocks noChangeArrowheads="1"/>
            </p:cNvSpPr>
            <p:nvPr/>
          </p:nvSpPr>
          <p:spPr bwMode="auto">
            <a:xfrm>
              <a:off x="4972051" y="1441450"/>
              <a:ext cx="73025" cy="73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8850313" y="412750"/>
              <a:ext cx="138113" cy="136525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36" name="Freeform 115"/>
            <p:cNvSpPr>
              <a:spLocks/>
            </p:cNvSpPr>
            <p:nvPr/>
          </p:nvSpPr>
          <p:spPr bwMode="auto">
            <a:xfrm>
              <a:off x="1309688" y="1901825"/>
              <a:ext cx="1138238" cy="1549400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44" name="Freeform 116"/>
            <p:cNvSpPr>
              <a:spLocks/>
            </p:cNvSpPr>
            <p:nvPr/>
          </p:nvSpPr>
          <p:spPr bwMode="auto">
            <a:xfrm>
              <a:off x="496888" y="1298575"/>
              <a:ext cx="1720850" cy="2139950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52" name="Freeform 117"/>
            <p:cNvSpPr>
              <a:spLocks/>
            </p:cNvSpPr>
            <p:nvPr/>
          </p:nvSpPr>
          <p:spPr bwMode="auto">
            <a:xfrm>
              <a:off x="1274763" y="1365250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53" name="Freeform 118"/>
            <p:cNvSpPr>
              <a:spLocks/>
            </p:cNvSpPr>
            <p:nvPr/>
          </p:nvSpPr>
          <p:spPr bwMode="auto">
            <a:xfrm>
              <a:off x="1277938" y="1365250"/>
              <a:ext cx="6350" cy="3175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54" name="Freeform 119"/>
            <p:cNvSpPr>
              <a:spLocks/>
            </p:cNvSpPr>
            <p:nvPr/>
          </p:nvSpPr>
          <p:spPr bwMode="auto">
            <a:xfrm>
              <a:off x="557213" y="1349375"/>
              <a:ext cx="1485900" cy="2054225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96" name="Freeform 120"/>
            <p:cNvSpPr>
              <a:spLocks/>
            </p:cNvSpPr>
            <p:nvPr/>
          </p:nvSpPr>
          <p:spPr bwMode="auto">
            <a:xfrm>
              <a:off x="1284288" y="1368425"/>
              <a:ext cx="12700" cy="3175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1296988" y="1371600"/>
              <a:ext cx="3175" cy="1588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98" name="Freeform 122"/>
            <p:cNvSpPr>
              <a:spLocks/>
            </p:cNvSpPr>
            <p:nvPr/>
          </p:nvSpPr>
          <p:spPr bwMode="auto">
            <a:xfrm>
              <a:off x="700088" y="1381125"/>
              <a:ext cx="571500" cy="104775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299" name="Freeform 123"/>
            <p:cNvSpPr>
              <a:spLocks/>
            </p:cNvSpPr>
            <p:nvPr/>
          </p:nvSpPr>
          <p:spPr bwMode="auto">
            <a:xfrm>
              <a:off x="1385888" y="2698750"/>
              <a:ext cx="593725" cy="133350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0" name="Freeform 124"/>
            <p:cNvSpPr>
              <a:spLocks/>
            </p:cNvSpPr>
            <p:nvPr/>
          </p:nvSpPr>
          <p:spPr bwMode="auto">
            <a:xfrm>
              <a:off x="1039813" y="3000375"/>
              <a:ext cx="584200" cy="180975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1" name="Freeform 125"/>
            <p:cNvSpPr>
              <a:spLocks/>
            </p:cNvSpPr>
            <p:nvPr/>
          </p:nvSpPr>
          <p:spPr bwMode="auto">
            <a:xfrm>
              <a:off x="1106488" y="2549525"/>
              <a:ext cx="381000" cy="120650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2" name="Freeform 126"/>
            <p:cNvSpPr>
              <a:spLocks/>
            </p:cNvSpPr>
            <p:nvPr/>
          </p:nvSpPr>
          <p:spPr bwMode="auto">
            <a:xfrm>
              <a:off x="620713" y="2676525"/>
              <a:ext cx="593725" cy="219075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3" name="Freeform 127"/>
            <p:cNvSpPr>
              <a:spLocks/>
            </p:cNvSpPr>
            <p:nvPr/>
          </p:nvSpPr>
          <p:spPr bwMode="auto">
            <a:xfrm>
              <a:off x="1611313" y="3028950"/>
              <a:ext cx="431800" cy="346075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4" name="Freeform 128"/>
            <p:cNvSpPr>
              <a:spLocks/>
            </p:cNvSpPr>
            <p:nvPr/>
          </p:nvSpPr>
          <p:spPr bwMode="auto">
            <a:xfrm>
              <a:off x="557213" y="3025775"/>
              <a:ext cx="434975" cy="177800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5" name="Freeform 129"/>
            <p:cNvSpPr>
              <a:spLocks/>
            </p:cNvSpPr>
            <p:nvPr/>
          </p:nvSpPr>
          <p:spPr bwMode="auto">
            <a:xfrm>
              <a:off x="1325563" y="1682750"/>
              <a:ext cx="533400" cy="739775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6" name="Freeform 130"/>
            <p:cNvSpPr>
              <a:spLocks/>
            </p:cNvSpPr>
            <p:nvPr/>
          </p:nvSpPr>
          <p:spPr bwMode="auto">
            <a:xfrm>
              <a:off x="1401763" y="1673225"/>
              <a:ext cx="2532063" cy="2943225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7" name="Freeform 131"/>
            <p:cNvSpPr>
              <a:spLocks/>
            </p:cNvSpPr>
            <p:nvPr/>
          </p:nvSpPr>
          <p:spPr bwMode="auto">
            <a:xfrm>
              <a:off x="2654301" y="6511925"/>
              <a:ext cx="1054100" cy="346075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8" name="Freeform 132"/>
            <p:cNvSpPr>
              <a:spLocks/>
            </p:cNvSpPr>
            <p:nvPr/>
          </p:nvSpPr>
          <p:spPr bwMode="auto">
            <a:xfrm>
              <a:off x="1255713" y="1803400"/>
              <a:ext cx="2913063" cy="4718050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09" name="Freeform 133"/>
            <p:cNvSpPr>
              <a:spLocks/>
            </p:cNvSpPr>
            <p:nvPr/>
          </p:nvSpPr>
          <p:spPr bwMode="auto">
            <a:xfrm>
              <a:off x="1522413" y="1835150"/>
              <a:ext cx="1027113" cy="1790700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0" name="Freeform 134"/>
            <p:cNvSpPr>
              <a:spLocks/>
            </p:cNvSpPr>
            <p:nvPr/>
          </p:nvSpPr>
          <p:spPr bwMode="auto">
            <a:xfrm>
              <a:off x="2771776" y="4092575"/>
              <a:ext cx="1054100" cy="241300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1" name="Freeform 135"/>
            <p:cNvSpPr>
              <a:spLocks/>
            </p:cNvSpPr>
            <p:nvPr/>
          </p:nvSpPr>
          <p:spPr bwMode="auto">
            <a:xfrm>
              <a:off x="1919288" y="4660900"/>
              <a:ext cx="1312863" cy="390525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2" name="Freeform 136"/>
            <p:cNvSpPr>
              <a:spLocks/>
            </p:cNvSpPr>
            <p:nvPr/>
          </p:nvSpPr>
          <p:spPr bwMode="auto">
            <a:xfrm>
              <a:off x="2787651" y="3429000"/>
              <a:ext cx="850900" cy="209550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3" name="Freeform 137"/>
            <p:cNvSpPr>
              <a:spLocks/>
            </p:cNvSpPr>
            <p:nvPr/>
          </p:nvSpPr>
          <p:spPr bwMode="auto">
            <a:xfrm>
              <a:off x="1350963" y="4076700"/>
              <a:ext cx="1077913" cy="314325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4" name="Freeform 138"/>
            <p:cNvSpPr>
              <a:spLocks/>
            </p:cNvSpPr>
            <p:nvPr/>
          </p:nvSpPr>
          <p:spPr bwMode="auto">
            <a:xfrm>
              <a:off x="2740026" y="2562225"/>
              <a:ext cx="898525" cy="895350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5" name="Freeform 139"/>
            <p:cNvSpPr>
              <a:spLocks/>
            </p:cNvSpPr>
            <p:nvPr/>
          </p:nvSpPr>
          <p:spPr bwMode="auto">
            <a:xfrm>
              <a:off x="2949576" y="4654550"/>
              <a:ext cx="1028700" cy="1101725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6" name="Freeform 140"/>
            <p:cNvSpPr>
              <a:spLocks/>
            </p:cNvSpPr>
            <p:nvPr/>
          </p:nvSpPr>
          <p:spPr bwMode="auto">
            <a:xfrm>
              <a:off x="3175001" y="5334000"/>
              <a:ext cx="1079500" cy="1244600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7" name="Freeform 141"/>
            <p:cNvSpPr>
              <a:spLocks/>
            </p:cNvSpPr>
            <p:nvPr/>
          </p:nvSpPr>
          <p:spPr bwMode="auto">
            <a:xfrm>
              <a:off x="1588" y="1063625"/>
              <a:ext cx="4398963" cy="5794375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8" name="Freeform 142"/>
            <p:cNvSpPr>
              <a:spLocks/>
            </p:cNvSpPr>
            <p:nvPr/>
          </p:nvSpPr>
          <p:spPr bwMode="auto">
            <a:xfrm>
              <a:off x="769938" y="1254125"/>
              <a:ext cx="6350" cy="3175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19" name="Freeform 143"/>
            <p:cNvSpPr>
              <a:spLocks/>
            </p:cNvSpPr>
            <p:nvPr/>
          </p:nvSpPr>
          <p:spPr bwMode="auto">
            <a:xfrm>
              <a:off x="741363" y="1244600"/>
              <a:ext cx="28575" cy="9525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0" name="Freeform 144"/>
            <p:cNvSpPr>
              <a:spLocks/>
            </p:cNvSpPr>
            <p:nvPr/>
          </p:nvSpPr>
          <p:spPr bwMode="auto">
            <a:xfrm>
              <a:off x="738188" y="1241425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1" name="Freeform 145"/>
            <p:cNvSpPr>
              <a:spLocks/>
            </p:cNvSpPr>
            <p:nvPr/>
          </p:nvSpPr>
          <p:spPr bwMode="auto">
            <a:xfrm>
              <a:off x="719138" y="12350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2" name="Freeform 146"/>
            <p:cNvSpPr>
              <a:spLocks/>
            </p:cNvSpPr>
            <p:nvPr/>
          </p:nvSpPr>
          <p:spPr bwMode="auto">
            <a:xfrm>
              <a:off x="719138" y="123507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3" name="Freeform 147"/>
            <p:cNvSpPr>
              <a:spLocks/>
            </p:cNvSpPr>
            <p:nvPr/>
          </p:nvSpPr>
          <p:spPr bwMode="auto">
            <a:xfrm>
              <a:off x="722313" y="1235075"/>
              <a:ext cx="15875" cy="6350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785813" y="1260475"/>
              <a:ext cx="1588" cy="1588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5" name="Freeform 149"/>
            <p:cNvSpPr>
              <a:spLocks/>
            </p:cNvSpPr>
            <p:nvPr/>
          </p:nvSpPr>
          <p:spPr bwMode="auto">
            <a:xfrm>
              <a:off x="1588" y="1187450"/>
              <a:ext cx="4008438" cy="5670550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6" name="Freeform 150"/>
            <p:cNvSpPr>
              <a:spLocks/>
            </p:cNvSpPr>
            <p:nvPr/>
          </p:nvSpPr>
          <p:spPr bwMode="auto">
            <a:xfrm>
              <a:off x="776288" y="1257300"/>
              <a:ext cx="6350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7" name="Freeform 151"/>
            <p:cNvSpPr>
              <a:spLocks/>
            </p:cNvSpPr>
            <p:nvPr/>
          </p:nvSpPr>
          <p:spPr bwMode="auto">
            <a:xfrm>
              <a:off x="785813" y="12604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8" name="Freeform 152"/>
            <p:cNvSpPr>
              <a:spLocks/>
            </p:cNvSpPr>
            <p:nvPr/>
          </p:nvSpPr>
          <p:spPr bwMode="auto">
            <a:xfrm>
              <a:off x="782638" y="1257300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29" name="Freeform 153"/>
            <p:cNvSpPr>
              <a:spLocks/>
            </p:cNvSpPr>
            <p:nvPr/>
          </p:nvSpPr>
          <p:spPr bwMode="auto">
            <a:xfrm>
              <a:off x="1588" y="1216025"/>
              <a:ext cx="701675" cy="2355850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30" name="Freeform 154"/>
            <p:cNvSpPr>
              <a:spLocks/>
            </p:cNvSpPr>
            <p:nvPr/>
          </p:nvSpPr>
          <p:spPr bwMode="auto">
            <a:xfrm>
              <a:off x="3416301" y="6657975"/>
              <a:ext cx="517525" cy="200025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  <p:sp>
          <p:nvSpPr>
            <p:cNvPr id="331" name="Freeform 155"/>
            <p:cNvSpPr>
              <a:spLocks/>
            </p:cNvSpPr>
            <p:nvPr/>
          </p:nvSpPr>
          <p:spPr bwMode="auto">
            <a:xfrm>
              <a:off x="900113" y="2232025"/>
              <a:ext cx="1944688" cy="2416175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b="1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02</a:t>
            </a:r>
            <a:endParaRPr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03</a:t>
            </a:r>
            <a:endParaRPr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05</a:t>
            </a:r>
            <a:endParaRPr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06</a:t>
            </a:r>
            <a:endParaRPr sz="1200"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30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31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02</a:t>
            </a:r>
            <a:endParaRPr sz="12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04</a:t>
            </a:r>
            <a:endParaRPr sz="1200" dirty="0"/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03</a:t>
            </a:r>
            <a:endParaRPr sz="1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05</a:t>
            </a:r>
            <a:endParaRPr sz="1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06</a:t>
            </a:r>
            <a:endParaRPr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07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08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09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111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10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FFFFFF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B9AC0EB3-AF1E-41AA-94C0-371362F707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>
                <a:solidFill>
                  <a:srgbClr val="2C507C"/>
                </a:solidFill>
              </a:defRPr>
            </a:lvl1pPr>
          </a:lstStyle>
          <a:p>
            <a:pPr marL="0" lvl="0" algn="ctr"/>
            <a:r>
              <a:rPr lang="en-US" dirty="0"/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EF268-0613-4F75-951B-662928BC3AAF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2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2" name="Freeform 5"/>
            <p:cNvSpPr>
              <a:spLocks/>
            </p:cNvSpPr>
            <p:nvPr/>
          </p:nvSpPr>
          <p:spPr bwMode="auto">
            <a:xfrm>
              <a:off x="1588" y="1400175"/>
              <a:ext cx="9140825" cy="5276850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1588" y="1917700"/>
              <a:ext cx="9140825" cy="4940300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4" name="Freeform 7"/>
            <p:cNvSpPr>
              <a:spLocks/>
            </p:cNvSpPr>
            <p:nvPr/>
          </p:nvSpPr>
          <p:spPr bwMode="auto">
            <a:xfrm>
              <a:off x="1588" y="2425700"/>
              <a:ext cx="2178050" cy="1717675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6" name="Freeform 8"/>
            <p:cNvSpPr>
              <a:spLocks/>
            </p:cNvSpPr>
            <p:nvPr/>
          </p:nvSpPr>
          <p:spPr bwMode="auto">
            <a:xfrm>
              <a:off x="5715001" y="5743575"/>
              <a:ext cx="1868488" cy="1114425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1" name="Freeform 9"/>
            <p:cNvSpPr>
              <a:spLocks/>
            </p:cNvSpPr>
            <p:nvPr/>
          </p:nvSpPr>
          <p:spPr bwMode="auto">
            <a:xfrm>
              <a:off x="5816601" y="5927725"/>
              <a:ext cx="1757363" cy="930275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2" name="Freeform 10"/>
            <p:cNvSpPr>
              <a:spLocks/>
            </p:cNvSpPr>
            <p:nvPr/>
          </p:nvSpPr>
          <p:spPr bwMode="auto">
            <a:xfrm>
              <a:off x="6178551" y="6232525"/>
              <a:ext cx="165100" cy="625475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3" name="Freeform 11"/>
            <p:cNvSpPr>
              <a:spLocks/>
            </p:cNvSpPr>
            <p:nvPr/>
          </p:nvSpPr>
          <p:spPr bwMode="auto">
            <a:xfrm>
              <a:off x="6983413" y="6302375"/>
              <a:ext cx="127000" cy="555625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5791201" y="6013450"/>
              <a:ext cx="1735138" cy="844550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5" name="Freeform 13"/>
            <p:cNvSpPr>
              <a:spLocks/>
            </p:cNvSpPr>
            <p:nvPr/>
          </p:nvSpPr>
          <p:spPr bwMode="auto">
            <a:xfrm>
              <a:off x="6461126" y="5775325"/>
              <a:ext cx="439738" cy="504825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6" name="Freeform 14"/>
            <p:cNvSpPr>
              <a:spLocks/>
            </p:cNvSpPr>
            <p:nvPr/>
          </p:nvSpPr>
          <p:spPr bwMode="auto">
            <a:xfrm>
              <a:off x="6467476" y="5807075"/>
              <a:ext cx="471488" cy="488950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588" y="831850"/>
              <a:ext cx="546100" cy="82550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8" name="Freeform 16"/>
            <p:cNvSpPr>
              <a:spLocks/>
            </p:cNvSpPr>
            <p:nvPr/>
          </p:nvSpPr>
          <p:spPr bwMode="auto">
            <a:xfrm>
              <a:off x="1588" y="923925"/>
              <a:ext cx="460375" cy="704850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9" name="Freeform 17"/>
            <p:cNvSpPr>
              <a:spLocks/>
            </p:cNvSpPr>
            <p:nvPr/>
          </p:nvSpPr>
          <p:spPr bwMode="auto">
            <a:xfrm>
              <a:off x="1588" y="1231900"/>
              <a:ext cx="273050" cy="193675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1588" y="1397000"/>
              <a:ext cx="152400" cy="47625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1" name="Freeform 19"/>
            <p:cNvSpPr>
              <a:spLocks/>
            </p:cNvSpPr>
            <p:nvPr/>
          </p:nvSpPr>
          <p:spPr bwMode="auto">
            <a:xfrm>
              <a:off x="80963" y="1444625"/>
              <a:ext cx="152400" cy="139700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2" name="Freeform 20"/>
            <p:cNvSpPr>
              <a:spLocks/>
            </p:cNvSpPr>
            <p:nvPr/>
          </p:nvSpPr>
          <p:spPr bwMode="auto">
            <a:xfrm>
              <a:off x="195263" y="1012825"/>
              <a:ext cx="73025" cy="339725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255588" y="1168400"/>
              <a:ext cx="133350" cy="247650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4" name="Freeform 22"/>
            <p:cNvSpPr>
              <a:spLocks/>
            </p:cNvSpPr>
            <p:nvPr/>
          </p:nvSpPr>
          <p:spPr bwMode="auto">
            <a:xfrm>
              <a:off x="271463" y="1489075"/>
              <a:ext cx="127000" cy="174625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5797551" y="4210050"/>
              <a:ext cx="3175" cy="1588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1100138" y="374650"/>
              <a:ext cx="238125" cy="184150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7" name="Freeform 25"/>
            <p:cNvSpPr>
              <a:spLocks/>
            </p:cNvSpPr>
            <p:nvPr/>
          </p:nvSpPr>
          <p:spPr bwMode="auto">
            <a:xfrm>
              <a:off x="1055688" y="387350"/>
              <a:ext cx="879475" cy="942975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8" name="Freeform 26"/>
            <p:cNvSpPr>
              <a:spLocks/>
            </p:cNvSpPr>
            <p:nvPr/>
          </p:nvSpPr>
          <p:spPr bwMode="auto">
            <a:xfrm>
              <a:off x="1065213" y="412750"/>
              <a:ext cx="819150" cy="828675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1331913" y="536575"/>
              <a:ext cx="238125" cy="488950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0" name="Freeform 28"/>
            <p:cNvSpPr>
              <a:spLocks/>
            </p:cNvSpPr>
            <p:nvPr/>
          </p:nvSpPr>
          <p:spPr bwMode="auto">
            <a:xfrm>
              <a:off x="1436688" y="577850"/>
              <a:ext cx="336550" cy="149225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1" name="Freeform 29"/>
            <p:cNvSpPr>
              <a:spLocks/>
            </p:cNvSpPr>
            <p:nvPr/>
          </p:nvSpPr>
          <p:spPr bwMode="auto">
            <a:xfrm>
              <a:off x="1389063" y="457200"/>
              <a:ext cx="209550" cy="73025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1150938" y="565150"/>
              <a:ext cx="187325" cy="123825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3" name="Freeform 31"/>
            <p:cNvSpPr>
              <a:spLocks/>
            </p:cNvSpPr>
            <p:nvPr/>
          </p:nvSpPr>
          <p:spPr bwMode="auto">
            <a:xfrm>
              <a:off x="1204913" y="638175"/>
              <a:ext cx="168275" cy="3175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4" name="Freeform 32"/>
            <p:cNvSpPr>
              <a:spLocks/>
            </p:cNvSpPr>
            <p:nvPr/>
          </p:nvSpPr>
          <p:spPr bwMode="auto">
            <a:xfrm>
              <a:off x="1798638" y="2692400"/>
              <a:ext cx="1627188" cy="1708150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1681163" y="2895600"/>
              <a:ext cx="1677988" cy="1514475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6" name="Freeform 34"/>
            <p:cNvSpPr>
              <a:spLocks/>
            </p:cNvSpPr>
            <p:nvPr/>
          </p:nvSpPr>
          <p:spPr bwMode="auto">
            <a:xfrm>
              <a:off x="2841626" y="3013075"/>
              <a:ext cx="495300" cy="1165225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7" name="Freeform 35"/>
            <p:cNvSpPr>
              <a:spLocks/>
            </p:cNvSpPr>
            <p:nvPr/>
          </p:nvSpPr>
          <p:spPr bwMode="auto">
            <a:xfrm>
              <a:off x="2768601" y="3133725"/>
              <a:ext cx="304800" cy="101600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2274888" y="2717800"/>
              <a:ext cx="630238" cy="396875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9" name="Freeform 37"/>
            <p:cNvSpPr>
              <a:spLocks/>
            </p:cNvSpPr>
            <p:nvPr/>
          </p:nvSpPr>
          <p:spPr bwMode="auto">
            <a:xfrm>
              <a:off x="2230438" y="2717800"/>
              <a:ext cx="534988" cy="441325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0" name="Freeform 38"/>
            <p:cNvSpPr>
              <a:spLocks/>
            </p:cNvSpPr>
            <p:nvPr/>
          </p:nvSpPr>
          <p:spPr bwMode="auto">
            <a:xfrm>
              <a:off x="1588" y="2660650"/>
              <a:ext cx="2165350" cy="1854200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1588" y="2867025"/>
              <a:ext cx="774700" cy="1431925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2" name="Freeform 40"/>
            <p:cNvSpPr>
              <a:spLocks/>
            </p:cNvSpPr>
            <p:nvPr/>
          </p:nvSpPr>
          <p:spPr bwMode="auto">
            <a:xfrm>
              <a:off x="1325563" y="2968625"/>
              <a:ext cx="244475" cy="1295400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661988" y="2466975"/>
              <a:ext cx="685800" cy="441325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6" name="Freeform 42"/>
            <p:cNvSpPr>
              <a:spLocks/>
            </p:cNvSpPr>
            <p:nvPr/>
          </p:nvSpPr>
          <p:spPr bwMode="auto">
            <a:xfrm>
              <a:off x="776288" y="2489200"/>
              <a:ext cx="615950" cy="466725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7" name="Freeform 43"/>
            <p:cNvSpPr>
              <a:spLocks/>
            </p:cNvSpPr>
            <p:nvPr/>
          </p:nvSpPr>
          <p:spPr bwMode="auto">
            <a:xfrm>
              <a:off x="2409826" y="2978150"/>
              <a:ext cx="2152650" cy="2012950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8" name="Freeform 44"/>
            <p:cNvSpPr>
              <a:spLocks/>
            </p:cNvSpPr>
            <p:nvPr/>
          </p:nvSpPr>
          <p:spPr bwMode="auto">
            <a:xfrm>
              <a:off x="2505076" y="3308350"/>
              <a:ext cx="2117725" cy="1514475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9" name="Freeform 45"/>
            <p:cNvSpPr>
              <a:spLocks/>
            </p:cNvSpPr>
            <p:nvPr/>
          </p:nvSpPr>
          <p:spPr bwMode="auto">
            <a:xfrm>
              <a:off x="3028951" y="3019425"/>
              <a:ext cx="923925" cy="549275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0" name="Freeform 46"/>
            <p:cNvSpPr>
              <a:spLocks/>
            </p:cNvSpPr>
            <p:nvPr/>
          </p:nvSpPr>
          <p:spPr bwMode="auto">
            <a:xfrm>
              <a:off x="3552826" y="3114675"/>
              <a:ext cx="63500" cy="301625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1" name="Freeform 47"/>
            <p:cNvSpPr>
              <a:spLocks/>
            </p:cNvSpPr>
            <p:nvPr/>
          </p:nvSpPr>
          <p:spPr bwMode="auto">
            <a:xfrm>
              <a:off x="3028951" y="3308350"/>
              <a:ext cx="396875" cy="12700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3971926" y="3597275"/>
              <a:ext cx="463550" cy="1282700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3956051" y="3590925"/>
              <a:ext cx="463550" cy="1136650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4" name="Freeform 50"/>
            <p:cNvSpPr>
              <a:spLocks/>
            </p:cNvSpPr>
            <p:nvPr/>
          </p:nvSpPr>
          <p:spPr bwMode="auto">
            <a:xfrm>
              <a:off x="3657601" y="3660775"/>
              <a:ext cx="434975" cy="12700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5" name="Freeform 51"/>
            <p:cNvSpPr>
              <a:spLocks/>
            </p:cNvSpPr>
            <p:nvPr/>
          </p:nvSpPr>
          <p:spPr bwMode="auto">
            <a:xfrm>
              <a:off x="3790951" y="3644900"/>
              <a:ext cx="314325" cy="1285875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6" name="Freeform 52"/>
            <p:cNvSpPr>
              <a:spLocks/>
            </p:cNvSpPr>
            <p:nvPr/>
          </p:nvSpPr>
          <p:spPr bwMode="auto">
            <a:xfrm>
              <a:off x="3073401" y="3603625"/>
              <a:ext cx="346075" cy="1330325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7" name="Freeform 53"/>
            <p:cNvSpPr>
              <a:spLocks/>
            </p:cNvSpPr>
            <p:nvPr/>
          </p:nvSpPr>
          <p:spPr bwMode="auto">
            <a:xfrm>
              <a:off x="2968626" y="3581400"/>
              <a:ext cx="358775" cy="1327150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8" name="Freeform 54"/>
            <p:cNvSpPr>
              <a:spLocks/>
            </p:cNvSpPr>
            <p:nvPr/>
          </p:nvSpPr>
          <p:spPr bwMode="auto">
            <a:xfrm>
              <a:off x="2482851" y="3508375"/>
              <a:ext cx="542925" cy="1266825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9" name="Freeform 55"/>
            <p:cNvSpPr>
              <a:spLocks/>
            </p:cNvSpPr>
            <p:nvPr/>
          </p:nvSpPr>
          <p:spPr bwMode="auto">
            <a:xfrm>
              <a:off x="2498726" y="3489325"/>
              <a:ext cx="441325" cy="1212850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0" name="Freeform 56"/>
            <p:cNvSpPr>
              <a:spLocks/>
            </p:cNvSpPr>
            <p:nvPr/>
          </p:nvSpPr>
          <p:spPr bwMode="auto">
            <a:xfrm>
              <a:off x="1588" y="2781300"/>
              <a:ext cx="835025" cy="1473200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1" name="Freeform 57"/>
            <p:cNvSpPr>
              <a:spLocks/>
            </p:cNvSpPr>
            <p:nvPr/>
          </p:nvSpPr>
          <p:spPr bwMode="auto">
            <a:xfrm>
              <a:off x="1588" y="2806700"/>
              <a:ext cx="352425" cy="371475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2" name="Freeform 58"/>
            <p:cNvSpPr>
              <a:spLocks/>
            </p:cNvSpPr>
            <p:nvPr/>
          </p:nvSpPr>
          <p:spPr bwMode="auto">
            <a:xfrm>
              <a:off x="1588" y="3060700"/>
              <a:ext cx="704850" cy="107950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3" name="Freeform 59"/>
            <p:cNvSpPr>
              <a:spLocks/>
            </p:cNvSpPr>
            <p:nvPr/>
          </p:nvSpPr>
          <p:spPr bwMode="auto">
            <a:xfrm>
              <a:off x="417513" y="3146425"/>
              <a:ext cx="304800" cy="955675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4" name="Freeform 60"/>
            <p:cNvSpPr>
              <a:spLocks/>
            </p:cNvSpPr>
            <p:nvPr/>
          </p:nvSpPr>
          <p:spPr bwMode="auto">
            <a:xfrm>
              <a:off x="277813" y="3244850"/>
              <a:ext cx="146050" cy="777875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5" name="Freeform 61"/>
            <p:cNvSpPr>
              <a:spLocks/>
            </p:cNvSpPr>
            <p:nvPr/>
          </p:nvSpPr>
          <p:spPr bwMode="auto">
            <a:xfrm>
              <a:off x="1588" y="3044825"/>
              <a:ext cx="330200" cy="136525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6" name="Freeform 62"/>
            <p:cNvSpPr>
              <a:spLocks/>
            </p:cNvSpPr>
            <p:nvPr/>
          </p:nvSpPr>
          <p:spPr bwMode="auto">
            <a:xfrm>
              <a:off x="100013" y="2847975"/>
              <a:ext cx="130175" cy="50800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7" name="Freeform 63"/>
            <p:cNvSpPr>
              <a:spLocks/>
            </p:cNvSpPr>
            <p:nvPr/>
          </p:nvSpPr>
          <p:spPr bwMode="auto">
            <a:xfrm>
              <a:off x="1588" y="3759200"/>
              <a:ext cx="6350" cy="19050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8" name="Freeform 64"/>
            <p:cNvSpPr>
              <a:spLocks/>
            </p:cNvSpPr>
            <p:nvPr/>
          </p:nvSpPr>
          <p:spPr bwMode="auto">
            <a:xfrm>
              <a:off x="49213" y="2847975"/>
              <a:ext cx="69850" cy="196850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9" name="Freeform 65"/>
            <p:cNvSpPr>
              <a:spLocks/>
            </p:cNvSpPr>
            <p:nvPr/>
          </p:nvSpPr>
          <p:spPr bwMode="auto">
            <a:xfrm>
              <a:off x="1588" y="2563813"/>
              <a:ext cx="3657600" cy="3705225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0" name="Freeform 66"/>
            <p:cNvSpPr>
              <a:spLocks/>
            </p:cNvSpPr>
            <p:nvPr/>
          </p:nvSpPr>
          <p:spPr bwMode="auto">
            <a:xfrm>
              <a:off x="1588" y="3140075"/>
              <a:ext cx="3913188" cy="2835275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1" name="Freeform 67"/>
            <p:cNvSpPr>
              <a:spLocks/>
            </p:cNvSpPr>
            <p:nvPr/>
          </p:nvSpPr>
          <p:spPr bwMode="auto">
            <a:xfrm>
              <a:off x="887413" y="2578100"/>
              <a:ext cx="1816100" cy="1230313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2" name="Freeform 68"/>
            <p:cNvSpPr>
              <a:spLocks/>
            </p:cNvSpPr>
            <p:nvPr/>
          </p:nvSpPr>
          <p:spPr bwMode="auto">
            <a:xfrm>
              <a:off x="1909763" y="2768600"/>
              <a:ext cx="120650" cy="568325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3" name="Freeform 69"/>
            <p:cNvSpPr>
              <a:spLocks/>
            </p:cNvSpPr>
            <p:nvPr/>
          </p:nvSpPr>
          <p:spPr bwMode="auto">
            <a:xfrm>
              <a:off x="941388" y="3190875"/>
              <a:ext cx="742950" cy="247650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4" name="Freeform 70"/>
            <p:cNvSpPr>
              <a:spLocks/>
            </p:cNvSpPr>
            <p:nvPr/>
          </p:nvSpPr>
          <p:spPr bwMode="auto">
            <a:xfrm>
              <a:off x="2717801" y="6073775"/>
              <a:ext cx="44450" cy="25400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5" name="Freeform 73"/>
            <p:cNvSpPr>
              <a:spLocks/>
            </p:cNvSpPr>
            <p:nvPr/>
          </p:nvSpPr>
          <p:spPr bwMode="auto">
            <a:xfrm>
              <a:off x="1614488" y="2778125"/>
              <a:ext cx="314325" cy="117475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6" name="Freeform 74"/>
            <p:cNvSpPr>
              <a:spLocks/>
            </p:cNvSpPr>
            <p:nvPr/>
          </p:nvSpPr>
          <p:spPr bwMode="auto">
            <a:xfrm>
              <a:off x="1588" y="3530600"/>
              <a:ext cx="3519488" cy="2616200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7" name="Freeform 75"/>
            <p:cNvSpPr>
              <a:spLocks/>
            </p:cNvSpPr>
            <p:nvPr/>
          </p:nvSpPr>
          <p:spPr bwMode="auto">
            <a:xfrm>
              <a:off x="3495676" y="3851275"/>
              <a:ext cx="2216150" cy="2178050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8" name="Freeform 76"/>
            <p:cNvSpPr>
              <a:spLocks/>
            </p:cNvSpPr>
            <p:nvPr/>
          </p:nvSpPr>
          <p:spPr bwMode="auto">
            <a:xfrm>
              <a:off x="3600451" y="4127500"/>
              <a:ext cx="2066925" cy="1914525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9" name="Freeform 77"/>
            <p:cNvSpPr>
              <a:spLocks/>
            </p:cNvSpPr>
            <p:nvPr/>
          </p:nvSpPr>
          <p:spPr bwMode="auto">
            <a:xfrm>
              <a:off x="3619501" y="4273550"/>
              <a:ext cx="619125" cy="1476375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0" name="Freeform 78"/>
            <p:cNvSpPr>
              <a:spLocks/>
            </p:cNvSpPr>
            <p:nvPr/>
          </p:nvSpPr>
          <p:spPr bwMode="auto">
            <a:xfrm>
              <a:off x="3946526" y="4429125"/>
              <a:ext cx="377825" cy="1285875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1" name="Freeform 79"/>
            <p:cNvSpPr>
              <a:spLocks/>
            </p:cNvSpPr>
            <p:nvPr/>
          </p:nvSpPr>
          <p:spPr bwMode="auto">
            <a:xfrm>
              <a:off x="4826001" y="4435475"/>
              <a:ext cx="254000" cy="1358900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2" name="Freeform 80"/>
            <p:cNvSpPr>
              <a:spLocks/>
            </p:cNvSpPr>
            <p:nvPr/>
          </p:nvSpPr>
          <p:spPr bwMode="auto">
            <a:xfrm>
              <a:off x="4238626" y="3921125"/>
              <a:ext cx="685800" cy="450850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3" name="Freeform 81"/>
            <p:cNvSpPr>
              <a:spLocks/>
            </p:cNvSpPr>
            <p:nvPr/>
          </p:nvSpPr>
          <p:spPr bwMode="auto">
            <a:xfrm>
              <a:off x="4397376" y="3921125"/>
              <a:ext cx="584200" cy="501650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4" name="Freeform 82"/>
            <p:cNvSpPr>
              <a:spLocks/>
            </p:cNvSpPr>
            <p:nvPr/>
          </p:nvSpPr>
          <p:spPr bwMode="auto">
            <a:xfrm>
              <a:off x="3927476" y="5064125"/>
              <a:ext cx="2705100" cy="1793875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5" name="Freeform 83"/>
            <p:cNvSpPr>
              <a:spLocks/>
            </p:cNvSpPr>
            <p:nvPr/>
          </p:nvSpPr>
          <p:spPr bwMode="auto">
            <a:xfrm>
              <a:off x="3959226" y="5438775"/>
              <a:ext cx="2524125" cy="1419225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6" name="Freeform 84"/>
            <p:cNvSpPr>
              <a:spLocks/>
            </p:cNvSpPr>
            <p:nvPr/>
          </p:nvSpPr>
          <p:spPr bwMode="auto">
            <a:xfrm>
              <a:off x="5721351" y="5661025"/>
              <a:ext cx="698500" cy="787400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7" name="Freeform 85"/>
            <p:cNvSpPr>
              <a:spLocks/>
            </p:cNvSpPr>
            <p:nvPr/>
          </p:nvSpPr>
          <p:spPr bwMode="auto">
            <a:xfrm>
              <a:off x="5514976" y="5832475"/>
              <a:ext cx="501650" cy="1025525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8" name="Freeform 86"/>
            <p:cNvSpPr>
              <a:spLocks/>
            </p:cNvSpPr>
            <p:nvPr/>
          </p:nvSpPr>
          <p:spPr bwMode="auto">
            <a:xfrm>
              <a:off x="4651376" y="5114925"/>
              <a:ext cx="1101725" cy="682625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9" name="Freeform 87"/>
            <p:cNvSpPr>
              <a:spLocks/>
            </p:cNvSpPr>
            <p:nvPr/>
          </p:nvSpPr>
          <p:spPr bwMode="auto">
            <a:xfrm>
              <a:off x="4575176" y="5114925"/>
              <a:ext cx="936625" cy="76200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0" name="Freeform 88"/>
            <p:cNvSpPr>
              <a:spLocks/>
            </p:cNvSpPr>
            <p:nvPr/>
          </p:nvSpPr>
          <p:spPr bwMode="auto">
            <a:xfrm>
              <a:off x="842963" y="4032250"/>
              <a:ext cx="4424363" cy="282575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1" name="Freeform 89"/>
            <p:cNvSpPr>
              <a:spLocks/>
            </p:cNvSpPr>
            <p:nvPr/>
          </p:nvSpPr>
          <p:spPr bwMode="auto">
            <a:xfrm>
              <a:off x="1027113" y="4765675"/>
              <a:ext cx="4014788" cy="2092325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2" name="Freeform 90"/>
            <p:cNvSpPr>
              <a:spLocks/>
            </p:cNvSpPr>
            <p:nvPr/>
          </p:nvSpPr>
          <p:spPr bwMode="auto">
            <a:xfrm>
              <a:off x="2049463" y="4121150"/>
              <a:ext cx="1931988" cy="1149350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3" name="Freeform 91"/>
            <p:cNvSpPr>
              <a:spLocks/>
            </p:cNvSpPr>
            <p:nvPr/>
          </p:nvSpPr>
          <p:spPr bwMode="auto">
            <a:xfrm>
              <a:off x="2752726" y="4314825"/>
              <a:ext cx="133350" cy="6350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4" name="Freeform 92"/>
            <p:cNvSpPr>
              <a:spLocks/>
            </p:cNvSpPr>
            <p:nvPr/>
          </p:nvSpPr>
          <p:spPr bwMode="auto">
            <a:xfrm>
              <a:off x="3152776" y="4724400"/>
              <a:ext cx="828675" cy="269875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5" name="Freeform 93"/>
            <p:cNvSpPr>
              <a:spLocks/>
            </p:cNvSpPr>
            <p:nvPr/>
          </p:nvSpPr>
          <p:spPr bwMode="auto">
            <a:xfrm>
              <a:off x="1325563" y="5197475"/>
              <a:ext cx="739775" cy="1660525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6" name="Freeform 94"/>
            <p:cNvSpPr>
              <a:spLocks/>
            </p:cNvSpPr>
            <p:nvPr/>
          </p:nvSpPr>
          <p:spPr bwMode="auto">
            <a:xfrm>
              <a:off x="1274763" y="5178425"/>
              <a:ext cx="822325" cy="1679575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7" name="Freeform 95"/>
            <p:cNvSpPr>
              <a:spLocks/>
            </p:cNvSpPr>
            <p:nvPr/>
          </p:nvSpPr>
          <p:spPr bwMode="auto">
            <a:xfrm>
              <a:off x="1925638" y="5207000"/>
              <a:ext cx="385763" cy="165100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8" name="Freeform 96"/>
            <p:cNvSpPr>
              <a:spLocks/>
            </p:cNvSpPr>
            <p:nvPr/>
          </p:nvSpPr>
          <p:spPr bwMode="auto">
            <a:xfrm>
              <a:off x="1868488" y="5168900"/>
              <a:ext cx="512763" cy="1689100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9" name="Freeform 97"/>
            <p:cNvSpPr>
              <a:spLocks/>
            </p:cNvSpPr>
            <p:nvPr/>
          </p:nvSpPr>
          <p:spPr bwMode="auto">
            <a:xfrm>
              <a:off x="3413126" y="5200650"/>
              <a:ext cx="479425" cy="1657350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0" name="Freeform 98"/>
            <p:cNvSpPr>
              <a:spLocks/>
            </p:cNvSpPr>
            <p:nvPr/>
          </p:nvSpPr>
          <p:spPr bwMode="auto">
            <a:xfrm>
              <a:off x="3359151" y="5133975"/>
              <a:ext cx="615950" cy="1724025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1" name="Freeform 99"/>
            <p:cNvSpPr>
              <a:spLocks/>
            </p:cNvSpPr>
            <p:nvPr/>
          </p:nvSpPr>
          <p:spPr bwMode="auto">
            <a:xfrm>
              <a:off x="3886201" y="5241925"/>
              <a:ext cx="912813" cy="1616075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2" name="Freeform 100"/>
            <p:cNvSpPr>
              <a:spLocks/>
            </p:cNvSpPr>
            <p:nvPr/>
          </p:nvSpPr>
          <p:spPr bwMode="auto">
            <a:xfrm>
              <a:off x="4000501" y="5184775"/>
              <a:ext cx="892175" cy="1673225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3" name="Freeform 101"/>
            <p:cNvSpPr>
              <a:spLocks/>
            </p:cNvSpPr>
            <p:nvPr/>
          </p:nvSpPr>
          <p:spPr bwMode="auto">
            <a:xfrm>
              <a:off x="1588" y="3784600"/>
              <a:ext cx="3325813" cy="3073400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4" name="Freeform 102"/>
            <p:cNvSpPr>
              <a:spLocks/>
            </p:cNvSpPr>
            <p:nvPr/>
          </p:nvSpPr>
          <p:spPr bwMode="auto">
            <a:xfrm>
              <a:off x="1588" y="4305300"/>
              <a:ext cx="3246438" cy="2552700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5" name="Freeform 103"/>
            <p:cNvSpPr>
              <a:spLocks/>
            </p:cNvSpPr>
            <p:nvPr/>
          </p:nvSpPr>
          <p:spPr bwMode="auto">
            <a:xfrm>
              <a:off x="42863" y="3914775"/>
              <a:ext cx="1771650" cy="917575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6" name="Freeform 104"/>
            <p:cNvSpPr>
              <a:spLocks/>
            </p:cNvSpPr>
            <p:nvPr/>
          </p:nvSpPr>
          <p:spPr bwMode="auto">
            <a:xfrm>
              <a:off x="1830388" y="4549775"/>
              <a:ext cx="1163638" cy="2308225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7" name="Freeform 105"/>
            <p:cNvSpPr>
              <a:spLocks/>
            </p:cNvSpPr>
            <p:nvPr/>
          </p:nvSpPr>
          <p:spPr bwMode="auto">
            <a:xfrm>
              <a:off x="690563" y="3937000"/>
              <a:ext cx="152400" cy="517525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8" name="Freeform 106"/>
            <p:cNvSpPr>
              <a:spLocks/>
            </p:cNvSpPr>
            <p:nvPr/>
          </p:nvSpPr>
          <p:spPr bwMode="auto">
            <a:xfrm>
              <a:off x="1055688" y="4346575"/>
              <a:ext cx="758825" cy="231775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9" name="Freeform 107"/>
            <p:cNvSpPr>
              <a:spLocks/>
            </p:cNvSpPr>
            <p:nvPr/>
          </p:nvSpPr>
          <p:spPr bwMode="auto">
            <a:xfrm>
              <a:off x="1588" y="4860925"/>
              <a:ext cx="133350" cy="200025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0" name="Freeform 108"/>
            <p:cNvSpPr>
              <a:spLocks/>
            </p:cNvSpPr>
            <p:nvPr/>
          </p:nvSpPr>
          <p:spPr bwMode="auto">
            <a:xfrm>
              <a:off x="1588" y="4835525"/>
              <a:ext cx="187325" cy="12700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1" name="Freeform 109"/>
            <p:cNvSpPr>
              <a:spLocks/>
            </p:cNvSpPr>
            <p:nvPr/>
          </p:nvSpPr>
          <p:spPr bwMode="auto">
            <a:xfrm>
              <a:off x="1039813" y="4000500"/>
              <a:ext cx="85725" cy="390525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03</a:t>
            </a:r>
            <a:endParaRPr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04</a:t>
            </a:r>
            <a:endParaRPr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05</a:t>
            </a:r>
            <a:endParaRPr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06</a:t>
            </a:r>
            <a:endParaRPr sz="1200"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30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31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02</a:t>
            </a:r>
            <a:endParaRPr sz="12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04</a:t>
            </a:r>
            <a:endParaRPr sz="1200" dirty="0"/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03</a:t>
            </a:r>
            <a:endParaRPr sz="1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05</a:t>
            </a:r>
            <a:endParaRPr sz="1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06</a:t>
            </a:r>
            <a:endParaRPr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11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10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CA7F29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itle 2">
            <a:extLst>
              <a:ext uri="{FF2B5EF4-FFF2-40B4-BE49-F238E27FC236}">
                <a16:creationId xmlns:a16="http://schemas.microsoft.com/office/drawing/2014/main" id="{8EA22752-132E-4B86-9956-0737DBA5E9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633617"/>
                </a:solidFill>
              </a:defRPr>
            </a:lvl1pPr>
          </a:lstStyle>
          <a:p>
            <a:pPr marL="0" lvl="0" algn="ctr"/>
            <a:r>
              <a:rPr lang="en-US" dirty="0"/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EC26135-2412-416E-8B1F-AD4786FF9E16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2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grpSp>
          <p:nvGrpSpPr>
            <p:cNvPr id="216" name="Group 205"/>
            <p:cNvGrpSpPr>
              <a:grpSpLocks/>
            </p:cNvGrpSpPr>
            <p:nvPr/>
          </p:nvGrpSpPr>
          <p:grpSpPr bwMode="auto">
            <a:xfrm>
              <a:off x="1588" y="631825"/>
              <a:ext cx="9140825" cy="6226175"/>
              <a:chOff x="1" y="398"/>
              <a:chExt cx="5758" cy="3922"/>
            </a:xfrm>
          </p:grpSpPr>
          <p:sp>
            <p:nvSpPr>
              <p:cNvPr id="833" name="Free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4" name="Free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5" name="Free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6" name="Free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7" name="Free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8" name="Free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9" name="Free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0" name="Free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1" name="Free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2" name="Free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3" name="Free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4" name="Free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5" name="Free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6" name="Free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7" name="Free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8" name="Free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49" name="Free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0" name="Free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1" name="Free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2" name="Free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3" name="Free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4" name="Free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5" name="Free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6" name="Free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7" name="Free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8" name="Free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59" name="Free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0" name="Free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1" name="Free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2" name="Free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3" name="Free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4" name="Free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5" name="Free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6" name="Free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7" name="Free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8" name="Free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0" name="Free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1" name="Free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2" name="Free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3" name="Free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4" name="Free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5" name="Free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6" name="Free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7" name="Free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8" name="Free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79" name="Free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0" name="Free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1" name="Free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2" name="Free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3" name="Free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4" name="Free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5" name="Free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6" name="Free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7" name="Free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8" name="Free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89" name="Free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0" name="Free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1" name="Free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2" name="Free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3" name="Free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4" name="Free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5" name="Free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6" name="Free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7" name="Free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8" name="Free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99" name="Free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0" name="Free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1" name="Free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2" name="Free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3" name="Free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4" name="Free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5" name="Free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6" name="Free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7" name="Free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8" name="Free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09" name="Free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0" name="Free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1" name="Free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2" name="Free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3" name="Free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4" name="Free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5" name="Free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6" name="Free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7" name="Free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8" name="Free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19" name="Free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0" name="Free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1" name="Free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2" name="Free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3" name="Free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4" name="Free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5" name="Free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6" name="Free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7" name="Free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8" name="Free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29" name="Free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0" name="Free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1" name="Free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2" name="Free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3" name="Free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4" name="Free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5" name="Free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6" name="Free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7" name="Free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8" name="Free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39" name="Free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0" name="Free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1" name="Free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2" name="Free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3" name="Free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4" name="Free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5" name="Free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6" name="Free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7" name="Free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8" name="Free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49" name="Free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0" name="Free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1" name="Free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2" name="Free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3" name="Free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4" name="Free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5" name="Free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6" name="Free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7" name="Free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8" name="Free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59" name="Free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0" name="Free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1" name="Free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2" name="Free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3" name="Free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4" name="Free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5" name="Free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6" name="Free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7" name="Free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8" name="Free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69" name="Free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0" name="Free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1" name="Free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2" name="Free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3" name="Free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4" name="Free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5" name="Free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6" name="Free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7" name="Free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8" name="Free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79" name="Free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0" name="Free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1" name="Free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2" name="Free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3" name="Free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4" name="Free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5" name="Free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6" name="Free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7" name="Free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8" name="Free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89" name="Free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0" name="Free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1" name="Free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2" name="Free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3" name="Free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4" name="Free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5" name="Free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6" name="Free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7" name="Free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8" name="Free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999" name="Free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0" name="Free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1" name="Free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2" name="Free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3" name="Free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4" name="Free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5" name="Free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6" name="Free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7" name="Free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8" name="Free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09" name="Free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0" name="Free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1" name="Free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2" name="Free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3" name="Free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4" name="Free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5" name="Free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6" name="Free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7" name="Free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8" name="Free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19" name="Free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1" name="Free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2" name="Free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3" name="Free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4" name="Free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5" name="Free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6" name="Free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7" name="Free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8" name="Free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29" name="Free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30" name="Free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31" name="Free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1032" name="Free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</p:grpSp>
        <p:grpSp>
          <p:nvGrpSpPr>
            <p:cNvPr id="217" name="Group 406"/>
            <p:cNvGrpSpPr>
              <a:grpSpLocks/>
            </p:cNvGrpSpPr>
            <p:nvPr/>
          </p:nvGrpSpPr>
          <p:grpSpPr bwMode="auto">
            <a:xfrm>
              <a:off x="303213" y="825500"/>
              <a:ext cx="1349375" cy="3482975"/>
              <a:chOff x="191" y="520"/>
              <a:chExt cx="850" cy="2194"/>
            </a:xfrm>
          </p:grpSpPr>
          <p:sp>
            <p:nvSpPr>
              <p:cNvPr id="633" name="Free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4" name="Free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5" name="Free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6" name="Free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7" name="Free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8" name="Free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9" name="Free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0" name="Free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1" name="Free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2" name="Free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3" name="Free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4" name="Free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5" name="Free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6" name="Free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7" name="Free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8" name="Free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49" name="Free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0" name="Free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1" name="Free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2" name="Free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3" name="Free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4" name="Free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5" name="Free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6" name="Free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7" name="Free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8" name="Free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59" name="Free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0" name="Free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1" name="Free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2" name="Free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3" name="Free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4" name="Free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5" name="Free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6" name="Free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7" name="Free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8" name="Free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69" name="Free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0" name="Free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1" name="Free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2" name="Free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3" name="Free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4" name="Free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5" name="Free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6" name="Free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7" name="Free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8" name="Free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79" name="Free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0" name="Free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1" name="Free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2" name="Free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3" name="Free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4" name="Free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5" name="Free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6" name="Free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7" name="Free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8" name="Free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89" name="Free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0" name="Free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1" name="Free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2" name="Free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3" name="Free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4" name="Free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5" name="Free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6" name="Free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7" name="Free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8" name="Free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99" name="Free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0" name="Free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1" name="Free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2" name="Free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3" name="Free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4" name="Free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5" name="Free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6" name="Free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7" name="Free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8" name="Free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09" name="Free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0" name="Free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1" name="Free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2" name="Free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3" name="Free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4" name="Free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5" name="Free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6" name="Free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7" name="Free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8" name="Free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19" name="Free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0" name="Free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1" name="Free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2" name="Free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3" name="Free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4" name="Free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5" name="Free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6" name="Free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7" name="Free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8" name="Free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29" name="Free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0" name="Free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1" name="Free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2" name="Free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3" name="Free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4" name="Free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5" name="Free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6" name="Free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7" name="Free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8" name="Free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39" name="Free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0" name="Free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1" name="Free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2" name="Free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3" name="Free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4" name="Free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5" name="Free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6" name="Free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7" name="Free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8" name="Free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49" name="Free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0" name="Free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1" name="Free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2" name="Free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3" name="Free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4" name="Free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5" name="Free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6" name="Free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7" name="Free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8" name="Free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59" name="Free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0" name="Free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1" name="Free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2" name="Free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3" name="Free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4" name="Free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5" name="Free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6" name="Free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7" name="Free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8" name="Free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69" name="Free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0" name="Free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1" name="Free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2" name="Free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3" name="Free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4" name="Free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5" name="Free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6" name="Free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7" name="Free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8" name="Free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79" name="Free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0" name="Free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1" name="Free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2" name="Free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3" name="Free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4" name="Free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5" name="Free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6" name="Free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7" name="Free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8" name="Free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89" name="Free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0" name="Free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1" name="Free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2" name="Free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3" name="Free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4" name="Free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5" name="Free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6" name="Free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7" name="Free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8" name="Free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799" name="Free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0" name="Free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1" name="Free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2" name="Free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3" name="Free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4" name="Free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5" name="Free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6" name="Free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7" name="Free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8" name="Free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09" name="Free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0" name="Free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1" name="Free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2" name="Free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3" name="Free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4" name="Free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5" name="Free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6" name="Free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7" name="Free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8" name="Free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19" name="Free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0" name="Free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1" name="Free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2" name="Free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3" name="Free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4" name="Free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5" name="Free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6" name="Free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7" name="Free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8" name="Free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29" name="Free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0" name="Free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1" name="Free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832" name="Free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</p:grpSp>
        <p:grpSp>
          <p:nvGrpSpPr>
            <p:cNvPr id="218" name="Group 607"/>
            <p:cNvGrpSpPr>
              <a:grpSpLocks/>
            </p:cNvGrpSpPr>
            <p:nvPr/>
          </p:nvGrpSpPr>
          <p:grpSpPr bwMode="auto">
            <a:xfrm>
              <a:off x="366713" y="860425"/>
              <a:ext cx="647700" cy="3457575"/>
              <a:chOff x="231" y="542"/>
              <a:chExt cx="408" cy="2178"/>
            </a:xfrm>
          </p:grpSpPr>
          <p:sp>
            <p:nvSpPr>
              <p:cNvPr id="433" name="Free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34" name="Free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35" name="Free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36" name="Free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37" name="Free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38" name="Free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39" name="Free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0" name="Free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1" name="Free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2" name="Free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3" name="Free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4" name="Free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5" name="Free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6" name="Free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7" name="Free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8" name="Free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49" name="Free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0" name="Free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1" name="Free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2" name="Free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3" name="Free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4" name="Free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5" name="Free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6" name="Free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7" name="Free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8" name="Free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59" name="Free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0" name="Free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1" name="Free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2" name="Free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3" name="Free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4" name="Free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5" name="Free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6" name="Free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7" name="Free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8" name="Free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69" name="Free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0" name="Free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1" name="Free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2" name="Free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3" name="Free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4" name="Free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5" name="Free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6" name="Free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7" name="Free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8" name="Free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79" name="Free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0" name="Free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1" name="Free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2" name="Free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3" name="Free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4" name="Free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5" name="Free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7" name="Free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8" name="Free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89" name="Free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0" name="Free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1" name="Free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2" name="Free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3" name="Free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4" name="Free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5" name="Free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6" name="Free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7" name="Free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8" name="Free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499" name="Free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0" name="Free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1" name="Free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2" name="Ov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3" name="Free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4" name="Free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5" name="Free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6" name="Free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7" name="Free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8" name="Free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09" name="Free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0" name="Free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1" name="Free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2" name="Free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3" name="Free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4" name="Free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6" name="Free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7" name="Free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8" name="Free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19" name="Free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0" name="Free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1" name="Free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2" name="Free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3" name="Free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4" name="Free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5" name="Free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6" name="Free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7" name="Free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8" name="Free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29" name="Free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0" name="Free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1" name="Free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2" name="Free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3" name="Free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4" name="Free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5" name="Free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6" name="Free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7" name="Free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8" name="Free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39" name="Free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0" name="Free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1" name="Free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2" name="Free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3" name="Free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4" name="Free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5" name="Free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6" name="Free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7" name="Free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8" name="Free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49" name="Free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0" name="Free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1" name="Free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2" name="Free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3" name="Free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4" name="Free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5" name="Free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6" name="Free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8" name="Free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59" name="Free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0" name="Free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1" name="Free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2" name="Free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3" name="Free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4" name="Free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5" name="Free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6" name="Free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7" name="Free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8" name="Free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69" name="Free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0" name="Free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1" name="Free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2" name="Free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3" name="Free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4" name="Free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5" name="Free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6" name="Free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7" name="Free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8" name="Free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79" name="Free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0" name="Free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1" name="Free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2" name="Free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3" name="Free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4" name="Free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5" name="Free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6" name="Free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7" name="Free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8" name="Free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89" name="Free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0" name="Free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1" name="Free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2" name="Free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3" name="Free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4" name="Free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5" name="Free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6" name="Free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7" name="Free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8" name="Free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599" name="Free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0" name="Free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1" name="Free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2" name="Free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3" name="Free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4" name="Free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5" name="Free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6" name="Free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7" name="Free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8" name="Free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09" name="Free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0" name="Free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1" name="Free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2" name="Free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3" name="Free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4" name="Free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5" name="Free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6" name="Free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7" name="Free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8" name="Free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19" name="Free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0" name="Free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1" name="Free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2" name="Free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3" name="Free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4" name="Free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5" name="Free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6" name="Free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7" name="Free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8" name="Free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29" name="Free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0" name="Free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1" name="Free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  <p:sp>
            <p:nvSpPr>
              <p:cNvPr id="632" name="Free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 noProof="0" dirty="0"/>
              </a:p>
            </p:txBody>
          </p:sp>
        </p:grpSp>
        <p:sp>
          <p:nvSpPr>
            <p:cNvPr id="219" name="Freeform 608"/>
            <p:cNvSpPr>
              <a:spLocks/>
            </p:cNvSpPr>
            <p:nvPr/>
          </p:nvSpPr>
          <p:spPr bwMode="auto">
            <a:xfrm>
              <a:off x="639763" y="1304925"/>
              <a:ext cx="73025" cy="3003550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0" name="Freeform 609"/>
            <p:cNvSpPr>
              <a:spLocks/>
            </p:cNvSpPr>
            <p:nvPr/>
          </p:nvSpPr>
          <p:spPr bwMode="auto">
            <a:xfrm>
              <a:off x="573088" y="3194050"/>
              <a:ext cx="393700" cy="434975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1" name="Freeform 610"/>
            <p:cNvSpPr>
              <a:spLocks/>
            </p:cNvSpPr>
            <p:nvPr/>
          </p:nvSpPr>
          <p:spPr bwMode="auto">
            <a:xfrm>
              <a:off x="703263" y="3228975"/>
              <a:ext cx="34925" cy="34925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7" name="Freeform 611"/>
            <p:cNvSpPr>
              <a:spLocks/>
            </p:cNvSpPr>
            <p:nvPr/>
          </p:nvSpPr>
          <p:spPr bwMode="auto">
            <a:xfrm>
              <a:off x="773113" y="3155950"/>
              <a:ext cx="50800" cy="66675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8" name="Freeform 612"/>
            <p:cNvSpPr>
              <a:spLocks/>
            </p:cNvSpPr>
            <p:nvPr/>
          </p:nvSpPr>
          <p:spPr bwMode="auto">
            <a:xfrm>
              <a:off x="738188" y="3155950"/>
              <a:ext cx="63500" cy="73025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9" name="Freeform 613"/>
            <p:cNvSpPr>
              <a:spLocks/>
            </p:cNvSpPr>
            <p:nvPr/>
          </p:nvSpPr>
          <p:spPr bwMode="auto">
            <a:xfrm>
              <a:off x="1652588" y="3209925"/>
              <a:ext cx="396875" cy="434975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0" name="Freeform 614"/>
            <p:cNvSpPr>
              <a:spLocks/>
            </p:cNvSpPr>
            <p:nvPr/>
          </p:nvSpPr>
          <p:spPr bwMode="auto">
            <a:xfrm>
              <a:off x="1798638" y="3175000"/>
              <a:ext cx="53975" cy="66675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6" name="Freeform 615"/>
            <p:cNvSpPr>
              <a:spLocks/>
            </p:cNvSpPr>
            <p:nvPr/>
          </p:nvSpPr>
          <p:spPr bwMode="auto">
            <a:xfrm>
              <a:off x="1824038" y="3171825"/>
              <a:ext cx="53975" cy="76200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7" name="Freeform 616"/>
            <p:cNvSpPr>
              <a:spLocks/>
            </p:cNvSpPr>
            <p:nvPr/>
          </p:nvSpPr>
          <p:spPr bwMode="auto">
            <a:xfrm>
              <a:off x="220663" y="3565525"/>
              <a:ext cx="282575" cy="200025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8" name="Freeform 617"/>
            <p:cNvSpPr>
              <a:spLocks/>
            </p:cNvSpPr>
            <p:nvPr/>
          </p:nvSpPr>
          <p:spPr bwMode="auto">
            <a:xfrm>
              <a:off x="1881188" y="3597275"/>
              <a:ext cx="285750" cy="193675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9" name="Freeform 618"/>
            <p:cNvSpPr>
              <a:spLocks/>
            </p:cNvSpPr>
            <p:nvPr/>
          </p:nvSpPr>
          <p:spPr bwMode="auto">
            <a:xfrm>
              <a:off x="1096963" y="4187825"/>
              <a:ext cx="104775" cy="765175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0" name="Freeform 619"/>
            <p:cNvSpPr>
              <a:spLocks/>
            </p:cNvSpPr>
            <p:nvPr/>
          </p:nvSpPr>
          <p:spPr bwMode="auto">
            <a:xfrm>
              <a:off x="862013" y="4187825"/>
              <a:ext cx="628650" cy="320675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1" name="Freeform 620"/>
            <p:cNvSpPr>
              <a:spLocks/>
            </p:cNvSpPr>
            <p:nvPr/>
          </p:nvSpPr>
          <p:spPr bwMode="auto">
            <a:xfrm>
              <a:off x="398463" y="3536950"/>
              <a:ext cx="1616075" cy="742950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2" name="Freeform 621"/>
            <p:cNvSpPr>
              <a:spLocks/>
            </p:cNvSpPr>
            <p:nvPr/>
          </p:nvSpPr>
          <p:spPr bwMode="auto">
            <a:xfrm>
              <a:off x="906463" y="3028950"/>
              <a:ext cx="625475" cy="631825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3" name="Freeform 622"/>
            <p:cNvSpPr>
              <a:spLocks/>
            </p:cNvSpPr>
            <p:nvPr/>
          </p:nvSpPr>
          <p:spPr bwMode="auto">
            <a:xfrm>
              <a:off x="862013" y="3473450"/>
              <a:ext cx="641350" cy="241300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4" name="Freeform 623"/>
            <p:cNvSpPr>
              <a:spLocks/>
            </p:cNvSpPr>
            <p:nvPr/>
          </p:nvSpPr>
          <p:spPr bwMode="auto">
            <a:xfrm>
              <a:off x="830263" y="4162425"/>
              <a:ext cx="673100" cy="238125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5" name="Freeform 624"/>
            <p:cNvSpPr>
              <a:spLocks/>
            </p:cNvSpPr>
            <p:nvPr/>
          </p:nvSpPr>
          <p:spPr bwMode="auto">
            <a:xfrm>
              <a:off x="801688" y="2482850"/>
              <a:ext cx="828675" cy="765175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2" name="Freeform 625"/>
            <p:cNvSpPr>
              <a:spLocks/>
            </p:cNvSpPr>
            <p:nvPr/>
          </p:nvSpPr>
          <p:spPr bwMode="auto">
            <a:xfrm>
              <a:off x="1243013" y="3222625"/>
              <a:ext cx="133350" cy="79375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3" name="Freeform 626"/>
            <p:cNvSpPr>
              <a:spLocks/>
            </p:cNvSpPr>
            <p:nvPr/>
          </p:nvSpPr>
          <p:spPr bwMode="auto">
            <a:xfrm>
              <a:off x="1068388" y="3222625"/>
              <a:ext cx="130175" cy="79375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4" name="Freeform 627"/>
            <p:cNvSpPr>
              <a:spLocks/>
            </p:cNvSpPr>
            <p:nvPr/>
          </p:nvSpPr>
          <p:spPr bwMode="auto">
            <a:xfrm>
              <a:off x="922338" y="3279775"/>
              <a:ext cx="603250" cy="266700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5" name="Freeform 628"/>
            <p:cNvSpPr>
              <a:spLocks/>
            </p:cNvSpPr>
            <p:nvPr/>
          </p:nvSpPr>
          <p:spPr bwMode="auto">
            <a:xfrm>
              <a:off x="995363" y="3346450"/>
              <a:ext cx="409575" cy="60325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6" name="Freeform 629"/>
            <p:cNvSpPr>
              <a:spLocks/>
            </p:cNvSpPr>
            <p:nvPr/>
          </p:nvSpPr>
          <p:spPr bwMode="auto">
            <a:xfrm>
              <a:off x="947738" y="3270250"/>
              <a:ext cx="120650" cy="111125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7" name="Freeform 630"/>
            <p:cNvSpPr>
              <a:spLocks/>
            </p:cNvSpPr>
            <p:nvPr/>
          </p:nvSpPr>
          <p:spPr bwMode="auto">
            <a:xfrm>
              <a:off x="1344613" y="3302000"/>
              <a:ext cx="101600" cy="107950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8" name="Freeform 631"/>
            <p:cNvSpPr>
              <a:spLocks/>
            </p:cNvSpPr>
            <p:nvPr/>
          </p:nvSpPr>
          <p:spPr bwMode="auto">
            <a:xfrm>
              <a:off x="950913" y="3775075"/>
              <a:ext cx="219075" cy="241300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9" name="Freeform 632"/>
            <p:cNvSpPr>
              <a:spLocks/>
            </p:cNvSpPr>
            <p:nvPr/>
          </p:nvSpPr>
          <p:spPr bwMode="auto">
            <a:xfrm>
              <a:off x="1046163" y="2876550"/>
              <a:ext cx="336550" cy="180975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0" name="Freeform 633"/>
            <p:cNvSpPr>
              <a:spLocks/>
            </p:cNvSpPr>
            <p:nvPr/>
          </p:nvSpPr>
          <p:spPr bwMode="auto">
            <a:xfrm>
              <a:off x="944563" y="4229100"/>
              <a:ext cx="501650" cy="69850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1" name="Freeform 634"/>
            <p:cNvSpPr>
              <a:spLocks/>
            </p:cNvSpPr>
            <p:nvPr/>
          </p:nvSpPr>
          <p:spPr bwMode="auto">
            <a:xfrm>
              <a:off x="1182688" y="3625850"/>
              <a:ext cx="31750" cy="587375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2" name="Freeform 635"/>
            <p:cNvSpPr>
              <a:spLocks/>
            </p:cNvSpPr>
            <p:nvPr/>
          </p:nvSpPr>
          <p:spPr bwMode="auto">
            <a:xfrm>
              <a:off x="1878013" y="3263900"/>
              <a:ext cx="38100" cy="3175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29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30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 userDrawn="1"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244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244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244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244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244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30</a:t>
            </a:r>
            <a:endParaRPr sz="12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288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244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C7CC62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cxnSpLocks/>
          </p:cNvCxnSpPr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itle 2">
            <a:extLst>
              <a:ext uri="{FF2B5EF4-FFF2-40B4-BE49-F238E27FC236}">
                <a16:creationId xmlns:a16="http://schemas.microsoft.com/office/drawing/2014/main" id="{3FD41EAC-FD0D-4900-BAE4-D36A76D88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7BABB59-16BC-4E7E-B2F0-02DDEC6B4224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10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auto">
            <a:xfrm>
              <a:off x="5838826" y="4403725"/>
              <a:ext cx="1198563" cy="1546225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auto">
            <a:xfrm>
              <a:off x="8335963" y="4994275"/>
              <a:ext cx="806450" cy="1095375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auto">
            <a:xfrm>
              <a:off x="7745413" y="3213100"/>
              <a:ext cx="336550" cy="327025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7758113" y="3190875"/>
              <a:ext cx="342900" cy="358775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>
              <a:off x="7910513" y="3152775"/>
              <a:ext cx="44450" cy="422275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auto">
            <a:xfrm>
              <a:off x="7739063" y="3352800"/>
              <a:ext cx="0" cy="6350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7739063" y="3359150"/>
              <a:ext cx="396875" cy="3175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2" name="Oval 13"/>
            <p:cNvSpPr>
              <a:spLocks noChangeArrowheads="1"/>
            </p:cNvSpPr>
            <p:nvPr/>
          </p:nvSpPr>
          <p:spPr bwMode="auto">
            <a:xfrm>
              <a:off x="6562726" y="454025"/>
              <a:ext cx="104775" cy="107950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3" name="Oval 14"/>
            <p:cNvSpPr>
              <a:spLocks noChangeArrowheads="1"/>
            </p:cNvSpPr>
            <p:nvPr/>
          </p:nvSpPr>
          <p:spPr bwMode="auto">
            <a:xfrm>
              <a:off x="5943601" y="492125"/>
              <a:ext cx="85725" cy="85725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4" name="Oval 15"/>
            <p:cNvSpPr>
              <a:spLocks noChangeArrowheads="1"/>
            </p:cNvSpPr>
            <p:nvPr/>
          </p:nvSpPr>
          <p:spPr bwMode="auto">
            <a:xfrm>
              <a:off x="6213476" y="1282700"/>
              <a:ext cx="88900" cy="85725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>
              <a:off x="5549901" y="2333625"/>
              <a:ext cx="104775" cy="104775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7310438" y="53975"/>
              <a:ext cx="130175" cy="130175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8247063" y="0"/>
              <a:ext cx="171450" cy="92075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8199438" y="679450"/>
              <a:ext cx="114300" cy="114300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7751763" y="685800"/>
              <a:ext cx="92075" cy="9525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6457951" y="1819275"/>
              <a:ext cx="133350" cy="133350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6778626" y="1600200"/>
              <a:ext cx="179388" cy="180975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7662863" y="2355850"/>
              <a:ext cx="117475" cy="114300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6454776" y="2263775"/>
              <a:ext cx="95250" cy="9525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6083301" y="2641600"/>
              <a:ext cx="92075" cy="9525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5" name="Freeform 26"/>
            <p:cNvSpPr>
              <a:spLocks noEditPoints="1"/>
            </p:cNvSpPr>
            <p:nvPr/>
          </p:nvSpPr>
          <p:spPr bwMode="auto">
            <a:xfrm>
              <a:off x="5778501" y="2349500"/>
              <a:ext cx="850900" cy="939800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1246188" y="1038225"/>
              <a:ext cx="1227138" cy="1806575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7" name="Freeform 28"/>
            <p:cNvSpPr>
              <a:spLocks noEditPoints="1"/>
            </p:cNvSpPr>
            <p:nvPr/>
          </p:nvSpPr>
          <p:spPr bwMode="auto">
            <a:xfrm>
              <a:off x="4765676" y="0"/>
              <a:ext cx="2179638" cy="1200150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6746876" y="0"/>
              <a:ext cx="233363" cy="136525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2311401" y="1476375"/>
              <a:ext cx="1054100" cy="1711325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1588" y="1641475"/>
              <a:ext cx="9140825" cy="514350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1588" y="2076450"/>
              <a:ext cx="9140825" cy="4781550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588" y="317500"/>
              <a:ext cx="1104900" cy="2165350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4235451" y="3251200"/>
              <a:ext cx="987425" cy="1549400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3073401" y="2422525"/>
              <a:ext cx="955675" cy="1146175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1503363" y="723900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1503363" y="619125"/>
              <a:ext cx="209550" cy="22225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7" name="Oval 38"/>
            <p:cNvSpPr>
              <a:spLocks noChangeArrowheads="1"/>
            </p:cNvSpPr>
            <p:nvPr/>
          </p:nvSpPr>
          <p:spPr bwMode="auto">
            <a:xfrm>
              <a:off x="3663951" y="666750"/>
              <a:ext cx="107950" cy="107950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8" name="Oval 39"/>
            <p:cNvSpPr>
              <a:spLocks noChangeArrowheads="1"/>
            </p:cNvSpPr>
            <p:nvPr/>
          </p:nvSpPr>
          <p:spPr bwMode="auto">
            <a:xfrm>
              <a:off x="3276601" y="1479550"/>
              <a:ext cx="85725" cy="85725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69" name="Oval 40"/>
            <p:cNvSpPr>
              <a:spLocks noChangeArrowheads="1"/>
            </p:cNvSpPr>
            <p:nvPr/>
          </p:nvSpPr>
          <p:spPr bwMode="auto">
            <a:xfrm>
              <a:off x="5003801" y="1936750"/>
              <a:ext cx="123825" cy="120650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0" name="Oval 41"/>
            <p:cNvSpPr>
              <a:spLocks noChangeArrowheads="1"/>
            </p:cNvSpPr>
            <p:nvPr/>
          </p:nvSpPr>
          <p:spPr bwMode="auto">
            <a:xfrm>
              <a:off x="5435601" y="1546225"/>
              <a:ext cx="165100" cy="168275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1" name="Oval 42"/>
            <p:cNvSpPr>
              <a:spLocks noChangeArrowheads="1"/>
            </p:cNvSpPr>
            <p:nvPr/>
          </p:nvSpPr>
          <p:spPr bwMode="auto">
            <a:xfrm>
              <a:off x="4927601" y="2368550"/>
              <a:ext cx="88900" cy="88900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2" name="Oval 43"/>
            <p:cNvSpPr>
              <a:spLocks noChangeArrowheads="1"/>
            </p:cNvSpPr>
            <p:nvPr/>
          </p:nvSpPr>
          <p:spPr bwMode="auto">
            <a:xfrm>
              <a:off x="5203826" y="3159125"/>
              <a:ext cx="85725" cy="85725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4416426" y="317500"/>
              <a:ext cx="66675" cy="69850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5413376" y="892175"/>
              <a:ext cx="114300" cy="114300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4035426" y="1946275"/>
              <a:ext cx="92075" cy="9525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392113" y="107950"/>
              <a:ext cx="142875" cy="142875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573088" y="952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8" name="Freeform 49"/>
            <p:cNvSpPr>
              <a:spLocks noEditPoints="1"/>
            </p:cNvSpPr>
            <p:nvPr/>
          </p:nvSpPr>
          <p:spPr bwMode="auto">
            <a:xfrm>
              <a:off x="1497013" y="0"/>
              <a:ext cx="723900" cy="527050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2043113" y="0"/>
              <a:ext cx="127000" cy="3175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776413" y="139700"/>
              <a:ext cx="1588" cy="1588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1" name="Freeform 52"/>
            <p:cNvSpPr>
              <a:spLocks noEditPoints="1"/>
            </p:cNvSpPr>
            <p:nvPr/>
          </p:nvSpPr>
          <p:spPr bwMode="auto">
            <a:xfrm>
              <a:off x="2562226" y="34925"/>
              <a:ext cx="473075" cy="523875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1258888" y="1400175"/>
              <a:ext cx="419100" cy="441325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1258888" y="1400175"/>
              <a:ext cx="419100" cy="441325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100013" y="1416050"/>
              <a:ext cx="419100" cy="441325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100013" y="1416050"/>
              <a:ext cx="419100" cy="441325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128588" y="1790700"/>
              <a:ext cx="219075" cy="276225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1325563" y="1854200"/>
              <a:ext cx="15875" cy="15875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452438" y="806450"/>
              <a:ext cx="1235075" cy="1981200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268288" y="793750"/>
              <a:ext cx="1304925" cy="2038350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>
              <a:off x="941388" y="1447800"/>
              <a:ext cx="79375" cy="79375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992188" y="1108075"/>
              <a:ext cx="31750" cy="3175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1039813" y="1089025"/>
              <a:ext cx="31750" cy="3175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919163" y="1104900"/>
              <a:ext cx="31750" cy="28575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855663" y="1092200"/>
              <a:ext cx="28575" cy="3175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804863" y="1063625"/>
              <a:ext cx="31750" cy="28575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6" name="Oval 67"/>
            <p:cNvSpPr>
              <a:spLocks noChangeArrowheads="1"/>
            </p:cNvSpPr>
            <p:nvPr/>
          </p:nvSpPr>
          <p:spPr bwMode="auto">
            <a:xfrm>
              <a:off x="842963" y="917575"/>
              <a:ext cx="60325" cy="571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7" name="Oval 68"/>
            <p:cNvSpPr>
              <a:spLocks noChangeArrowheads="1"/>
            </p:cNvSpPr>
            <p:nvPr/>
          </p:nvSpPr>
          <p:spPr bwMode="auto">
            <a:xfrm>
              <a:off x="1090613" y="917575"/>
              <a:ext cx="57150" cy="571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8" name="Oval 69"/>
            <p:cNvSpPr>
              <a:spLocks noChangeArrowheads="1"/>
            </p:cNvSpPr>
            <p:nvPr/>
          </p:nvSpPr>
          <p:spPr bwMode="auto">
            <a:xfrm>
              <a:off x="919163" y="1749425"/>
              <a:ext cx="98425" cy="98425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947738" y="2117725"/>
              <a:ext cx="98425" cy="101600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938213" y="2289175"/>
              <a:ext cx="123825" cy="123825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1" name="Oval 72"/>
            <p:cNvSpPr>
              <a:spLocks noChangeArrowheads="1"/>
            </p:cNvSpPr>
            <p:nvPr/>
          </p:nvSpPr>
          <p:spPr bwMode="auto">
            <a:xfrm>
              <a:off x="928688" y="1597025"/>
              <a:ext cx="95250" cy="98425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957263" y="990600"/>
              <a:ext cx="174625" cy="69850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604838" y="784225"/>
              <a:ext cx="669925" cy="384175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642938" y="320675"/>
              <a:ext cx="444500" cy="53975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757238" y="673100"/>
              <a:ext cx="171450" cy="114300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87313" y="2397125"/>
              <a:ext cx="1755775" cy="511175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439738" y="939800"/>
              <a:ext cx="57150" cy="53975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192088" y="1276350"/>
              <a:ext cx="1546225" cy="1533525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1204913" y="1298575"/>
              <a:ext cx="127000" cy="82550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585788" y="1095375"/>
              <a:ext cx="704850" cy="647700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604838" y="1266825"/>
              <a:ext cx="676275" cy="79375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1427163" y="1774825"/>
              <a:ext cx="222250" cy="276225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26</a:t>
            </a:r>
            <a:endParaRPr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27</a:t>
            </a:r>
            <a:endParaRPr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28</a:t>
            </a:r>
            <a:endParaRPr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29</a:t>
            </a:r>
            <a:endParaRPr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30</a:t>
            </a:r>
            <a:endParaRPr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01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27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28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30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29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7ED7F6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itle 2">
            <a:extLst>
              <a:ext uri="{FF2B5EF4-FFF2-40B4-BE49-F238E27FC236}">
                <a16:creationId xmlns:a16="http://schemas.microsoft.com/office/drawing/2014/main" id="{9CECA12B-065B-47DF-B1CE-4E09B4D955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C00000"/>
                </a:solidFill>
              </a:defRPr>
            </a:lvl1pPr>
          </a:lstStyle>
          <a:p>
            <a:pPr marL="0" lvl="0" algn="ctr"/>
            <a:r>
              <a:rPr lang="en-US" dirty="0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dirty="0"/>
              <a:t>Click to </a:t>
            </a:r>
            <a:r>
              <a:rPr lang="en-US" dirty="0"/>
              <a:t>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886200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/>
              <a:t>Click to </a:t>
            </a:r>
            <a:r>
              <a:rPr lang="en-US" dirty="0"/>
              <a:t>add subtitle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5B5863-7865-48FE-BD3C-D42099226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dirty="0"/>
              <a:t>Click to </a:t>
            </a:r>
            <a:r>
              <a:rPr lang="en-US" dirty="0"/>
              <a:t>add title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dirty="0"/>
              <a:t>Click to </a:t>
            </a:r>
            <a:r>
              <a:rPr lang="en-US" dirty="0"/>
              <a:t>add text</a:t>
            </a:r>
            <a:endParaRPr dirty="0"/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5B5863-7865-48FE-BD3C-D42099226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0">
            <a:extLst>
              <a:ext uri="{FF2B5EF4-FFF2-40B4-BE49-F238E27FC236}">
                <a16:creationId xmlns:a16="http://schemas.microsoft.com/office/drawing/2014/main" id="{6EAE3597-E6C8-437D-82EE-9FEC0DBB6160}"/>
              </a:ext>
            </a:extLst>
          </p:cNvPr>
          <p:cNvGrpSpPr/>
          <p:nvPr userDrawn="1"/>
        </p:nvGrpSpPr>
        <p:grpSpPr>
          <a:xfrm>
            <a:off x="1" y="0"/>
            <a:ext cx="12187767" cy="6858000"/>
            <a:chOff x="0" y="0"/>
            <a:chExt cx="9140825" cy="6858000"/>
          </a:xfrm>
        </p:grpSpPr>
        <p:sp>
          <p:nvSpPr>
            <p:cNvPr id="422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3" name="Free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4" name="Free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5" name="Free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6" name="Free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7" name="Free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8" name="Free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9" name="Free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0" name="Free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1" name="Free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2" name="Free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3" name="Free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4" name="Free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5" name="Free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6" name="Free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7" name="Free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8" name="Free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9" name="Free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0" name="Free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1" name="Free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2" name="Free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3" name="Free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4" name="Free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5" name="Free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6" name="Free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7" name="Free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8" name="Free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9" name="Free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0" name="Free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1" name="Free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2" name="Free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3" name="Free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4" name="Free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5" name="Free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6" name="Free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7" name="Free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8" name="Free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9" name="Free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0" name="Free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1" name="Free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2" name="Free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3" name="Free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4" name="Free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5" name="Free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6" name="Free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7" name="Free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8" name="Free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9" name="Free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0" name="Free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1" name="Free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2" name="Free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3" name="Free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4" name="Free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5" name="Free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6" name="Free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7" name="Free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8" name="Free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9" name="Free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0" name="Free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1" name="Free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2" name="Free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3" name="Free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4" name="Free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5" name="Ov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Ov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Free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Free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Free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Free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Free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2" name="Free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3" name="Free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4" name="Free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5" name="Free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11798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30</a:t>
            </a:r>
            <a:endParaRPr sz="1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02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28</a:t>
            </a:r>
            <a:endParaRPr sz="1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04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05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06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07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08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09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11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10</a:t>
            </a:r>
            <a:endParaRPr sz="1200" spc="-5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7ED7F6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9448800" y="572512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itle 2">
            <a:extLst>
              <a:ext uri="{FF2B5EF4-FFF2-40B4-BE49-F238E27FC236}">
                <a16:creationId xmlns:a16="http://schemas.microsoft.com/office/drawing/2014/main" id="{7288D32E-8473-499A-BC01-81D289129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>
                <a:solidFill>
                  <a:srgbClr val="2C507C"/>
                </a:solidFill>
              </a:defRPr>
            </a:lvl1pPr>
          </a:lstStyle>
          <a:p>
            <a:pPr marL="0" lvl="0" algn="ctr"/>
            <a:r>
              <a:rPr lang="en-US" dirty="0"/>
              <a:t>February</a:t>
            </a:r>
          </a:p>
        </p:txBody>
      </p: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3AB608-1366-46EC-995E-7AB33D114400}"/>
              </a:ext>
            </a:extLst>
          </p:cNvPr>
          <p:cNvGrpSpPr/>
          <p:nvPr userDrawn="1"/>
        </p:nvGrpSpPr>
        <p:grpSpPr>
          <a:xfrm>
            <a:off x="2118" y="-561975"/>
            <a:ext cx="12187767" cy="7445375"/>
            <a:chOff x="1588" y="-561975"/>
            <a:chExt cx="9140825" cy="7445375"/>
          </a:xfrm>
        </p:grpSpPr>
        <p:sp>
          <p:nvSpPr>
            <p:cNvPr id="18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539038" y="247650"/>
              <a:ext cx="1603375" cy="171450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9037638" y="930275"/>
              <a:ext cx="104775" cy="104775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7732713" y="327025"/>
              <a:ext cx="1409700" cy="933450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7961313" y="1435100"/>
              <a:ext cx="1181100" cy="419100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1588" y="749300"/>
              <a:ext cx="9140825" cy="6108700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1588" y="4718050"/>
              <a:ext cx="314325" cy="390525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1588" y="5184775"/>
              <a:ext cx="149225" cy="301625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315913" y="2914650"/>
              <a:ext cx="717550" cy="746125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26988" y="1930400"/>
              <a:ext cx="762000" cy="69850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452438" y="1949450"/>
              <a:ext cx="752475" cy="765175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633538" y="1809750"/>
              <a:ext cx="549275" cy="57150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1598613" y="1349375"/>
              <a:ext cx="558800" cy="546100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1281113" y="1314450"/>
              <a:ext cx="606425" cy="66675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1217613" y="2038350"/>
              <a:ext cx="501650" cy="50800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2466976" y="1196975"/>
              <a:ext cx="517525" cy="593725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2295526" y="1050925"/>
              <a:ext cx="327025" cy="311150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2033588" y="1447800"/>
              <a:ext cx="496888" cy="47625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2949576" y="1187450"/>
              <a:ext cx="301625" cy="301625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1998663" y="1108075"/>
              <a:ext cx="414338" cy="387350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588963" y="2292350"/>
              <a:ext cx="882650" cy="895350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674813" y="2238375"/>
              <a:ext cx="434975" cy="390525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982663" y="1670050"/>
              <a:ext cx="492125" cy="504825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2173288" y="1762125"/>
              <a:ext cx="427038" cy="415925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1588" y="3048000"/>
              <a:ext cx="501650" cy="869950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1588" y="2219325"/>
              <a:ext cx="739775" cy="1181100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588" y="-561975"/>
              <a:ext cx="9140825" cy="6645275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1881188" y="631825"/>
              <a:ext cx="7261225" cy="5305425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1195388" y="584200"/>
              <a:ext cx="7947025" cy="5343525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776288" y="133350"/>
              <a:ext cx="8366125" cy="5784850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328613" y="-88900"/>
              <a:ext cx="8813800" cy="5997575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588" y="-384175"/>
              <a:ext cx="9140825" cy="628650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588" y="-266700"/>
              <a:ext cx="9140825" cy="590550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176213" y="304800"/>
              <a:ext cx="1085850" cy="904875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220663" y="406400"/>
              <a:ext cx="720725" cy="581025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452438" y="485775"/>
              <a:ext cx="742950" cy="625475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1055688" y="5934075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1874838" y="4632325"/>
              <a:ext cx="2544763" cy="2251075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2514601" y="4832350"/>
              <a:ext cx="1657350" cy="149225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1588" y="4308475"/>
              <a:ext cx="4240213" cy="2549525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1588" y="4403725"/>
              <a:ext cx="2449513" cy="1098550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276601" y="6619875"/>
              <a:ext cx="257175" cy="238125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2924176" y="5470525"/>
              <a:ext cx="977900" cy="1387475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26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28</a:t>
            </a:r>
            <a:endParaRPr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01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0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704059" y="470047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04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05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06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09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08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BCEAFA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itle 2">
            <a:extLst>
              <a:ext uri="{FF2B5EF4-FFF2-40B4-BE49-F238E27FC236}">
                <a16:creationId xmlns:a16="http://schemas.microsoft.com/office/drawing/2014/main" id="{A03882A2-7F71-4817-91E9-492263B9BA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kern="1200" cap="none" spc="0" baseline="0" dirty="0">
                <a:solidFill>
                  <a:srgbClr val="5F8A2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algn="ctr"/>
            <a:r>
              <a:rPr lang="en-US" dirty="0"/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2A4458B-3397-4DBB-AE0E-FC5D1579656B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1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5" name="Freeform 5"/>
            <p:cNvSpPr>
              <a:spLocks/>
            </p:cNvSpPr>
            <p:nvPr/>
          </p:nvSpPr>
          <p:spPr bwMode="auto">
            <a:xfrm>
              <a:off x="1588" y="1803400"/>
              <a:ext cx="9140825" cy="5054600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588" y="2432050"/>
              <a:ext cx="9140825" cy="4425950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271463" y="311150"/>
              <a:ext cx="2036763" cy="1216025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8" name="Freeform 8"/>
            <p:cNvSpPr>
              <a:spLocks/>
            </p:cNvSpPr>
            <p:nvPr/>
          </p:nvSpPr>
          <p:spPr bwMode="auto">
            <a:xfrm>
              <a:off x="712788" y="365125"/>
              <a:ext cx="1425575" cy="663575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9" name="Freeform 9"/>
            <p:cNvSpPr>
              <a:spLocks/>
            </p:cNvSpPr>
            <p:nvPr/>
          </p:nvSpPr>
          <p:spPr bwMode="auto">
            <a:xfrm>
              <a:off x="392113" y="793750"/>
              <a:ext cx="1546225" cy="654050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0" name="Freeform 10"/>
            <p:cNvSpPr>
              <a:spLocks/>
            </p:cNvSpPr>
            <p:nvPr/>
          </p:nvSpPr>
          <p:spPr bwMode="auto">
            <a:xfrm>
              <a:off x="420688" y="1873250"/>
              <a:ext cx="79375" cy="1260475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1" name="Freeform 11"/>
            <p:cNvSpPr>
              <a:spLocks/>
            </p:cNvSpPr>
            <p:nvPr/>
          </p:nvSpPr>
          <p:spPr bwMode="auto">
            <a:xfrm>
              <a:off x="423863" y="1933575"/>
              <a:ext cx="288925" cy="98425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2" name="Freeform 12"/>
            <p:cNvSpPr>
              <a:spLocks/>
            </p:cNvSpPr>
            <p:nvPr/>
          </p:nvSpPr>
          <p:spPr bwMode="auto">
            <a:xfrm>
              <a:off x="312738" y="1619250"/>
              <a:ext cx="282575" cy="323850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322263" y="1654175"/>
              <a:ext cx="260350" cy="269875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401638" y="18923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334963" y="1666875"/>
              <a:ext cx="234950" cy="241300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303213" y="1914525"/>
              <a:ext cx="228600" cy="622300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617538" y="2301875"/>
              <a:ext cx="53975" cy="1054100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550863" y="2127250"/>
              <a:ext cx="196850" cy="260350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582613" y="2143125"/>
              <a:ext cx="203200" cy="225425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620713" y="2146300"/>
              <a:ext cx="114300" cy="209550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598488" y="2251075"/>
              <a:ext cx="257175" cy="676275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442913" y="2251075"/>
              <a:ext cx="292100" cy="806450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312738" y="2422525"/>
              <a:ext cx="73025" cy="85725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220663" y="2152650"/>
              <a:ext cx="266700" cy="34925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166688" y="2184400"/>
              <a:ext cx="292100" cy="301625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5" name="Freeform 26"/>
            <p:cNvSpPr>
              <a:spLocks/>
            </p:cNvSpPr>
            <p:nvPr/>
          </p:nvSpPr>
          <p:spPr bwMode="auto">
            <a:xfrm>
              <a:off x="239713" y="2187575"/>
              <a:ext cx="161925" cy="282575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6" name="Freeform 27"/>
            <p:cNvSpPr>
              <a:spLocks/>
            </p:cNvSpPr>
            <p:nvPr/>
          </p:nvSpPr>
          <p:spPr bwMode="auto">
            <a:xfrm>
              <a:off x="334963" y="2352675"/>
              <a:ext cx="187325" cy="609600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7" name="Freeform 28"/>
            <p:cNvSpPr>
              <a:spLocks/>
            </p:cNvSpPr>
            <p:nvPr/>
          </p:nvSpPr>
          <p:spPr bwMode="auto">
            <a:xfrm>
              <a:off x="185738" y="2339975"/>
              <a:ext cx="165100" cy="704850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8" name="Freeform 29"/>
            <p:cNvSpPr>
              <a:spLocks/>
            </p:cNvSpPr>
            <p:nvPr/>
          </p:nvSpPr>
          <p:spPr bwMode="auto">
            <a:xfrm>
              <a:off x="982663" y="2127250"/>
              <a:ext cx="57150" cy="911225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9" name="Freeform 30"/>
            <p:cNvSpPr>
              <a:spLocks/>
            </p:cNvSpPr>
            <p:nvPr/>
          </p:nvSpPr>
          <p:spPr bwMode="auto">
            <a:xfrm>
              <a:off x="979488" y="2076450"/>
              <a:ext cx="222250" cy="784225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0" name="Freeform 31"/>
            <p:cNvSpPr>
              <a:spLocks/>
            </p:cNvSpPr>
            <p:nvPr/>
          </p:nvSpPr>
          <p:spPr bwMode="auto">
            <a:xfrm>
              <a:off x="849313" y="1879600"/>
              <a:ext cx="314325" cy="365125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1" name="Freeform 32"/>
            <p:cNvSpPr>
              <a:spLocks/>
            </p:cNvSpPr>
            <p:nvPr/>
          </p:nvSpPr>
          <p:spPr bwMode="auto">
            <a:xfrm>
              <a:off x="858838" y="1917700"/>
              <a:ext cx="295275" cy="304800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2" name="Freeform 33"/>
            <p:cNvSpPr>
              <a:spLocks/>
            </p:cNvSpPr>
            <p:nvPr/>
          </p:nvSpPr>
          <p:spPr bwMode="auto">
            <a:xfrm>
              <a:off x="862013" y="1946275"/>
              <a:ext cx="282575" cy="263525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3" name="Freeform 34"/>
            <p:cNvSpPr>
              <a:spLocks/>
            </p:cNvSpPr>
            <p:nvPr/>
          </p:nvSpPr>
          <p:spPr bwMode="auto">
            <a:xfrm>
              <a:off x="852488" y="2212975"/>
              <a:ext cx="152400" cy="485775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4" name="Freeform 35"/>
            <p:cNvSpPr>
              <a:spLocks/>
            </p:cNvSpPr>
            <p:nvPr/>
          </p:nvSpPr>
          <p:spPr bwMode="auto">
            <a:xfrm>
              <a:off x="1966913" y="1851025"/>
              <a:ext cx="50800" cy="850900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5" name="Freeform 36"/>
            <p:cNvSpPr>
              <a:spLocks/>
            </p:cNvSpPr>
            <p:nvPr/>
          </p:nvSpPr>
          <p:spPr bwMode="auto">
            <a:xfrm>
              <a:off x="1992313" y="1860550"/>
              <a:ext cx="228600" cy="688975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6" name="Freeform 37"/>
            <p:cNvSpPr>
              <a:spLocks/>
            </p:cNvSpPr>
            <p:nvPr/>
          </p:nvSpPr>
          <p:spPr bwMode="auto">
            <a:xfrm>
              <a:off x="1852613" y="1644650"/>
              <a:ext cx="295275" cy="339725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7" name="Freeform 38"/>
            <p:cNvSpPr>
              <a:spLocks/>
            </p:cNvSpPr>
            <p:nvPr/>
          </p:nvSpPr>
          <p:spPr bwMode="auto">
            <a:xfrm>
              <a:off x="1862138" y="1676400"/>
              <a:ext cx="273050" cy="28575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8" name="Freeform 39"/>
            <p:cNvSpPr>
              <a:spLocks/>
            </p:cNvSpPr>
            <p:nvPr/>
          </p:nvSpPr>
          <p:spPr bwMode="auto">
            <a:xfrm>
              <a:off x="1865313" y="1704975"/>
              <a:ext cx="266700" cy="244475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9" name="Freeform 40"/>
            <p:cNvSpPr>
              <a:spLocks/>
            </p:cNvSpPr>
            <p:nvPr/>
          </p:nvSpPr>
          <p:spPr bwMode="auto">
            <a:xfrm>
              <a:off x="1824038" y="1962150"/>
              <a:ext cx="174625" cy="447675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0" name="Freeform 41"/>
            <p:cNvSpPr>
              <a:spLocks/>
            </p:cNvSpPr>
            <p:nvPr/>
          </p:nvSpPr>
          <p:spPr bwMode="auto">
            <a:xfrm>
              <a:off x="1757363" y="2149475"/>
              <a:ext cx="73025" cy="835025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1" name="Freeform 42"/>
            <p:cNvSpPr>
              <a:spLocks/>
            </p:cNvSpPr>
            <p:nvPr/>
          </p:nvSpPr>
          <p:spPr bwMode="auto">
            <a:xfrm>
              <a:off x="1706563" y="1987550"/>
              <a:ext cx="200025" cy="250825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2" name="Freeform 43"/>
            <p:cNvSpPr>
              <a:spLocks/>
            </p:cNvSpPr>
            <p:nvPr/>
          </p:nvSpPr>
          <p:spPr bwMode="auto">
            <a:xfrm>
              <a:off x="1665288" y="2003425"/>
              <a:ext cx="209550" cy="215900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3" name="Freeform 44"/>
            <p:cNvSpPr>
              <a:spLocks/>
            </p:cNvSpPr>
            <p:nvPr/>
          </p:nvSpPr>
          <p:spPr bwMode="auto">
            <a:xfrm>
              <a:off x="1716088" y="2003425"/>
              <a:ext cx="117475" cy="206375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4" name="Freeform 45"/>
            <p:cNvSpPr>
              <a:spLocks/>
            </p:cNvSpPr>
            <p:nvPr/>
          </p:nvSpPr>
          <p:spPr bwMode="auto">
            <a:xfrm>
              <a:off x="1779588" y="2079625"/>
              <a:ext cx="180975" cy="596900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5" name="Freeform 46"/>
            <p:cNvSpPr>
              <a:spLocks/>
            </p:cNvSpPr>
            <p:nvPr/>
          </p:nvSpPr>
          <p:spPr bwMode="auto">
            <a:xfrm>
              <a:off x="1633538" y="2070100"/>
              <a:ext cx="161925" cy="685800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90488" y="2133600"/>
              <a:ext cx="3125788" cy="1435100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681163" y="2708275"/>
              <a:ext cx="469900" cy="161925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1033463" y="2473325"/>
              <a:ext cx="609600" cy="234950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2343151" y="2143125"/>
              <a:ext cx="650875" cy="28575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0" name="Freeform 51"/>
            <p:cNvSpPr>
              <a:spLocks/>
            </p:cNvSpPr>
            <p:nvPr/>
          </p:nvSpPr>
          <p:spPr bwMode="auto">
            <a:xfrm>
              <a:off x="2125663" y="2463800"/>
              <a:ext cx="296863" cy="228600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1093788" y="2759075"/>
              <a:ext cx="482600" cy="234950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2" name="Freeform 53"/>
            <p:cNvSpPr>
              <a:spLocks/>
            </p:cNvSpPr>
            <p:nvPr/>
          </p:nvSpPr>
          <p:spPr bwMode="auto">
            <a:xfrm>
              <a:off x="87313" y="2946400"/>
              <a:ext cx="374650" cy="558800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5" name="Freeform 54"/>
            <p:cNvSpPr>
              <a:spLocks/>
            </p:cNvSpPr>
            <p:nvPr/>
          </p:nvSpPr>
          <p:spPr bwMode="auto">
            <a:xfrm>
              <a:off x="322263" y="3009900"/>
              <a:ext cx="307975" cy="114300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6" name="Freeform 55"/>
            <p:cNvSpPr>
              <a:spLocks/>
            </p:cNvSpPr>
            <p:nvPr/>
          </p:nvSpPr>
          <p:spPr bwMode="auto">
            <a:xfrm>
              <a:off x="1373188" y="2813050"/>
              <a:ext cx="82550" cy="66675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941513" y="2568575"/>
              <a:ext cx="79375" cy="6350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8" name="Freeform 57"/>
            <p:cNvSpPr>
              <a:spLocks/>
            </p:cNvSpPr>
            <p:nvPr/>
          </p:nvSpPr>
          <p:spPr bwMode="auto">
            <a:xfrm>
              <a:off x="566738" y="2609850"/>
              <a:ext cx="536575" cy="257175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9" name="Freeform 58"/>
            <p:cNvSpPr>
              <a:spLocks/>
            </p:cNvSpPr>
            <p:nvPr/>
          </p:nvSpPr>
          <p:spPr bwMode="auto">
            <a:xfrm>
              <a:off x="404813" y="3105150"/>
              <a:ext cx="460375" cy="238125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0" name="Freeform 59"/>
            <p:cNvSpPr>
              <a:spLocks/>
            </p:cNvSpPr>
            <p:nvPr/>
          </p:nvSpPr>
          <p:spPr bwMode="auto">
            <a:xfrm>
              <a:off x="1779588" y="2454275"/>
              <a:ext cx="298450" cy="120650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1" name="Freeform 60"/>
            <p:cNvSpPr>
              <a:spLocks/>
            </p:cNvSpPr>
            <p:nvPr/>
          </p:nvSpPr>
          <p:spPr bwMode="auto">
            <a:xfrm>
              <a:off x="1627188" y="2520950"/>
              <a:ext cx="79375" cy="66675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2" name="Freeform 61"/>
            <p:cNvSpPr>
              <a:spLocks/>
            </p:cNvSpPr>
            <p:nvPr/>
          </p:nvSpPr>
          <p:spPr bwMode="auto">
            <a:xfrm>
              <a:off x="804863" y="2768600"/>
              <a:ext cx="60325" cy="53975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897063" y="2787650"/>
              <a:ext cx="63500" cy="57150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1303338" y="2619375"/>
              <a:ext cx="85725" cy="69850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5" name="Freeform 64"/>
            <p:cNvSpPr>
              <a:spLocks/>
            </p:cNvSpPr>
            <p:nvPr/>
          </p:nvSpPr>
          <p:spPr bwMode="auto">
            <a:xfrm>
              <a:off x="1382713" y="2635250"/>
              <a:ext cx="60325" cy="66675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1760538" y="2638425"/>
              <a:ext cx="60325" cy="73025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2249488" y="2489200"/>
              <a:ext cx="65088" cy="53975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8" name="Freeform 67"/>
            <p:cNvSpPr>
              <a:spLocks/>
            </p:cNvSpPr>
            <p:nvPr/>
          </p:nvSpPr>
          <p:spPr bwMode="auto">
            <a:xfrm>
              <a:off x="2185988" y="2565400"/>
              <a:ext cx="82550" cy="66675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2530476" y="2317750"/>
              <a:ext cx="66675" cy="79375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642938" y="2908300"/>
              <a:ext cx="57150" cy="69850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442913" y="3159125"/>
              <a:ext cx="82550" cy="66675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26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27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30</a:t>
            </a:r>
            <a:endParaRPr sz="1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527506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462868" y="252280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itle 2">
            <a:extLst>
              <a:ext uri="{FF2B5EF4-FFF2-40B4-BE49-F238E27FC236}">
                <a16:creationId xmlns:a16="http://schemas.microsoft.com/office/drawing/2014/main" id="{FD27B09C-F5B0-4D88-99A2-CACC907DB1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F605D5E-7D25-433D-9995-CE366FD1EBCD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189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0" name="Free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1" name="Free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2" name="Free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3" name="Free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4" name="Free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5" name="Free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6" name="Free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7" name="Free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8" name="Free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9" name="Free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0" name="Free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1" name="Free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2" name="Free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3" name="Free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4" name="Free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5" name="Free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6" name="Free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7" name="Free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8" name="Free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9" name="Free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0" name="Free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1" name="Free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2" name="Free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3" name="Free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4" name="Free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5" name="Free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6" name="Free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7" name="Free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8" name="Free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9" name="Free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0" name="Free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1" name="Free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36" name="Free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44" name="Free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2" name="Free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3" name="Free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4" name="Free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6" name="Free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7" name="Free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8" name="Free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9" name="Free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0" name="Free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2" name="Free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3" name="Free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4" name="Free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5" name="Free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6" name="Free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7" name="Free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8" name="Free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9" name="Free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0" name="Free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1" name="Free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3" name="Free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4" name="Free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5" name="Free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6" name="Free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7" name="Free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8" name="Free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9" name="Free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0" name="Free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1" name="Free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2" name="Free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3" name="Free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4" name="Free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5" name="Free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6" name="Free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7" name="Free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8" name="Free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9" name="Free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0" name="Free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1" name="Free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2" name="Free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3" name="Free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4" name="Free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5" name="Free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6" name="Free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7" name="Free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8" name="Free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9" name="Free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0" name="Free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1" name="Free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2" name="Free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3" name="Free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4" name="Free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5" name="Free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6" name="Free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7" name="Free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8" name="Free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9" name="Free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0" name="Free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30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03</a:t>
            </a:r>
            <a:endParaRPr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04</a:t>
            </a:r>
            <a:endParaRPr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06</a:t>
            </a:r>
            <a:endParaRPr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05</a:t>
            </a:r>
            <a:endParaRPr sz="1200"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30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31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/>
              <a:t>03</a:t>
            </a:r>
            <a:endParaRPr sz="1200" dirty="0"/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/>
              <a:t>02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/>
              <a:t>04</a:t>
            </a:r>
            <a:endParaRPr sz="1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/>
              <a:t>05</a:t>
            </a:r>
            <a:endParaRPr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sz="1200" dirty="0"/>
              <a:t>06</a:t>
            </a:r>
            <a:endParaRPr sz="1200" dirty="0"/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10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2C443"/>
                </a:solidFill>
              </a:rPr>
              <a:t>09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527506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itle 2">
            <a:extLst>
              <a:ext uri="{FF2B5EF4-FFF2-40B4-BE49-F238E27FC236}">
                <a16:creationId xmlns:a16="http://schemas.microsoft.com/office/drawing/2014/main" id="{529B0C24-C000-4704-9765-DD565498C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92EB7B6-EEC4-4D08-BC48-2B7081F1D0F0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6" name="Free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49861" y="368291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01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30</a:t>
            </a:r>
            <a:endParaRPr sz="1200" dirty="0"/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02</a:t>
            </a:r>
            <a:endParaRPr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03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04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05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08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07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B6DEFF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2">
            <a:extLst>
              <a:ext uri="{FF2B5EF4-FFF2-40B4-BE49-F238E27FC236}">
                <a16:creationId xmlns:a16="http://schemas.microsoft.com/office/drawing/2014/main" id="{B9B4A492-BFEB-484C-84D7-4EEAC0A6E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049E556-A5B3-4394-BE94-CB4888423671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1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3930651" y="26892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1588" y="1905000"/>
              <a:ext cx="3929063" cy="1352550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1588" y="1600200"/>
              <a:ext cx="9140825" cy="5257800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334963" y="2143125"/>
              <a:ext cx="292100" cy="171450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376238" y="787400"/>
              <a:ext cx="584200" cy="1676400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827088" y="787400"/>
              <a:ext cx="123825" cy="12700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0" name="Freeform 11"/>
            <p:cNvSpPr>
              <a:spLocks/>
            </p:cNvSpPr>
            <p:nvPr/>
          </p:nvSpPr>
          <p:spPr bwMode="auto">
            <a:xfrm>
              <a:off x="157163" y="225425"/>
              <a:ext cx="1606550" cy="1187450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1" name="Freeform 12"/>
            <p:cNvSpPr>
              <a:spLocks/>
            </p:cNvSpPr>
            <p:nvPr/>
          </p:nvSpPr>
          <p:spPr bwMode="auto">
            <a:xfrm>
              <a:off x="265113" y="555625"/>
              <a:ext cx="727075" cy="225425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2" name="Freeform 13"/>
            <p:cNvSpPr>
              <a:spLocks/>
            </p:cNvSpPr>
            <p:nvPr/>
          </p:nvSpPr>
          <p:spPr bwMode="auto">
            <a:xfrm>
              <a:off x="1030288" y="787400"/>
              <a:ext cx="546100" cy="492125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569913" y="257175"/>
              <a:ext cx="454025" cy="485775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4" name="Freeform 15"/>
            <p:cNvSpPr>
              <a:spLocks/>
            </p:cNvSpPr>
            <p:nvPr/>
          </p:nvSpPr>
          <p:spPr bwMode="auto">
            <a:xfrm>
              <a:off x="1011238" y="650875"/>
              <a:ext cx="647700" cy="9525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5" name="Freeform 16"/>
            <p:cNvSpPr>
              <a:spLocks/>
            </p:cNvSpPr>
            <p:nvPr/>
          </p:nvSpPr>
          <p:spPr bwMode="auto">
            <a:xfrm>
              <a:off x="982663" y="790575"/>
              <a:ext cx="161925" cy="501650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6" name="Freeform 17"/>
            <p:cNvSpPr>
              <a:spLocks/>
            </p:cNvSpPr>
            <p:nvPr/>
          </p:nvSpPr>
          <p:spPr bwMode="auto">
            <a:xfrm>
              <a:off x="582613" y="1514475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7" name="Freeform 18"/>
            <p:cNvSpPr>
              <a:spLocks/>
            </p:cNvSpPr>
            <p:nvPr/>
          </p:nvSpPr>
          <p:spPr bwMode="auto">
            <a:xfrm>
              <a:off x="461963" y="1428750"/>
              <a:ext cx="127000" cy="85725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8" name="Freeform 19"/>
            <p:cNvSpPr>
              <a:spLocks/>
            </p:cNvSpPr>
            <p:nvPr/>
          </p:nvSpPr>
          <p:spPr bwMode="auto">
            <a:xfrm>
              <a:off x="439738" y="1546225"/>
              <a:ext cx="136525" cy="57150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59" name="Freeform 20"/>
            <p:cNvSpPr>
              <a:spLocks/>
            </p:cNvSpPr>
            <p:nvPr/>
          </p:nvSpPr>
          <p:spPr bwMode="auto">
            <a:xfrm>
              <a:off x="573088" y="1600200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0" name="Freeform 21"/>
            <p:cNvSpPr>
              <a:spLocks/>
            </p:cNvSpPr>
            <p:nvPr/>
          </p:nvSpPr>
          <p:spPr bwMode="auto">
            <a:xfrm>
              <a:off x="427038" y="1641475"/>
              <a:ext cx="142875" cy="53975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1" name="Freeform 22"/>
            <p:cNvSpPr>
              <a:spLocks/>
            </p:cNvSpPr>
            <p:nvPr/>
          </p:nvSpPr>
          <p:spPr bwMode="auto">
            <a:xfrm>
              <a:off x="576263" y="17621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420688" y="1746250"/>
              <a:ext cx="155575" cy="38100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582613" y="18510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427038" y="1831975"/>
              <a:ext cx="155575" cy="41275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604838" y="19462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6" name="Freeform 27"/>
            <p:cNvSpPr>
              <a:spLocks/>
            </p:cNvSpPr>
            <p:nvPr/>
          </p:nvSpPr>
          <p:spPr bwMode="auto">
            <a:xfrm>
              <a:off x="430213" y="1933575"/>
              <a:ext cx="174625" cy="34925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446088" y="2009775"/>
              <a:ext cx="184150" cy="82550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465138" y="2095500"/>
              <a:ext cx="190500" cy="85725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496888" y="2187575"/>
              <a:ext cx="203200" cy="9525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522288" y="2260600"/>
              <a:ext cx="222250" cy="9525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579438" y="2317750"/>
              <a:ext cx="196850" cy="107950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604838" y="1438275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89" name="Freeform 34"/>
            <p:cNvSpPr>
              <a:spLocks/>
            </p:cNvSpPr>
            <p:nvPr/>
          </p:nvSpPr>
          <p:spPr bwMode="auto">
            <a:xfrm>
              <a:off x="490538" y="1343025"/>
              <a:ext cx="117475" cy="9525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0" name="Freeform 35"/>
            <p:cNvSpPr>
              <a:spLocks/>
            </p:cNvSpPr>
            <p:nvPr/>
          </p:nvSpPr>
          <p:spPr bwMode="auto">
            <a:xfrm>
              <a:off x="630238" y="13652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1" name="Freeform 36"/>
            <p:cNvSpPr>
              <a:spLocks/>
            </p:cNvSpPr>
            <p:nvPr/>
          </p:nvSpPr>
          <p:spPr bwMode="auto">
            <a:xfrm>
              <a:off x="515938" y="1273175"/>
              <a:ext cx="120650" cy="92075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2" name="Freeform 37"/>
            <p:cNvSpPr>
              <a:spLocks/>
            </p:cNvSpPr>
            <p:nvPr/>
          </p:nvSpPr>
          <p:spPr bwMode="auto">
            <a:xfrm>
              <a:off x="658813" y="12954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3" name="Freeform 38"/>
            <p:cNvSpPr>
              <a:spLocks/>
            </p:cNvSpPr>
            <p:nvPr/>
          </p:nvSpPr>
          <p:spPr bwMode="auto">
            <a:xfrm>
              <a:off x="547688" y="1203325"/>
              <a:ext cx="117475" cy="92075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4" name="Freeform 39"/>
            <p:cNvSpPr>
              <a:spLocks/>
            </p:cNvSpPr>
            <p:nvPr/>
          </p:nvSpPr>
          <p:spPr bwMode="auto">
            <a:xfrm>
              <a:off x="588963" y="1130300"/>
              <a:ext cx="111125" cy="101600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5" name="Freeform 40"/>
            <p:cNvSpPr>
              <a:spLocks/>
            </p:cNvSpPr>
            <p:nvPr/>
          </p:nvSpPr>
          <p:spPr bwMode="auto">
            <a:xfrm>
              <a:off x="636588" y="1057275"/>
              <a:ext cx="104775" cy="9525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6" name="Freeform 41"/>
            <p:cNvSpPr>
              <a:spLocks/>
            </p:cNvSpPr>
            <p:nvPr/>
          </p:nvSpPr>
          <p:spPr bwMode="auto">
            <a:xfrm>
              <a:off x="779463" y="10795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7" name="Freeform 42"/>
            <p:cNvSpPr>
              <a:spLocks/>
            </p:cNvSpPr>
            <p:nvPr/>
          </p:nvSpPr>
          <p:spPr bwMode="auto">
            <a:xfrm>
              <a:off x="690563" y="981075"/>
              <a:ext cx="98425" cy="98425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8" name="Freeform 43"/>
            <p:cNvSpPr>
              <a:spLocks/>
            </p:cNvSpPr>
            <p:nvPr/>
          </p:nvSpPr>
          <p:spPr bwMode="auto">
            <a:xfrm>
              <a:off x="744538" y="914400"/>
              <a:ext cx="88900" cy="9525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199" name="Freeform 44"/>
            <p:cNvSpPr>
              <a:spLocks/>
            </p:cNvSpPr>
            <p:nvPr/>
          </p:nvSpPr>
          <p:spPr bwMode="auto">
            <a:xfrm>
              <a:off x="785813" y="863600"/>
              <a:ext cx="88900" cy="9525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0" name="Freeform 45"/>
            <p:cNvSpPr>
              <a:spLocks/>
            </p:cNvSpPr>
            <p:nvPr/>
          </p:nvSpPr>
          <p:spPr bwMode="auto">
            <a:xfrm>
              <a:off x="868363" y="9588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1" name="Freeform 46"/>
            <p:cNvSpPr>
              <a:spLocks/>
            </p:cNvSpPr>
            <p:nvPr/>
          </p:nvSpPr>
          <p:spPr bwMode="auto">
            <a:xfrm>
              <a:off x="1036638" y="844550"/>
              <a:ext cx="123825" cy="111125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588" y="1730375"/>
              <a:ext cx="654050" cy="882650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3" name="Freeform 48"/>
            <p:cNvSpPr>
              <a:spLocks/>
            </p:cNvSpPr>
            <p:nvPr/>
          </p:nvSpPr>
          <p:spPr bwMode="auto">
            <a:xfrm>
              <a:off x="1588" y="1762125"/>
              <a:ext cx="635000" cy="828675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4" name="Freeform 49"/>
            <p:cNvSpPr>
              <a:spLocks/>
            </p:cNvSpPr>
            <p:nvPr/>
          </p:nvSpPr>
          <p:spPr bwMode="auto">
            <a:xfrm>
              <a:off x="1588" y="1936750"/>
              <a:ext cx="365125" cy="593725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5" name="Freeform 50"/>
            <p:cNvSpPr>
              <a:spLocks/>
            </p:cNvSpPr>
            <p:nvPr/>
          </p:nvSpPr>
          <p:spPr bwMode="auto">
            <a:xfrm>
              <a:off x="36513" y="1908175"/>
              <a:ext cx="625475" cy="720725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6" name="Freeform 51"/>
            <p:cNvSpPr>
              <a:spLocks/>
            </p:cNvSpPr>
            <p:nvPr/>
          </p:nvSpPr>
          <p:spPr bwMode="auto">
            <a:xfrm>
              <a:off x="1588" y="1746250"/>
              <a:ext cx="374650" cy="377825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7" name="Freeform 52"/>
            <p:cNvSpPr>
              <a:spLocks/>
            </p:cNvSpPr>
            <p:nvPr/>
          </p:nvSpPr>
          <p:spPr bwMode="auto">
            <a:xfrm>
              <a:off x="220663" y="1851025"/>
              <a:ext cx="263525" cy="161925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8" name="Freeform 53"/>
            <p:cNvSpPr>
              <a:spLocks/>
            </p:cNvSpPr>
            <p:nvPr/>
          </p:nvSpPr>
          <p:spPr bwMode="auto">
            <a:xfrm>
              <a:off x="1588" y="2054225"/>
              <a:ext cx="2146300" cy="1066800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09" name="Freeform 54"/>
            <p:cNvSpPr>
              <a:spLocks/>
            </p:cNvSpPr>
            <p:nvPr/>
          </p:nvSpPr>
          <p:spPr bwMode="auto">
            <a:xfrm>
              <a:off x="1588" y="2419350"/>
              <a:ext cx="1527175" cy="517525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0" name="Freeform 55"/>
            <p:cNvSpPr>
              <a:spLocks/>
            </p:cNvSpPr>
            <p:nvPr/>
          </p:nvSpPr>
          <p:spPr bwMode="auto">
            <a:xfrm>
              <a:off x="417513" y="2495550"/>
              <a:ext cx="749300" cy="288925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1" name="Freeform 56"/>
            <p:cNvSpPr>
              <a:spLocks/>
            </p:cNvSpPr>
            <p:nvPr/>
          </p:nvSpPr>
          <p:spPr bwMode="auto">
            <a:xfrm>
              <a:off x="1246188" y="2232025"/>
              <a:ext cx="504825" cy="495300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2" name="Freeform 57"/>
            <p:cNvSpPr>
              <a:spLocks/>
            </p:cNvSpPr>
            <p:nvPr/>
          </p:nvSpPr>
          <p:spPr bwMode="auto">
            <a:xfrm>
              <a:off x="1811338" y="2406650"/>
              <a:ext cx="6937375" cy="530225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3" name="Freeform 58"/>
            <p:cNvSpPr>
              <a:spLocks/>
            </p:cNvSpPr>
            <p:nvPr/>
          </p:nvSpPr>
          <p:spPr bwMode="auto">
            <a:xfrm>
              <a:off x="1912938" y="1603375"/>
              <a:ext cx="7229475" cy="606425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4" name="Freeform 59"/>
            <p:cNvSpPr>
              <a:spLocks noEditPoints="1"/>
            </p:cNvSpPr>
            <p:nvPr/>
          </p:nvSpPr>
          <p:spPr bwMode="auto">
            <a:xfrm>
              <a:off x="2024063" y="1952625"/>
              <a:ext cx="7118350" cy="806450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5" name="Freeform 60"/>
            <p:cNvSpPr>
              <a:spLocks/>
            </p:cNvSpPr>
            <p:nvPr/>
          </p:nvSpPr>
          <p:spPr bwMode="auto">
            <a:xfrm>
              <a:off x="3733801" y="31591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6" name="Freeform 61"/>
            <p:cNvSpPr>
              <a:spLocks/>
            </p:cNvSpPr>
            <p:nvPr/>
          </p:nvSpPr>
          <p:spPr bwMode="auto">
            <a:xfrm>
              <a:off x="1404938" y="2733675"/>
              <a:ext cx="2328863" cy="574675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7" name="Freeform 62"/>
            <p:cNvSpPr>
              <a:spLocks/>
            </p:cNvSpPr>
            <p:nvPr/>
          </p:nvSpPr>
          <p:spPr bwMode="auto">
            <a:xfrm>
              <a:off x="153988" y="2867025"/>
              <a:ext cx="2095500" cy="609600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1138238" y="2089150"/>
              <a:ext cx="15875" cy="15875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19" name="Oval 64"/>
            <p:cNvSpPr>
              <a:spLocks noChangeArrowheads="1"/>
            </p:cNvSpPr>
            <p:nvPr/>
          </p:nvSpPr>
          <p:spPr bwMode="auto">
            <a:xfrm>
              <a:off x="1230313" y="2120900"/>
              <a:ext cx="15875" cy="1905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0" name="Oval 65"/>
            <p:cNvSpPr>
              <a:spLocks noChangeArrowheads="1"/>
            </p:cNvSpPr>
            <p:nvPr/>
          </p:nvSpPr>
          <p:spPr bwMode="auto">
            <a:xfrm>
              <a:off x="1201738" y="2212975"/>
              <a:ext cx="15875" cy="15875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21" name="Oval 66"/>
            <p:cNvSpPr>
              <a:spLocks noChangeArrowheads="1"/>
            </p:cNvSpPr>
            <p:nvPr/>
          </p:nvSpPr>
          <p:spPr bwMode="auto">
            <a:xfrm>
              <a:off x="1287463" y="2174875"/>
              <a:ext cx="15875" cy="15875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36" name="Oval 67"/>
            <p:cNvSpPr>
              <a:spLocks noChangeArrowheads="1"/>
            </p:cNvSpPr>
            <p:nvPr/>
          </p:nvSpPr>
          <p:spPr bwMode="auto">
            <a:xfrm>
              <a:off x="1373188" y="2155825"/>
              <a:ext cx="19050" cy="1905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44" name="Freeform 68"/>
            <p:cNvSpPr>
              <a:spLocks/>
            </p:cNvSpPr>
            <p:nvPr/>
          </p:nvSpPr>
          <p:spPr bwMode="auto">
            <a:xfrm>
              <a:off x="1341438" y="2241550"/>
              <a:ext cx="22225" cy="19050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2" name="Freeform 69"/>
            <p:cNvSpPr>
              <a:spLocks/>
            </p:cNvSpPr>
            <p:nvPr/>
          </p:nvSpPr>
          <p:spPr bwMode="auto">
            <a:xfrm>
              <a:off x="1144588" y="2101850"/>
              <a:ext cx="85725" cy="92075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3" name="Freeform 70"/>
            <p:cNvSpPr>
              <a:spLocks/>
            </p:cNvSpPr>
            <p:nvPr/>
          </p:nvSpPr>
          <p:spPr bwMode="auto">
            <a:xfrm>
              <a:off x="1128713" y="2127250"/>
              <a:ext cx="63500" cy="79375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54" name="Freeform 71"/>
            <p:cNvSpPr>
              <a:spLocks/>
            </p:cNvSpPr>
            <p:nvPr/>
          </p:nvSpPr>
          <p:spPr bwMode="auto">
            <a:xfrm>
              <a:off x="1182688" y="2079625"/>
              <a:ext cx="82550" cy="9525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6" name="Freeform 72"/>
            <p:cNvSpPr>
              <a:spLocks/>
            </p:cNvSpPr>
            <p:nvPr/>
          </p:nvSpPr>
          <p:spPr bwMode="auto">
            <a:xfrm>
              <a:off x="1173163" y="2047875"/>
              <a:ext cx="117475" cy="92075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7" name="Freeform 73"/>
            <p:cNvSpPr>
              <a:spLocks/>
            </p:cNvSpPr>
            <p:nvPr/>
          </p:nvSpPr>
          <p:spPr bwMode="auto">
            <a:xfrm>
              <a:off x="941388" y="2092325"/>
              <a:ext cx="92075" cy="88900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8" name="Freeform 74"/>
            <p:cNvSpPr>
              <a:spLocks/>
            </p:cNvSpPr>
            <p:nvPr/>
          </p:nvSpPr>
          <p:spPr bwMode="auto">
            <a:xfrm>
              <a:off x="976313" y="2117725"/>
              <a:ext cx="69850" cy="82550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9" name="Freeform 75"/>
            <p:cNvSpPr>
              <a:spLocks/>
            </p:cNvSpPr>
            <p:nvPr/>
          </p:nvSpPr>
          <p:spPr bwMode="auto">
            <a:xfrm>
              <a:off x="906463" y="2063750"/>
              <a:ext cx="88900" cy="9525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0" name="Freeform 76"/>
            <p:cNvSpPr>
              <a:spLocks/>
            </p:cNvSpPr>
            <p:nvPr/>
          </p:nvSpPr>
          <p:spPr bwMode="auto">
            <a:xfrm>
              <a:off x="881063" y="2028825"/>
              <a:ext cx="127000" cy="92075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6" name="Freeform 77"/>
            <p:cNvSpPr>
              <a:spLocks/>
            </p:cNvSpPr>
            <p:nvPr/>
          </p:nvSpPr>
          <p:spPr bwMode="auto">
            <a:xfrm>
              <a:off x="931863" y="1943100"/>
              <a:ext cx="139700" cy="133350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7" name="Freeform 78"/>
            <p:cNvSpPr>
              <a:spLocks/>
            </p:cNvSpPr>
            <p:nvPr/>
          </p:nvSpPr>
          <p:spPr bwMode="auto">
            <a:xfrm>
              <a:off x="893763" y="1816100"/>
              <a:ext cx="171450" cy="161925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8" name="Freeform 79"/>
            <p:cNvSpPr>
              <a:spLocks/>
            </p:cNvSpPr>
            <p:nvPr/>
          </p:nvSpPr>
          <p:spPr bwMode="auto">
            <a:xfrm>
              <a:off x="1119188" y="1968500"/>
              <a:ext cx="107950" cy="104775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9" name="Freeform 80"/>
            <p:cNvSpPr>
              <a:spLocks/>
            </p:cNvSpPr>
            <p:nvPr/>
          </p:nvSpPr>
          <p:spPr bwMode="auto">
            <a:xfrm>
              <a:off x="1138238" y="1831975"/>
              <a:ext cx="171450" cy="168275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0" name="Freeform 81"/>
            <p:cNvSpPr>
              <a:spLocks/>
            </p:cNvSpPr>
            <p:nvPr/>
          </p:nvSpPr>
          <p:spPr bwMode="auto">
            <a:xfrm>
              <a:off x="1106488" y="2012950"/>
              <a:ext cx="38100" cy="28575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1" name="Freeform 82"/>
            <p:cNvSpPr>
              <a:spLocks/>
            </p:cNvSpPr>
            <p:nvPr/>
          </p:nvSpPr>
          <p:spPr bwMode="auto">
            <a:xfrm>
              <a:off x="1058863" y="2009775"/>
              <a:ext cx="31750" cy="38100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969963" y="2025650"/>
              <a:ext cx="241300" cy="130175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979488" y="2057400"/>
              <a:ext cx="212725" cy="92075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4" name="Oval 85"/>
            <p:cNvSpPr>
              <a:spLocks noChangeArrowheads="1"/>
            </p:cNvSpPr>
            <p:nvPr/>
          </p:nvSpPr>
          <p:spPr bwMode="auto">
            <a:xfrm>
              <a:off x="1065213" y="1993900"/>
              <a:ext cx="22225" cy="22225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5" name="Oval 86"/>
            <p:cNvSpPr>
              <a:spLocks noChangeArrowheads="1"/>
            </p:cNvSpPr>
            <p:nvPr/>
          </p:nvSpPr>
          <p:spPr bwMode="auto">
            <a:xfrm>
              <a:off x="1122363" y="1997075"/>
              <a:ext cx="22225" cy="22225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25</a:t>
            </a:r>
            <a:endParaRPr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26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30</a:t>
            </a:r>
            <a:endParaRPr sz="1200"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AC7F4"/>
                </a:solidFill>
              </a:rPr>
              <a:t>01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AC7F4"/>
                </a:solidFill>
              </a:rPr>
              <a:t>02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AC7F4"/>
                </a:solidFill>
              </a:rPr>
              <a:t>03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AC7F4"/>
                </a:solidFill>
              </a:rPr>
              <a:t>05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AC7F4"/>
                </a:solidFill>
              </a:rPr>
              <a:t>04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B6DEFF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itle 2">
            <a:extLst>
              <a:ext uri="{FF2B5EF4-FFF2-40B4-BE49-F238E27FC236}">
                <a16:creationId xmlns:a16="http://schemas.microsoft.com/office/drawing/2014/main" id="{C156203E-4655-4C02-89C1-2C75957C7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July</a:t>
            </a:r>
          </a:p>
        </p:txBody>
      </p: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539103D-B6AB-4A91-A7B9-C6D1D0EB36EF}"/>
              </a:ext>
            </a:extLst>
          </p:cNvPr>
          <p:cNvGrpSpPr/>
          <p:nvPr userDrawn="1"/>
        </p:nvGrpSpPr>
        <p:grpSpPr>
          <a:xfrm>
            <a:off x="2118" y="0"/>
            <a:ext cx="12187767" cy="68580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3927476" y="962025"/>
              <a:ext cx="552450" cy="1736725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3924301" y="955675"/>
              <a:ext cx="555625" cy="590550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738188" y="1025525"/>
              <a:ext cx="1317625" cy="2705100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3213101" y="1962150"/>
              <a:ext cx="492125" cy="981075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150813" y="663575"/>
              <a:ext cx="400050" cy="1819275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1588" y="1076325"/>
              <a:ext cx="9140825" cy="5781675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258763" y="1847850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185738" y="682625"/>
              <a:ext cx="339725" cy="28575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1588" y="2622550"/>
              <a:ext cx="9140825" cy="4235450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4168776" y="1724025"/>
              <a:ext cx="95250" cy="120650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4089401" y="1933575"/>
              <a:ext cx="95250" cy="120650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4311651" y="1581150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4229101" y="1577975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4222751" y="1657350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4168776" y="160020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4108451" y="1555750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4013201" y="154940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4102101" y="163195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4311651" y="930275"/>
              <a:ext cx="282575" cy="165100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4308476" y="942975"/>
              <a:ext cx="273050" cy="139700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4286251" y="901700"/>
              <a:ext cx="47625" cy="247650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3473451" y="2130425"/>
              <a:ext cx="85725" cy="12700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246063" y="1933575"/>
              <a:ext cx="130175" cy="15875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363538" y="3867150"/>
              <a:ext cx="22225" cy="25400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233363" y="3857625"/>
              <a:ext cx="25400" cy="25400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34938" y="3895725"/>
              <a:ext cx="22225" cy="22225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36513" y="3822700"/>
              <a:ext cx="28575" cy="28575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471488" y="2425700"/>
              <a:ext cx="12700" cy="15875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388938" y="24225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382588" y="2501900"/>
              <a:ext cx="12700" cy="15875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25438" y="2444750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6" name="Freeform 36"/>
            <p:cNvSpPr>
              <a:spLocks/>
            </p:cNvSpPr>
            <p:nvPr/>
          </p:nvSpPr>
          <p:spPr bwMode="auto">
            <a:xfrm>
              <a:off x="265113" y="239712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7" name="Freeform 37"/>
            <p:cNvSpPr>
              <a:spLocks/>
            </p:cNvSpPr>
            <p:nvPr/>
          </p:nvSpPr>
          <p:spPr bwMode="auto">
            <a:xfrm>
              <a:off x="169863" y="239395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8" name="Freeform 38"/>
            <p:cNvSpPr>
              <a:spLocks/>
            </p:cNvSpPr>
            <p:nvPr/>
          </p:nvSpPr>
          <p:spPr bwMode="auto">
            <a:xfrm>
              <a:off x="258763" y="2476500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9" name="Freeform 39"/>
            <p:cNvSpPr>
              <a:spLocks/>
            </p:cNvSpPr>
            <p:nvPr/>
          </p:nvSpPr>
          <p:spPr bwMode="auto">
            <a:xfrm>
              <a:off x="954088" y="1460500"/>
              <a:ext cx="130175" cy="161925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0" name="Freeform 40"/>
            <p:cNvSpPr>
              <a:spLocks/>
            </p:cNvSpPr>
            <p:nvPr/>
          </p:nvSpPr>
          <p:spPr bwMode="auto">
            <a:xfrm>
              <a:off x="960438" y="1860550"/>
              <a:ext cx="101600" cy="123825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1" name="Freeform 41"/>
            <p:cNvSpPr>
              <a:spLocks/>
            </p:cNvSpPr>
            <p:nvPr/>
          </p:nvSpPr>
          <p:spPr bwMode="auto">
            <a:xfrm>
              <a:off x="1550988" y="2505075"/>
              <a:ext cx="98425" cy="123825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2" name="Freeform 42"/>
            <p:cNvSpPr>
              <a:spLocks/>
            </p:cNvSpPr>
            <p:nvPr/>
          </p:nvSpPr>
          <p:spPr bwMode="auto">
            <a:xfrm>
              <a:off x="1868488" y="2597150"/>
              <a:ext cx="285750" cy="368300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3" name="Freeform 43"/>
            <p:cNvSpPr>
              <a:spLocks/>
            </p:cNvSpPr>
            <p:nvPr/>
          </p:nvSpPr>
          <p:spPr bwMode="auto">
            <a:xfrm>
              <a:off x="769938" y="2590800"/>
              <a:ext cx="127000" cy="15875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4" name="Freeform 44"/>
            <p:cNvSpPr>
              <a:spLocks/>
            </p:cNvSpPr>
            <p:nvPr/>
          </p:nvSpPr>
          <p:spPr bwMode="auto">
            <a:xfrm>
              <a:off x="274638" y="1536700"/>
              <a:ext cx="130175" cy="15875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5" name="Freeform 45"/>
            <p:cNvSpPr>
              <a:spLocks/>
            </p:cNvSpPr>
            <p:nvPr/>
          </p:nvSpPr>
          <p:spPr bwMode="auto">
            <a:xfrm>
              <a:off x="274638" y="1187450"/>
              <a:ext cx="130175" cy="15875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6" name="Freeform 46"/>
            <p:cNvSpPr>
              <a:spLocks/>
            </p:cNvSpPr>
            <p:nvPr/>
          </p:nvSpPr>
          <p:spPr bwMode="auto">
            <a:xfrm>
              <a:off x="2943226" y="2098675"/>
              <a:ext cx="146050" cy="155575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7" name="Freeform 47"/>
            <p:cNvSpPr>
              <a:spLocks/>
            </p:cNvSpPr>
            <p:nvPr/>
          </p:nvSpPr>
          <p:spPr bwMode="auto">
            <a:xfrm>
              <a:off x="3267076" y="3009900"/>
              <a:ext cx="25400" cy="22225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8" name="Freeform 48"/>
            <p:cNvSpPr>
              <a:spLocks/>
            </p:cNvSpPr>
            <p:nvPr/>
          </p:nvSpPr>
          <p:spPr bwMode="auto">
            <a:xfrm>
              <a:off x="3136901" y="3000375"/>
              <a:ext cx="25400" cy="25400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69" name="Freeform 49"/>
            <p:cNvSpPr>
              <a:spLocks/>
            </p:cNvSpPr>
            <p:nvPr/>
          </p:nvSpPr>
          <p:spPr bwMode="auto">
            <a:xfrm>
              <a:off x="2974976" y="3127375"/>
              <a:ext cx="25400" cy="25400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0" name="Freeform 50"/>
            <p:cNvSpPr>
              <a:spLocks/>
            </p:cNvSpPr>
            <p:nvPr/>
          </p:nvSpPr>
          <p:spPr bwMode="auto">
            <a:xfrm>
              <a:off x="3038476" y="3035300"/>
              <a:ext cx="25400" cy="25400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1" name="Freeform 51"/>
            <p:cNvSpPr>
              <a:spLocks/>
            </p:cNvSpPr>
            <p:nvPr/>
          </p:nvSpPr>
          <p:spPr bwMode="auto">
            <a:xfrm>
              <a:off x="2940051" y="2965450"/>
              <a:ext cx="31750" cy="28575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2" name="Freeform 52"/>
            <p:cNvSpPr>
              <a:spLocks/>
            </p:cNvSpPr>
            <p:nvPr/>
          </p:nvSpPr>
          <p:spPr bwMode="auto">
            <a:xfrm>
              <a:off x="2790826" y="2955925"/>
              <a:ext cx="28575" cy="28575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3" name="Freeform 53"/>
            <p:cNvSpPr>
              <a:spLocks/>
            </p:cNvSpPr>
            <p:nvPr/>
          </p:nvSpPr>
          <p:spPr bwMode="auto">
            <a:xfrm>
              <a:off x="2930526" y="3086100"/>
              <a:ext cx="28575" cy="3175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4" name="Freeform 54"/>
            <p:cNvSpPr>
              <a:spLocks/>
            </p:cNvSpPr>
            <p:nvPr/>
          </p:nvSpPr>
          <p:spPr bwMode="auto">
            <a:xfrm>
              <a:off x="4295776" y="2803525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5" name="Freeform 55"/>
            <p:cNvSpPr>
              <a:spLocks/>
            </p:cNvSpPr>
            <p:nvPr/>
          </p:nvSpPr>
          <p:spPr bwMode="auto">
            <a:xfrm>
              <a:off x="4216401" y="2797175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6" name="Freeform 56"/>
            <p:cNvSpPr>
              <a:spLocks/>
            </p:cNvSpPr>
            <p:nvPr/>
          </p:nvSpPr>
          <p:spPr bwMode="auto">
            <a:xfrm>
              <a:off x="4206876" y="2876550"/>
              <a:ext cx="15875" cy="15875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7" name="Freeform 57"/>
            <p:cNvSpPr>
              <a:spLocks/>
            </p:cNvSpPr>
            <p:nvPr/>
          </p:nvSpPr>
          <p:spPr bwMode="auto">
            <a:xfrm>
              <a:off x="4152901" y="2819400"/>
              <a:ext cx="15875" cy="15875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8" name="Freeform 58"/>
            <p:cNvSpPr>
              <a:spLocks/>
            </p:cNvSpPr>
            <p:nvPr/>
          </p:nvSpPr>
          <p:spPr bwMode="auto">
            <a:xfrm>
              <a:off x="4105276" y="275272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79" name="Freeform 59"/>
            <p:cNvSpPr>
              <a:spLocks/>
            </p:cNvSpPr>
            <p:nvPr/>
          </p:nvSpPr>
          <p:spPr bwMode="auto">
            <a:xfrm>
              <a:off x="4048126" y="279400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0" name="Freeform 60"/>
            <p:cNvSpPr>
              <a:spLocks/>
            </p:cNvSpPr>
            <p:nvPr/>
          </p:nvSpPr>
          <p:spPr bwMode="auto">
            <a:xfrm>
              <a:off x="4086226" y="285115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1" name="Freeform 61"/>
            <p:cNvSpPr>
              <a:spLocks/>
            </p:cNvSpPr>
            <p:nvPr/>
          </p:nvSpPr>
          <p:spPr bwMode="auto">
            <a:xfrm>
              <a:off x="2908301" y="206057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2" name="Freeform 62"/>
            <p:cNvSpPr>
              <a:spLocks/>
            </p:cNvSpPr>
            <p:nvPr/>
          </p:nvSpPr>
          <p:spPr bwMode="auto">
            <a:xfrm>
              <a:off x="2825751" y="2054225"/>
              <a:ext cx="15875" cy="15875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3" name="Freeform 63"/>
            <p:cNvSpPr>
              <a:spLocks/>
            </p:cNvSpPr>
            <p:nvPr/>
          </p:nvSpPr>
          <p:spPr bwMode="auto">
            <a:xfrm>
              <a:off x="2819401" y="2133600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4" name="Freeform 64"/>
            <p:cNvSpPr>
              <a:spLocks/>
            </p:cNvSpPr>
            <p:nvPr/>
          </p:nvSpPr>
          <p:spPr bwMode="auto">
            <a:xfrm>
              <a:off x="2762251" y="2076450"/>
              <a:ext cx="19050" cy="15875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5" name="Freeform 65"/>
            <p:cNvSpPr>
              <a:spLocks/>
            </p:cNvSpPr>
            <p:nvPr/>
          </p:nvSpPr>
          <p:spPr bwMode="auto">
            <a:xfrm>
              <a:off x="2701926" y="203200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6" name="Freeform 66"/>
            <p:cNvSpPr>
              <a:spLocks/>
            </p:cNvSpPr>
            <p:nvPr/>
          </p:nvSpPr>
          <p:spPr bwMode="auto">
            <a:xfrm>
              <a:off x="2606676" y="202565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7" name="Freeform 67"/>
            <p:cNvSpPr>
              <a:spLocks/>
            </p:cNvSpPr>
            <p:nvPr/>
          </p:nvSpPr>
          <p:spPr bwMode="auto">
            <a:xfrm>
              <a:off x="2695576" y="210820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8" name="Freeform 68"/>
            <p:cNvSpPr>
              <a:spLocks/>
            </p:cNvSpPr>
            <p:nvPr/>
          </p:nvSpPr>
          <p:spPr bwMode="auto">
            <a:xfrm>
              <a:off x="2166938" y="245110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89" name="Freeform 69"/>
            <p:cNvSpPr>
              <a:spLocks/>
            </p:cNvSpPr>
            <p:nvPr/>
          </p:nvSpPr>
          <p:spPr bwMode="auto">
            <a:xfrm>
              <a:off x="2157413" y="2530475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0" name="Freeform 70"/>
            <p:cNvSpPr>
              <a:spLocks/>
            </p:cNvSpPr>
            <p:nvPr/>
          </p:nvSpPr>
          <p:spPr bwMode="auto">
            <a:xfrm>
              <a:off x="2103438" y="24733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1" name="Freeform 71"/>
            <p:cNvSpPr>
              <a:spLocks/>
            </p:cNvSpPr>
            <p:nvPr/>
          </p:nvSpPr>
          <p:spPr bwMode="auto">
            <a:xfrm>
              <a:off x="2043113" y="242570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2" name="Freeform 72"/>
            <p:cNvSpPr>
              <a:spLocks/>
            </p:cNvSpPr>
            <p:nvPr/>
          </p:nvSpPr>
          <p:spPr bwMode="auto">
            <a:xfrm>
              <a:off x="1947863" y="2422525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3" name="Freeform 73"/>
            <p:cNvSpPr>
              <a:spLocks/>
            </p:cNvSpPr>
            <p:nvPr/>
          </p:nvSpPr>
          <p:spPr bwMode="auto">
            <a:xfrm>
              <a:off x="2036763" y="2505075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4" name="Freeform 74"/>
            <p:cNvSpPr>
              <a:spLocks/>
            </p:cNvSpPr>
            <p:nvPr/>
          </p:nvSpPr>
          <p:spPr bwMode="auto">
            <a:xfrm>
              <a:off x="2854326" y="259715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5" name="Freeform 75"/>
            <p:cNvSpPr>
              <a:spLocks/>
            </p:cNvSpPr>
            <p:nvPr/>
          </p:nvSpPr>
          <p:spPr bwMode="auto">
            <a:xfrm>
              <a:off x="2774951" y="2593975"/>
              <a:ext cx="15875" cy="12700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6" name="Freeform 76"/>
            <p:cNvSpPr>
              <a:spLocks/>
            </p:cNvSpPr>
            <p:nvPr/>
          </p:nvSpPr>
          <p:spPr bwMode="auto">
            <a:xfrm>
              <a:off x="2765426" y="2670175"/>
              <a:ext cx="15875" cy="19050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7" name="Freeform 77"/>
            <p:cNvSpPr>
              <a:spLocks/>
            </p:cNvSpPr>
            <p:nvPr/>
          </p:nvSpPr>
          <p:spPr bwMode="auto">
            <a:xfrm>
              <a:off x="2711451" y="2613025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8" name="Freeform 78"/>
            <p:cNvSpPr>
              <a:spLocks/>
            </p:cNvSpPr>
            <p:nvPr/>
          </p:nvSpPr>
          <p:spPr bwMode="auto">
            <a:xfrm>
              <a:off x="2651126" y="256857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99" name="Freeform 79"/>
            <p:cNvSpPr>
              <a:spLocks/>
            </p:cNvSpPr>
            <p:nvPr/>
          </p:nvSpPr>
          <p:spPr bwMode="auto">
            <a:xfrm>
              <a:off x="2555876" y="256222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2644776" y="2647950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1" name="Freeform 81"/>
            <p:cNvSpPr>
              <a:spLocks/>
            </p:cNvSpPr>
            <p:nvPr/>
          </p:nvSpPr>
          <p:spPr bwMode="auto">
            <a:xfrm>
              <a:off x="401638" y="3000375"/>
              <a:ext cx="527050" cy="520700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2" name="Freeform 82"/>
            <p:cNvSpPr>
              <a:spLocks/>
            </p:cNvSpPr>
            <p:nvPr/>
          </p:nvSpPr>
          <p:spPr bwMode="auto">
            <a:xfrm>
              <a:off x="2359026" y="3133725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3" name="Freeform 83"/>
            <p:cNvSpPr>
              <a:spLocks/>
            </p:cNvSpPr>
            <p:nvPr/>
          </p:nvSpPr>
          <p:spPr bwMode="auto">
            <a:xfrm>
              <a:off x="2352676" y="3213100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4" name="Freeform 84"/>
            <p:cNvSpPr>
              <a:spLocks/>
            </p:cNvSpPr>
            <p:nvPr/>
          </p:nvSpPr>
          <p:spPr bwMode="auto">
            <a:xfrm>
              <a:off x="2298701" y="3155950"/>
              <a:ext cx="12700" cy="15875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5" name="Freeform 85"/>
            <p:cNvSpPr>
              <a:spLocks/>
            </p:cNvSpPr>
            <p:nvPr/>
          </p:nvSpPr>
          <p:spPr bwMode="auto">
            <a:xfrm>
              <a:off x="2239963" y="3111500"/>
              <a:ext cx="15875" cy="19050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6" name="Freeform 86"/>
            <p:cNvSpPr>
              <a:spLocks/>
            </p:cNvSpPr>
            <p:nvPr/>
          </p:nvSpPr>
          <p:spPr bwMode="auto">
            <a:xfrm>
              <a:off x="2144713" y="3105150"/>
              <a:ext cx="15875" cy="19050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7" name="Freeform 87"/>
            <p:cNvSpPr>
              <a:spLocks/>
            </p:cNvSpPr>
            <p:nvPr/>
          </p:nvSpPr>
          <p:spPr bwMode="auto">
            <a:xfrm>
              <a:off x="2230438" y="3187700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8" name="Freeform 88"/>
            <p:cNvSpPr>
              <a:spLocks/>
            </p:cNvSpPr>
            <p:nvPr/>
          </p:nvSpPr>
          <p:spPr bwMode="auto">
            <a:xfrm>
              <a:off x="1595438" y="3444875"/>
              <a:ext cx="12700" cy="15875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09" name="Freeform 89"/>
            <p:cNvSpPr>
              <a:spLocks/>
            </p:cNvSpPr>
            <p:nvPr/>
          </p:nvSpPr>
          <p:spPr bwMode="auto">
            <a:xfrm>
              <a:off x="1585913" y="3524250"/>
              <a:ext cx="15875" cy="12700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0" name="Freeform 90"/>
            <p:cNvSpPr>
              <a:spLocks/>
            </p:cNvSpPr>
            <p:nvPr/>
          </p:nvSpPr>
          <p:spPr bwMode="auto">
            <a:xfrm>
              <a:off x="1531938" y="346710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>
              <a:off x="1471613" y="341947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>
              <a:off x="1376363" y="3416300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3" name="Freeform 93"/>
            <p:cNvSpPr>
              <a:spLocks/>
            </p:cNvSpPr>
            <p:nvPr/>
          </p:nvSpPr>
          <p:spPr bwMode="auto">
            <a:xfrm>
              <a:off x="1465263" y="349567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4" name="Freeform 94"/>
            <p:cNvSpPr>
              <a:spLocks/>
            </p:cNvSpPr>
            <p:nvPr/>
          </p:nvSpPr>
          <p:spPr bwMode="auto">
            <a:xfrm>
              <a:off x="395288" y="3600450"/>
              <a:ext cx="19050" cy="12700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88938" y="3676650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6" name="Freeform 96"/>
            <p:cNvSpPr>
              <a:spLocks/>
            </p:cNvSpPr>
            <p:nvPr/>
          </p:nvSpPr>
          <p:spPr bwMode="auto">
            <a:xfrm>
              <a:off x="334963" y="3619500"/>
              <a:ext cx="15875" cy="15875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7" name="Freeform 97"/>
            <p:cNvSpPr>
              <a:spLocks/>
            </p:cNvSpPr>
            <p:nvPr/>
          </p:nvSpPr>
          <p:spPr bwMode="auto">
            <a:xfrm>
              <a:off x="274638" y="357505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8" name="Freeform 98"/>
            <p:cNvSpPr>
              <a:spLocks/>
            </p:cNvSpPr>
            <p:nvPr/>
          </p:nvSpPr>
          <p:spPr bwMode="auto">
            <a:xfrm>
              <a:off x="179388" y="3568700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19" name="Freeform 99"/>
            <p:cNvSpPr>
              <a:spLocks/>
            </p:cNvSpPr>
            <p:nvPr/>
          </p:nvSpPr>
          <p:spPr bwMode="auto">
            <a:xfrm>
              <a:off x="268288" y="3654425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0" name="Freeform 100"/>
            <p:cNvSpPr>
              <a:spLocks/>
            </p:cNvSpPr>
            <p:nvPr/>
          </p:nvSpPr>
          <p:spPr bwMode="auto">
            <a:xfrm>
              <a:off x="715963" y="2803525"/>
              <a:ext cx="15875" cy="12700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1" name="Freeform 101"/>
            <p:cNvSpPr>
              <a:spLocks/>
            </p:cNvSpPr>
            <p:nvPr/>
          </p:nvSpPr>
          <p:spPr bwMode="auto">
            <a:xfrm>
              <a:off x="709613" y="288290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2" name="Freeform 102"/>
            <p:cNvSpPr>
              <a:spLocks/>
            </p:cNvSpPr>
            <p:nvPr/>
          </p:nvSpPr>
          <p:spPr bwMode="auto">
            <a:xfrm>
              <a:off x="655638" y="282575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3" name="Freeform 103"/>
            <p:cNvSpPr>
              <a:spLocks/>
            </p:cNvSpPr>
            <p:nvPr/>
          </p:nvSpPr>
          <p:spPr bwMode="auto">
            <a:xfrm>
              <a:off x="595313" y="277812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4" name="Freeform 104"/>
            <p:cNvSpPr>
              <a:spLocks/>
            </p:cNvSpPr>
            <p:nvPr/>
          </p:nvSpPr>
          <p:spPr bwMode="auto">
            <a:xfrm>
              <a:off x="500063" y="277177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5" name="Freeform 105"/>
            <p:cNvSpPr>
              <a:spLocks/>
            </p:cNvSpPr>
            <p:nvPr/>
          </p:nvSpPr>
          <p:spPr bwMode="auto">
            <a:xfrm>
              <a:off x="588963" y="2857500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6" name="Freeform 106"/>
            <p:cNvSpPr>
              <a:spLocks/>
            </p:cNvSpPr>
            <p:nvPr/>
          </p:nvSpPr>
          <p:spPr bwMode="auto">
            <a:xfrm>
              <a:off x="328613" y="1819275"/>
              <a:ext cx="9525" cy="6350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7" name="Freeform 107"/>
            <p:cNvSpPr>
              <a:spLocks/>
            </p:cNvSpPr>
            <p:nvPr/>
          </p:nvSpPr>
          <p:spPr bwMode="auto">
            <a:xfrm>
              <a:off x="325438" y="1863725"/>
              <a:ext cx="9525" cy="6350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8" name="Freeform 108"/>
            <p:cNvSpPr>
              <a:spLocks/>
            </p:cNvSpPr>
            <p:nvPr/>
          </p:nvSpPr>
          <p:spPr bwMode="auto">
            <a:xfrm>
              <a:off x="293688" y="1831975"/>
              <a:ext cx="9525" cy="9525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261938" y="1806575"/>
              <a:ext cx="9525" cy="9525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0" name="Freeform 110"/>
            <p:cNvSpPr>
              <a:spLocks/>
            </p:cNvSpPr>
            <p:nvPr/>
          </p:nvSpPr>
          <p:spPr bwMode="auto">
            <a:xfrm>
              <a:off x="436563" y="1755775"/>
              <a:ext cx="6350" cy="9525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1" name="Freeform 111"/>
            <p:cNvSpPr>
              <a:spLocks/>
            </p:cNvSpPr>
            <p:nvPr/>
          </p:nvSpPr>
          <p:spPr bwMode="auto">
            <a:xfrm>
              <a:off x="430213" y="1800225"/>
              <a:ext cx="9525" cy="9525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2" name="Freeform 112"/>
            <p:cNvSpPr>
              <a:spLocks/>
            </p:cNvSpPr>
            <p:nvPr/>
          </p:nvSpPr>
          <p:spPr bwMode="auto">
            <a:xfrm>
              <a:off x="401638" y="1765300"/>
              <a:ext cx="9525" cy="9525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3" name="Freeform 113"/>
            <p:cNvSpPr>
              <a:spLocks/>
            </p:cNvSpPr>
            <p:nvPr/>
          </p:nvSpPr>
          <p:spPr bwMode="auto">
            <a:xfrm>
              <a:off x="366713" y="1743075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4" name="Freeform 114"/>
            <p:cNvSpPr>
              <a:spLocks/>
            </p:cNvSpPr>
            <p:nvPr/>
          </p:nvSpPr>
          <p:spPr bwMode="auto">
            <a:xfrm>
              <a:off x="363538" y="1784350"/>
              <a:ext cx="9525" cy="9525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5" name="Freeform 115"/>
            <p:cNvSpPr>
              <a:spLocks/>
            </p:cNvSpPr>
            <p:nvPr/>
          </p:nvSpPr>
          <p:spPr bwMode="auto">
            <a:xfrm>
              <a:off x="4187826" y="314007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6" name="Freeform 116"/>
            <p:cNvSpPr>
              <a:spLocks/>
            </p:cNvSpPr>
            <p:nvPr/>
          </p:nvSpPr>
          <p:spPr bwMode="auto">
            <a:xfrm>
              <a:off x="4178301" y="3219450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7" name="Freeform 117"/>
            <p:cNvSpPr>
              <a:spLocks/>
            </p:cNvSpPr>
            <p:nvPr/>
          </p:nvSpPr>
          <p:spPr bwMode="auto">
            <a:xfrm>
              <a:off x="4124326" y="3162300"/>
              <a:ext cx="15875" cy="15875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8" name="Freeform 118"/>
            <p:cNvSpPr>
              <a:spLocks/>
            </p:cNvSpPr>
            <p:nvPr/>
          </p:nvSpPr>
          <p:spPr bwMode="auto">
            <a:xfrm>
              <a:off x="4064001" y="3117850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39" name="Freeform 119"/>
            <p:cNvSpPr>
              <a:spLocks/>
            </p:cNvSpPr>
            <p:nvPr/>
          </p:nvSpPr>
          <p:spPr bwMode="auto">
            <a:xfrm>
              <a:off x="3968751" y="3111500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0" name="Freeform 120"/>
            <p:cNvSpPr>
              <a:spLocks/>
            </p:cNvSpPr>
            <p:nvPr/>
          </p:nvSpPr>
          <p:spPr bwMode="auto">
            <a:xfrm>
              <a:off x="4057651" y="3194050"/>
              <a:ext cx="19050" cy="15875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1" name="Freeform 121"/>
            <p:cNvSpPr>
              <a:spLocks/>
            </p:cNvSpPr>
            <p:nvPr/>
          </p:nvSpPr>
          <p:spPr bwMode="auto">
            <a:xfrm>
              <a:off x="4013201" y="3378200"/>
              <a:ext cx="19050" cy="15875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2" name="Freeform 122"/>
            <p:cNvSpPr>
              <a:spLocks/>
            </p:cNvSpPr>
            <p:nvPr/>
          </p:nvSpPr>
          <p:spPr bwMode="auto">
            <a:xfrm>
              <a:off x="4006851" y="3457575"/>
              <a:ext cx="15875" cy="15875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3" name="Freeform 123"/>
            <p:cNvSpPr>
              <a:spLocks/>
            </p:cNvSpPr>
            <p:nvPr/>
          </p:nvSpPr>
          <p:spPr bwMode="auto">
            <a:xfrm>
              <a:off x="3952876" y="3403600"/>
              <a:ext cx="15875" cy="12700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3892551" y="335597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3797301" y="3349625"/>
              <a:ext cx="19050" cy="19050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3886201" y="3435350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1588" y="3384550"/>
              <a:ext cx="276225" cy="120650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8" name="Freeform 128"/>
            <p:cNvSpPr>
              <a:spLocks noEditPoints="1"/>
            </p:cNvSpPr>
            <p:nvPr/>
          </p:nvSpPr>
          <p:spPr bwMode="auto">
            <a:xfrm>
              <a:off x="1588" y="635000"/>
              <a:ext cx="1390650" cy="2879725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538163" y="2600325"/>
              <a:ext cx="120650" cy="146050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284163" y="2603500"/>
              <a:ext cx="120650" cy="146050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3524251" y="1851025"/>
              <a:ext cx="19050" cy="12700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3527426" y="1854200"/>
              <a:ext cx="146050" cy="12700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3530601" y="1863725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2936876" y="2492375"/>
              <a:ext cx="142875" cy="152400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4413251" y="2720975"/>
              <a:ext cx="146050" cy="152400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6" name="Freeform 136"/>
            <p:cNvSpPr>
              <a:spLocks/>
            </p:cNvSpPr>
            <p:nvPr/>
          </p:nvSpPr>
          <p:spPr bwMode="auto">
            <a:xfrm>
              <a:off x="4429126" y="2397125"/>
              <a:ext cx="142875" cy="152400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7" name="Freeform 137"/>
            <p:cNvSpPr>
              <a:spLocks noEditPoints="1"/>
            </p:cNvSpPr>
            <p:nvPr/>
          </p:nvSpPr>
          <p:spPr bwMode="auto">
            <a:xfrm>
              <a:off x="1658938" y="946150"/>
              <a:ext cx="3182938" cy="2343150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8" name="Freeform 138"/>
            <p:cNvSpPr>
              <a:spLocks/>
            </p:cNvSpPr>
            <p:nvPr/>
          </p:nvSpPr>
          <p:spPr bwMode="auto">
            <a:xfrm>
              <a:off x="465138" y="438150"/>
              <a:ext cx="466725" cy="269875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59" name="Freeform 139"/>
            <p:cNvSpPr>
              <a:spLocks/>
            </p:cNvSpPr>
            <p:nvPr/>
          </p:nvSpPr>
          <p:spPr bwMode="auto">
            <a:xfrm>
              <a:off x="461963" y="457200"/>
              <a:ext cx="447675" cy="228600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0" name="Freeform 140"/>
            <p:cNvSpPr>
              <a:spLocks/>
            </p:cNvSpPr>
            <p:nvPr/>
          </p:nvSpPr>
          <p:spPr bwMode="auto">
            <a:xfrm>
              <a:off x="420688" y="390525"/>
              <a:ext cx="79375" cy="409575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1" name="Freeform 141"/>
            <p:cNvSpPr>
              <a:spLocks noEditPoints="1"/>
            </p:cNvSpPr>
            <p:nvPr/>
          </p:nvSpPr>
          <p:spPr bwMode="auto">
            <a:xfrm>
              <a:off x="1541463" y="3032125"/>
              <a:ext cx="736600" cy="736600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2" name="Freeform 142"/>
            <p:cNvSpPr>
              <a:spLocks/>
            </p:cNvSpPr>
            <p:nvPr/>
          </p:nvSpPr>
          <p:spPr bwMode="auto">
            <a:xfrm>
              <a:off x="1582738" y="3286125"/>
              <a:ext cx="171450" cy="241300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3" name="Freeform 143"/>
            <p:cNvSpPr>
              <a:spLocks/>
            </p:cNvSpPr>
            <p:nvPr/>
          </p:nvSpPr>
          <p:spPr bwMode="auto">
            <a:xfrm>
              <a:off x="1684338" y="3092450"/>
              <a:ext cx="530225" cy="644525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4" name="Freeform 144"/>
            <p:cNvSpPr>
              <a:spLocks/>
            </p:cNvSpPr>
            <p:nvPr/>
          </p:nvSpPr>
          <p:spPr bwMode="auto">
            <a:xfrm>
              <a:off x="1697038" y="3257550"/>
              <a:ext cx="508000" cy="120650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5" name="Freeform 145"/>
            <p:cNvSpPr>
              <a:spLocks/>
            </p:cNvSpPr>
            <p:nvPr/>
          </p:nvSpPr>
          <p:spPr bwMode="auto">
            <a:xfrm>
              <a:off x="1652588" y="3092450"/>
              <a:ext cx="600075" cy="225425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6" name="Freeform 146"/>
            <p:cNvSpPr>
              <a:spLocks/>
            </p:cNvSpPr>
            <p:nvPr/>
          </p:nvSpPr>
          <p:spPr bwMode="auto">
            <a:xfrm>
              <a:off x="1693863" y="3146425"/>
              <a:ext cx="504825" cy="82550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7" name="Freeform 147"/>
            <p:cNvSpPr>
              <a:spLocks/>
            </p:cNvSpPr>
            <p:nvPr/>
          </p:nvSpPr>
          <p:spPr bwMode="auto">
            <a:xfrm>
              <a:off x="1604963" y="3187700"/>
              <a:ext cx="619125" cy="384175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8" name="Oval 148"/>
            <p:cNvSpPr>
              <a:spLocks noChangeArrowheads="1"/>
            </p:cNvSpPr>
            <p:nvPr/>
          </p:nvSpPr>
          <p:spPr bwMode="auto">
            <a:xfrm>
              <a:off x="2119313" y="3232150"/>
              <a:ext cx="41275" cy="41275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69" name="Freeform 149"/>
            <p:cNvSpPr>
              <a:spLocks/>
            </p:cNvSpPr>
            <p:nvPr/>
          </p:nvSpPr>
          <p:spPr bwMode="auto">
            <a:xfrm>
              <a:off x="1617663" y="3581400"/>
              <a:ext cx="738188" cy="374650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0" name="Freeform 150"/>
            <p:cNvSpPr>
              <a:spLocks/>
            </p:cNvSpPr>
            <p:nvPr/>
          </p:nvSpPr>
          <p:spPr bwMode="auto">
            <a:xfrm>
              <a:off x="1420813" y="3565525"/>
              <a:ext cx="685800" cy="488950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1" name="Freeform 151"/>
            <p:cNvSpPr>
              <a:spLocks/>
            </p:cNvSpPr>
            <p:nvPr/>
          </p:nvSpPr>
          <p:spPr bwMode="auto">
            <a:xfrm>
              <a:off x="1471613" y="3606800"/>
              <a:ext cx="600075" cy="403225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2" name="Freeform 152"/>
            <p:cNvSpPr>
              <a:spLocks/>
            </p:cNvSpPr>
            <p:nvPr/>
          </p:nvSpPr>
          <p:spPr bwMode="auto">
            <a:xfrm>
              <a:off x="1487488" y="3775075"/>
              <a:ext cx="254000" cy="117475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3" name="Freeform 153"/>
            <p:cNvSpPr>
              <a:spLocks/>
            </p:cNvSpPr>
            <p:nvPr/>
          </p:nvSpPr>
          <p:spPr bwMode="auto">
            <a:xfrm>
              <a:off x="1970088" y="3648075"/>
              <a:ext cx="60325" cy="6350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30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30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/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04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05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07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09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08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dirty="0"/>
              <a:t>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dirty="0"/>
              <a:t>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D8C58F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1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noFill/>
        </p:spPr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itle 2">
            <a:extLst>
              <a:ext uri="{FF2B5EF4-FFF2-40B4-BE49-F238E27FC236}">
                <a16:creationId xmlns:a16="http://schemas.microsoft.com/office/drawing/2014/main" id="{EEE4CB2D-8C15-413B-80C0-4B5298A55E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E4EEA3C-B6AF-4D09-B6A8-D5FCF40F6694}"/>
              </a:ext>
            </a:extLst>
          </p:cNvPr>
          <p:cNvGrpSpPr/>
          <p:nvPr userDrawn="1"/>
        </p:nvGrpSpPr>
        <p:grpSpPr>
          <a:xfrm>
            <a:off x="2117" y="0"/>
            <a:ext cx="12187768" cy="7035800"/>
            <a:chOff x="1588" y="0"/>
            <a:chExt cx="9140826" cy="7035800"/>
          </a:xfrm>
        </p:grpSpPr>
        <p:sp>
          <p:nvSpPr>
            <p:cNvPr id="29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299" name="Free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00" name="Free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6" name="Free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7" name="Free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8" name="Free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49" name="Free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0" name="Free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1" name="Free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2" name="Free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3" name="Free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4" name="Free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355" name="Free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4" name="Free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5" name="Free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6" name="Free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7" name="Free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8" name="Free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79" name="Free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0" name="Free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1" name="Free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2" name="Free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3" name="Free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4" name="Free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5" name="Free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6" name="Free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7" name="Free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8" name="Free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89" name="Free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0" name="Free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1" name="Free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2" name="Free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3" name="Free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4" name="Free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5" name="Free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6" name="Free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7" name="Free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8" name="Free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499" name="Free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0" name="Free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1" name="Free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2" name="Free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3" name="Free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4" name="Free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5" name="Free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6" name="Free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7" name="Free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8" name="Free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09" name="Free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0" name="Free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1" name="Free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2" name="Free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3" name="Free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4" name="Free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5" name="Free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6" name="Free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7" name="Free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8" name="Free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19" name="Free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0" name="Free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1" name="Free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2" name="Free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3" name="Free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4" name="Free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5" name="Free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6" name="Free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7" name="Free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8" name="Free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29" name="Free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0" name="Free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1" name="Free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2" name="Free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3" name="Free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4" name="Free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5" name="Free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6" name="Free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7" name="Free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8" name="Free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39" name="Free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0" name="Free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1" name="Free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2" name="Free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3" name="Free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4" name="Free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5" name="Free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6" name="Free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7" name="Free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8" name="Free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49" name="Free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0" name="Free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1" name="Free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2" name="Free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3" name="Free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4" name="Free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5" name="Free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6" name="Free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7" name="Free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8" name="Free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59" name="Free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0" name="Free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1" name="Free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2" name="Free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3" name="Free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4" name="Free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5" name="Free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6" name="Free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7" name="Free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8" name="Free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69" name="Free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0" name="Free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1" name="Free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2" name="Free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3" name="Free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4" name="Free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5" name="Free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6" name="Free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  <p:sp>
          <p:nvSpPr>
            <p:cNvPr id="577" name="Free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352800" y="228601"/>
            <a:ext cx="85344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97" name="TextBox 96"/>
          <p:cNvSpPr txBox="1"/>
          <p:nvPr/>
        </p:nvSpPr>
        <p:spPr>
          <a:xfrm>
            <a:off x="336968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27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590012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28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810337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29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03066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30</a:t>
            </a:r>
            <a:endParaRPr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50988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z="1200" dirty="0"/>
              <a:t>31</a:t>
            </a:r>
            <a:endParaRPr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691641" y="645684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471313" y="64346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01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36968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36968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590012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10337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03066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250988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0691641" y="165721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9471313" y="165499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08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36968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590012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810337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703066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250988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10691641" y="2670048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16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71313" y="2670048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36968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17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590012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18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810337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19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03066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250988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691641" y="3685032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23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9471313" y="3685032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36968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24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590012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tx1"/>
                </a:solidFill>
              </a:rPr>
              <a:t>25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810337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26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03066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27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8250988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28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691641" y="4700016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/>
            </a:lvl1pPr>
          </a:lstStyle>
          <a:p>
            <a:pPr lvl="0"/>
            <a:r>
              <a:rPr lang="en-US" sz="1200" dirty="0"/>
              <a:t>30</a:t>
            </a:r>
            <a:endParaRPr sz="1200" dirty="0"/>
          </a:p>
        </p:txBody>
      </p:sp>
      <p:sp>
        <p:nvSpPr>
          <p:cNvPr id="243" name="TextBox 242"/>
          <p:cNvSpPr txBox="1"/>
          <p:nvPr/>
        </p:nvSpPr>
        <p:spPr>
          <a:xfrm>
            <a:off x="9471313" y="4700016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>
                <a:solidFill>
                  <a:schemeClr val="tx1"/>
                </a:solidFill>
              </a:rPr>
              <a:t>29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36968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sz="1200" dirty="0"/>
              <a:t>01</a:t>
            </a:r>
            <a:endParaRPr sz="12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590012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810337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03066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250988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0691641" y="5715000"/>
            <a:ext cx="109728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471313" y="5715000"/>
            <a:ext cx="109728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90012" y="84124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810337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03066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8250988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71313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0691641" y="8371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36968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590012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5810337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03066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250988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471313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91641" y="1856232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36968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90012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5810337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703066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8250988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9471313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0691641" y="2871216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36968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590012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810337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03066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8250988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9471313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0691641" y="3886200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36968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590012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5810337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703066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8250988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9471313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10691641" y="4901184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36968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590012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5810337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703066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8250988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9471313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10691641" y="5916168"/>
            <a:ext cx="109728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1"/>
            <a:ext cx="33528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noProof="0" dirty="0">
                <a:solidFill>
                  <a:srgbClr val="C7CC62"/>
                </a:solidFill>
              </a:rPr>
              <a:t>2023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6968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90012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810337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03066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250988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9471313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691641" y="336084"/>
            <a:ext cx="109728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 cap="none" spc="-50" baseline="0" noProof="0" dirty="0">
                <a:solidFill>
                  <a:schemeClr val="accent2">
                    <a:lumMod val="75000"/>
                  </a:schemeClr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57250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3352800" y="158258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3352800" y="2592655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3352800" y="3602729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3352800" y="4612803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3352800" y="5622877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3352800" y="6632951"/>
            <a:ext cx="85344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457094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57878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7007023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8229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94488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668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itle 2">
            <a:extLst>
              <a:ext uri="{FF2B5EF4-FFF2-40B4-BE49-F238E27FC236}">
                <a16:creationId xmlns:a16="http://schemas.microsoft.com/office/drawing/2014/main" id="{AD5682D1-2888-4662-BDAF-D99E154E7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317109"/>
            <a:ext cx="3354917" cy="592700"/>
          </a:xfrm>
        </p:spPr>
        <p:txBody>
          <a:bodyPr vert="horz" lIns="91440" tIns="45720" rIns="91440" bIns="45720" rtlCol="0" anchor="ctr">
            <a:noAutofit/>
          </a:bodyPr>
          <a:lstStyle>
            <a:lvl1pPr algn="ctr">
              <a:buFont typeface="Arial" panose="020B0604020202020204" pitchFamily="34" charset="0"/>
              <a:buNone/>
              <a:defRPr lang="en-US" sz="3600" cap="none" spc="0" baseline="0" dirty="0">
                <a:solidFill>
                  <a:srgbClr val="FFFFFF"/>
                </a:solidFill>
              </a:defRPr>
            </a:lvl1pPr>
          </a:lstStyle>
          <a:p>
            <a:pPr marL="0" lvl="0" algn="ctr"/>
            <a:r>
              <a:rPr lang="en-US" dirty="0"/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800" y="427038"/>
            <a:ext cx="112268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dirty="0"/>
              <a:t>Click to </a:t>
            </a:r>
            <a:r>
              <a:rPr lang="en-US" dirty="0"/>
              <a:t>add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219200"/>
            <a:ext cx="110744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</a:t>
            </a:r>
            <a:r>
              <a:rPr lang="en-US" dirty="0"/>
              <a:t>add text</a:t>
            </a:r>
            <a:endParaRPr dirty="0"/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800" y="6596744"/>
            <a:ext cx="28448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96744"/>
            <a:ext cx="38608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8400" y="6596744"/>
            <a:ext cx="28448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5B5863-7865-48FE-BD3C-D42099226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C8A3-E13B-4826-9209-7BF50A17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17109"/>
            <a:ext cx="2438400" cy="5927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November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FAB1297-9259-4D7C-9A01-87FBDC28AC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SUNDAY</a:t>
            </a:r>
            <a:endParaRPr lang="en-US" sz="160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B7E9BD92-3BE9-4F86-925C-FAA93B84BF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F61B4468-1357-445A-B8C2-5CBA2210961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3D1E49D2-8B84-46BE-AF91-5E16E81E8C4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4CEC8AD1-9534-4A09-B587-E48E970FB2C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5D5E49D-258E-4A94-AFF2-0C2709F861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8DDCB596-D448-45DF-A9DB-CF290614CD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b="1" dirty="0"/>
              <a:t>SUNDAY IS COMING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F642FE8-1C7D-4AA6-8FA5-9CD4F8969B4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SUNDAY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5D524AB-B04E-4416-B223-A31B57140D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0D8007A-20EE-4F0B-A813-03AC9B7EA5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129DC036-F3B7-4FCE-B035-B9F53B1CE76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360BCD6-FAEA-41DD-BFDD-AFAA4DDDDA5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73B2F8F-604D-4300-9010-244F403E687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A08ED7DB-9E4B-4204-81C7-DFFED06A22A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b="1" dirty="0"/>
              <a:t>SUNDAY IS COMING</a:t>
            </a:r>
          </a:p>
          <a:p>
            <a:endParaRPr lang="en-US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AE18CBDE-AB99-44AA-9C7D-28F1B835D4D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SUNDAY</a:t>
            </a:r>
            <a:endParaRPr lang="en-US" sz="1600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05B21674-649C-4643-B5A6-0569F41AF52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656556C6-1850-48E1-AF97-BF4660E5405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78F1E97-7901-4BDF-B137-56AC441C76C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374EEF5F-6F97-43E7-B2FF-1358A58A760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ED46BB46-B414-4D9C-B2FC-EF3AC311A9E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2FE7802C-8FE6-4EB1-9943-7FD66AD59B0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b="1" dirty="0"/>
              <a:t>SUNDAY IS COMING</a:t>
            </a:r>
          </a:p>
          <a:p>
            <a:endParaRPr lang="en-US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7382AB3A-13C4-4AA2-9DD5-A1C6C59C408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SUNDAY</a:t>
            </a:r>
            <a:endParaRPr lang="en-US" sz="1600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77043EA9-A57E-441D-B44C-25B88D1732F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2F1C2737-AB99-4C7F-9616-DF34589BA2E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5E1902D-CD46-4644-BAB5-296D6232C37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CB738B6B-275A-4E7C-951A-53899EB91C9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AA474243-7FA9-46EC-AFD0-2FA0F8B2979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D90D4121-3C4D-4E3C-9288-3D5FC15DBF1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b="1" dirty="0"/>
              <a:t>SUNDAY IS COMING</a:t>
            </a:r>
          </a:p>
          <a:p>
            <a:endParaRPr lang="en-US" dirty="0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44BF20A2-DC1F-4898-A8A7-3430803CA0FE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SUNDAY</a:t>
            </a:r>
            <a:endParaRPr lang="en-US" sz="1600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345F880-34F0-4CF4-817E-67F75D229DA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BC136ABA-F1D1-40C1-B046-E7EFAF03075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036C112A-5835-4D36-8088-A59DDA58F283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AF7B7D93-56C4-4B71-914E-208C4C0DA0D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41C2571-A970-4D15-A999-2D9B5C769908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E37AD954-98B5-4231-9C83-A116E08E8B7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b="1" dirty="0"/>
              <a:t>SUNDAY IS COMING</a:t>
            </a:r>
          </a:p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A2FACC17-1E92-408A-980E-61FF6A9DAA7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sz="1600" b="1" dirty="0"/>
              <a:t>SUNDAY</a:t>
            </a:r>
            <a:endParaRPr lang="en-US" sz="1600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C377E0F0-0AF5-486B-92A1-EE9B08927E1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B964275E-6BDC-468C-B4AA-ECB5F5C2B736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4DED9BE-F392-4D4B-BBD7-19377F8B317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CCA37D84-EC28-42D6-9194-4B4A38BC6E0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9AC5F717-FC79-4441-B068-0401CC4CB11F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4E1DE0C8-8208-40A3-9F6E-D1DE68D3FFCC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b="1" dirty="0"/>
              <a:t>SUNDAY IS COMING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3 – Take a PAUSE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REMEMBER AS YOU ENTER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JEHOVAH IS THERE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(1Ki 8:57)  May the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LORD our God be with us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as He was with our fathers. May He not leave us nor forsake us,</a:t>
            </a:r>
          </a:p>
          <a:p>
            <a:endParaRPr lang="en-US" sz="28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(Heb 13:5)  Let your conduct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without covetousness;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content with such things as you have. For He Himself has said, "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 WILL NEVER LEAVE YOU NOR FORSAKE YOU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.“</a:t>
            </a:r>
          </a:p>
          <a:p>
            <a:pPr marL="114300" indent="0">
              <a:buNone/>
            </a:pPr>
            <a:endParaRPr lang="en-US" sz="28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2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3 – Take a PAUSE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REMEMBER AS YOU ENTER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JEHOVAH IS THERE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IS THERE – 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(Mat 18:20)  For where two or three are gathered together in My name,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 am there in the midst 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of </a:t>
            </a:r>
            <a:r>
              <a:rPr lang="en-US" sz="2800" b="1" i="0" u="none" strike="noStrike" baseline="0">
                <a:solidFill>
                  <a:schemeClr val="tx1"/>
                </a:solidFill>
                <a:latin typeface="Verdana" panose="020B0604030504040204" pitchFamily="34" charset="0"/>
              </a:rPr>
              <a:t>them.“</a:t>
            </a:r>
            <a:endParaRPr lang="en-US" sz="28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IS THE “HOUSE OF GOD”</a:t>
            </a: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(1Ti 3:15)  but if I am delayed,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 write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so that you may know how you ought to conduct yourself in the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house of God, which is the church of the living God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the pillar and ground of the truth.</a:t>
            </a:r>
          </a:p>
        </p:txBody>
      </p:sp>
    </p:spTree>
    <p:extLst>
      <p:ext uri="{BB962C8B-B14F-4D97-AF65-F5344CB8AC3E}">
        <p14:creationId xmlns:p14="http://schemas.microsoft.com/office/powerpoint/2010/main" val="54345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4 – Make PHYSICAL 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SUNDAY IS COMING – GET READY</a:t>
            </a:r>
          </a:p>
          <a:p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 the clothing you want to wear.</a:t>
            </a:r>
          </a:p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Get a good nights sleep.</a:t>
            </a:r>
          </a:p>
          <a:p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Eat a good breakfast.</a:t>
            </a:r>
          </a:p>
          <a:p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Avoid things that distract OR put nerves on edge.</a:t>
            </a:r>
          </a:p>
          <a:p>
            <a:r>
              <a:rPr lang="en-US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Leave early enough to arrive on time.</a:t>
            </a:r>
          </a:p>
        </p:txBody>
      </p:sp>
    </p:spTree>
    <p:extLst>
      <p:ext uri="{BB962C8B-B14F-4D97-AF65-F5344CB8AC3E}">
        <p14:creationId xmlns:p14="http://schemas.microsoft.com/office/powerpoint/2010/main" val="379770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5 – Make SPIRITUAL 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SUNDAY IS COMING – GET READY</a:t>
            </a:r>
          </a:p>
          <a:p>
            <a: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Live a holy life during the week.</a:t>
            </a:r>
          </a:p>
          <a:p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Spend time with God each day.</a:t>
            </a:r>
          </a:p>
          <a:p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Confess your sins, seek forgiveness.</a:t>
            </a:r>
          </a:p>
        </p:txBody>
      </p:sp>
    </p:spTree>
    <p:extLst>
      <p:ext uri="{BB962C8B-B14F-4D97-AF65-F5344CB8AC3E}">
        <p14:creationId xmlns:p14="http://schemas.microsoft.com/office/powerpoint/2010/main" val="186003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5 – Make SPIRITUAL 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SUNDAY IS COMING – GET READY</a:t>
            </a:r>
          </a:p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Worship with a clean heart.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6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51:2)  Wash me thoroughly from my iniquity, And cleanse me from my sin.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6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51:3)  For I acknowledge my transgressions, And my sin </a:t>
            </a:r>
            <a:r>
              <a:rPr lang="en-US" sz="36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is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always before me.</a:t>
            </a:r>
          </a:p>
        </p:txBody>
      </p:sp>
    </p:spTree>
    <p:extLst>
      <p:ext uri="{BB962C8B-B14F-4D97-AF65-F5344CB8AC3E}">
        <p14:creationId xmlns:p14="http://schemas.microsoft.com/office/powerpoint/2010/main" val="36677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5 – Make SPIRITUAL 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SUNDAY IS COMING – GET READY</a:t>
            </a:r>
          </a:p>
          <a:p>
            <a:pPr marR="0" algn="l" rtl="0"/>
            <a:endParaRPr lang="en-US" sz="40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48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4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51:10)  Create in me a clean heart, O God, And renew a steadfast spirit within me.</a:t>
            </a:r>
          </a:p>
        </p:txBody>
      </p:sp>
    </p:spTree>
    <p:extLst>
      <p:ext uri="{BB962C8B-B14F-4D97-AF65-F5344CB8AC3E}">
        <p14:creationId xmlns:p14="http://schemas.microsoft.com/office/powerpoint/2010/main" val="411714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Worship is not an accident –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You know when SUNDAY IS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4FDF-3C0F-2404-735A-B6ABC441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just wake up Sunday morning and throw on some clothes and hurry to get to the church building just in time (or a little late) for worship.</a:t>
            </a:r>
          </a:p>
          <a:p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Preparation for worship is important: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our physical body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our mind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our spirit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Worship must NEVER be an accident.</a:t>
            </a:r>
          </a:p>
          <a:p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TAKES PREPARATION TO WORSHIP GOD.</a:t>
            </a:r>
          </a:p>
        </p:txBody>
      </p:sp>
    </p:spTree>
    <p:extLst>
      <p:ext uri="{BB962C8B-B14F-4D97-AF65-F5344CB8AC3E}">
        <p14:creationId xmlns:p14="http://schemas.microsoft.com/office/powerpoint/2010/main" val="262295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 – Have a Positive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4FDF-3C0F-2404-735A-B6ABC441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Get your mind right and ready to worship.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Picture this:</a:t>
            </a:r>
          </a:p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Young boy all dressed, ready to go to church.</a:t>
            </a:r>
          </a:p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Dad in his PJs reading the paper.</a:t>
            </a:r>
          </a:p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Boy: “Do I have to go to church?”</a:t>
            </a:r>
          </a:p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Dad: “Yes. I went as a young boy.”</a:t>
            </a:r>
          </a:p>
          <a:p>
            <a:r>
              <a:rPr 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Boy: “ Probably won’t do me any good, either.”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1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 – Have a Positive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4FDF-3C0F-2404-735A-B6ABC441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6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122:1)  I was glad when they said to me, "Let us go into the house of the LORD.“</a:t>
            </a:r>
          </a:p>
          <a:p>
            <a:pPr marR="0" algn="l" rtl="0"/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6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6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105:3)  Glory in His holy name; Let the hearts of those rejoice who seek the LORD!</a:t>
            </a:r>
          </a:p>
        </p:txBody>
      </p:sp>
    </p:spTree>
    <p:extLst>
      <p:ext uri="{BB962C8B-B14F-4D97-AF65-F5344CB8AC3E}">
        <p14:creationId xmlns:p14="http://schemas.microsoft.com/office/powerpoint/2010/main" val="116476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2 – Look forward to being with God’s people.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9D9433-0573-6231-3D1E-A28F4D89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2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122:2)  Our feet have been standing Within your gates, O Jerusalem!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2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122:3)  Jerusalem is built </a:t>
            </a:r>
            <a:r>
              <a:rPr lang="en-US" sz="32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As a city that is compact together</a:t>
            </a:r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</a:t>
            </a:r>
          </a:p>
          <a:p>
            <a:pPr marR="0" algn="l" rtl="0"/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sz="32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</a:rPr>
              <a:t>Psa</a:t>
            </a:r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122:4)  </a:t>
            </a:r>
            <a:r>
              <a:rPr lang="en-US" sz="32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Where the tribes go up, The tribes of the LORD</a:t>
            </a:r>
            <a:r>
              <a:rPr lang="en-US" sz="32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, To the Testimony of Israel, To give thanks to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208800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2 – Look forward to being with God’s people.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9D9433-0573-6231-3D1E-A28F4D89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Worship has a social aspect.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Young / Old</a:t>
            </a:r>
          </a:p>
          <a:p>
            <a:pPr marR="0" algn="l" rtl="0"/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</a:rPr>
              <a:t>Men / Women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Adults / Children</a:t>
            </a:r>
          </a:p>
          <a:p>
            <a:pPr marR="0" algn="l" rtl="0"/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(Isa 2:3)  Many people shall come and say, "Come, and let us go up to the mountain of the LORD, To the house of the God of Jacob; He will teach us His ways, And we shall walk in His paths." For out of Zion shall go forth the law, And the word of the LORD from Jerusalem.</a:t>
            </a:r>
          </a:p>
        </p:txBody>
      </p:sp>
    </p:spTree>
    <p:extLst>
      <p:ext uri="{BB962C8B-B14F-4D97-AF65-F5344CB8AC3E}">
        <p14:creationId xmlns:p14="http://schemas.microsoft.com/office/powerpoint/2010/main" val="3537779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2 – Look forward to being with God’s people.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2BAAEDA-68F5-99D2-3632-3327E6593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1825" y="1009650"/>
            <a:ext cx="5848350" cy="5848350"/>
          </a:xfrm>
        </p:spPr>
      </p:pic>
    </p:spTree>
    <p:extLst>
      <p:ext uri="{BB962C8B-B14F-4D97-AF65-F5344CB8AC3E}">
        <p14:creationId xmlns:p14="http://schemas.microsoft.com/office/powerpoint/2010/main" val="145324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3 – Take a PAUSE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2800" b="1" i="0" u="none" strike="noStrike" baseline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Psa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122:2)  Our feet have been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standing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Within your gates, O Jerusalem!</a:t>
            </a: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Stand = stand still, stop walking</a:t>
            </a:r>
          </a:p>
          <a:p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Worship is different than entering a concert or a ball game.</a:t>
            </a:r>
          </a:p>
          <a:p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take a moment to remember where you are going.</a:t>
            </a:r>
          </a:p>
        </p:txBody>
      </p:sp>
    </p:spTree>
    <p:extLst>
      <p:ext uri="{BB962C8B-B14F-4D97-AF65-F5344CB8AC3E}">
        <p14:creationId xmlns:p14="http://schemas.microsoft.com/office/powerpoint/2010/main" val="268779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6C81-6336-8D4F-757F-BD39E1CB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3 – Take a PAUSE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B0CFC-384D-407C-109E-8E304B9E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(Exo 14:12) 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not the word that we told you in Egypt, saying, 'Let us alone that we may serve the Egyptians'? For 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would have been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better for us to serve the Egyptians than that we should die in the wilderness."</a:t>
            </a:r>
          </a:p>
          <a:p>
            <a:pPr marR="0" algn="l" rtl="0"/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(Exo 14:13)  And Moses said to the people, "Do not be afraid. </a:t>
            </a:r>
            <a:r>
              <a:rPr lang="en-US" sz="2800" b="1" i="0" u="sng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Stand still, and see the salvation of the LORD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which He will accomplish for you today. For the Egyptians whom you see today, you shall see again no more forever.</a:t>
            </a:r>
          </a:p>
        </p:txBody>
      </p:sp>
    </p:spTree>
    <p:extLst>
      <p:ext uri="{BB962C8B-B14F-4D97-AF65-F5344CB8AC3E}">
        <p14:creationId xmlns:p14="http://schemas.microsoft.com/office/powerpoint/2010/main" val="8689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easonal Calendar 2014 Sun-Sat web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4243464_win32_v2" id="{32C944E2-A667-4651-8D89-009AA2CA0109}" vid="{03C63462-7E8E-4C99-AFDE-9710C69E1929}"/>
    </a:ext>
  </a:extLst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96981-92BD-4FB5-8D67-E308F29F10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9DC286-0ECA-4518-B9FA-39C7717ACBD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EEA335A0-EE6B-4032-8675-0A40CA2F1F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Illustrated seasonal calendar (Sun-Sat)</Template>
  <TotalTime>100</TotalTime>
  <Words>897</Words>
  <Application>Microsoft Office PowerPoint</Application>
  <PresentationFormat>Widescreen</PresentationFormat>
  <Paragraphs>93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Georgia</vt:lpstr>
      <vt:lpstr>Verdana</vt:lpstr>
      <vt:lpstr>Seasonal Calendar 2014 Sun-Sat webapp</vt:lpstr>
      <vt:lpstr>November</vt:lpstr>
      <vt:lpstr>Worship is not an accident –  You know when SUNDAY IS COMING!</vt:lpstr>
      <vt:lpstr>1 – Have a Positive Attitude</vt:lpstr>
      <vt:lpstr>1 – Have a Positive Attitude</vt:lpstr>
      <vt:lpstr>2 – Look forward to being with God’s people.</vt:lpstr>
      <vt:lpstr>2 – Look forward to being with God’s people.</vt:lpstr>
      <vt:lpstr>2 – Look forward to being with God’s people.</vt:lpstr>
      <vt:lpstr>3 – Take a PAUSE</vt:lpstr>
      <vt:lpstr>3 – Take a PAUSE</vt:lpstr>
      <vt:lpstr>3 – Take a PAUSE</vt:lpstr>
      <vt:lpstr>3 – Take a PAUSE</vt:lpstr>
      <vt:lpstr>4 – Make PHYSICAL Preparation</vt:lpstr>
      <vt:lpstr>5 – Make SPIRITUAL Preparation</vt:lpstr>
      <vt:lpstr>5 – Make SPIRITUAL Preparation</vt:lpstr>
      <vt:lpstr>5 – Make SPIRITUAL Preparation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</dc:title>
  <dc:creator>Account Update</dc:creator>
  <cp:keywords/>
  <cp:lastModifiedBy>Account Update</cp:lastModifiedBy>
  <cp:revision>1</cp:revision>
  <dcterms:created xsi:type="dcterms:W3CDTF">2023-10-14T12:01:46Z</dcterms:created>
  <dcterms:modified xsi:type="dcterms:W3CDTF">2023-10-14T13:42:33Z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