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5" r:id="rId2"/>
    <p:sldId id="310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</p:sldIdLst>
  <p:sldSz cx="12188825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9" autoAdjust="0"/>
  </p:normalViewPr>
  <p:slideViewPr>
    <p:cSldViewPr showGuides="1">
      <p:cViewPr varScale="1">
        <p:scale>
          <a:sx n="72" d="100"/>
          <a:sy n="72" d="100"/>
        </p:scale>
        <p:origin x="660" y="7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ly Luscombe" userId="d66a401e1e7a39bf" providerId="LiveId" clId="{2EDE7810-94AF-4B04-A40B-D14507562439}"/>
    <pc:docChg chg="modSld modMainMaster">
      <pc:chgData name="Manly Luscombe" userId="d66a401e1e7a39bf" providerId="LiveId" clId="{2EDE7810-94AF-4B04-A40B-D14507562439}" dt="2021-03-27T23:04:12.663" v="1"/>
      <pc:docMkLst>
        <pc:docMk/>
      </pc:docMkLst>
      <pc:sldChg chg="modTransition">
        <pc:chgData name="Manly Luscombe" userId="d66a401e1e7a39bf" providerId="LiveId" clId="{2EDE7810-94AF-4B04-A40B-D14507562439}" dt="2021-03-27T23:04:12.663" v="1"/>
        <pc:sldMkLst>
          <pc:docMk/>
          <pc:sldMk cId="2808920126" sldId="265"/>
        </pc:sldMkLst>
      </pc:sldChg>
      <pc:sldChg chg="modTransition">
        <pc:chgData name="Manly Luscombe" userId="d66a401e1e7a39bf" providerId="LiveId" clId="{2EDE7810-94AF-4B04-A40B-D14507562439}" dt="2021-03-27T23:04:12.663" v="1"/>
        <pc:sldMkLst>
          <pc:docMk/>
          <pc:sldMk cId="2139132589" sldId="310"/>
        </pc:sldMkLst>
      </pc:sldChg>
      <pc:sldChg chg="modTransition">
        <pc:chgData name="Manly Luscombe" userId="d66a401e1e7a39bf" providerId="LiveId" clId="{2EDE7810-94AF-4B04-A40B-D14507562439}" dt="2021-03-27T23:04:12.663" v="1"/>
        <pc:sldMkLst>
          <pc:docMk/>
          <pc:sldMk cId="3209139558" sldId="320"/>
        </pc:sldMkLst>
      </pc:sldChg>
      <pc:sldChg chg="modTransition">
        <pc:chgData name="Manly Luscombe" userId="d66a401e1e7a39bf" providerId="LiveId" clId="{2EDE7810-94AF-4B04-A40B-D14507562439}" dt="2021-03-27T23:04:12.663" v="1"/>
        <pc:sldMkLst>
          <pc:docMk/>
          <pc:sldMk cId="3236982361" sldId="321"/>
        </pc:sldMkLst>
      </pc:sldChg>
      <pc:sldChg chg="modTransition">
        <pc:chgData name="Manly Luscombe" userId="d66a401e1e7a39bf" providerId="LiveId" clId="{2EDE7810-94AF-4B04-A40B-D14507562439}" dt="2021-03-27T23:04:12.663" v="1"/>
        <pc:sldMkLst>
          <pc:docMk/>
          <pc:sldMk cId="3977375448" sldId="322"/>
        </pc:sldMkLst>
      </pc:sldChg>
      <pc:sldChg chg="modTransition">
        <pc:chgData name="Manly Luscombe" userId="d66a401e1e7a39bf" providerId="LiveId" clId="{2EDE7810-94AF-4B04-A40B-D14507562439}" dt="2021-03-27T23:04:12.663" v="1"/>
        <pc:sldMkLst>
          <pc:docMk/>
          <pc:sldMk cId="727267907" sldId="323"/>
        </pc:sldMkLst>
      </pc:sldChg>
      <pc:sldChg chg="modTransition">
        <pc:chgData name="Manly Luscombe" userId="d66a401e1e7a39bf" providerId="LiveId" clId="{2EDE7810-94AF-4B04-A40B-D14507562439}" dt="2021-03-27T23:04:12.663" v="1"/>
        <pc:sldMkLst>
          <pc:docMk/>
          <pc:sldMk cId="1271798267" sldId="324"/>
        </pc:sldMkLst>
      </pc:sldChg>
      <pc:sldChg chg="modTransition">
        <pc:chgData name="Manly Luscombe" userId="d66a401e1e7a39bf" providerId="LiveId" clId="{2EDE7810-94AF-4B04-A40B-D14507562439}" dt="2021-03-27T23:04:12.663" v="1"/>
        <pc:sldMkLst>
          <pc:docMk/>
          <pc:sldMk cId="4053654289" sldId="325"/>
        </pc:sldMkLst>
      </pc:sldChg>
      <pc:sldChg chg="modTransition">
        <pc:chgData name="Manly Luscombe" userId="d66a401e1e7a39bf" providerId="LiveId" clId="{2EDE7810-94AF-4B04-A40B-D14507562439}" dt="2021-03-27T23:04:12.663" v="1"/>
        <pc:sldMkLst>
          <pc:docMk/>
          <pc:sldMk cId="1909722126" sldId="326"/>
        </pc:sldMkLst>
      </pc:sldChg>
      <pc:sldChg chg="modTransition">
        <pc:chgData name="Manly Luscombe" userId="d66a401e1e7a39bf" providerId="LiveId" clId="{2EDE7810-94AF-4B04-A40B-D14507562439}" dt="2021-03-27T23:04:12.663" v="1"/>
        <pc:sldMkLst>
          <pc:docMk/>
          <pc:sldMk cId="2509559166" sldId="327"/>
        </pc:sldMkLst>
      </pc:sldChg>
      <pc:sldChg chg="modTransition">
        <pc:chgData name="Manly Luscombe" userId="d66a401e1e7a39bf" providerId="LiveId" clId="{2EDE7810-94AF-4B04-A40B-D14507562439}" dt="2021-03-27T23:04:12.663" v="1"/>
        <pc:sldMkLst>
          <pc:docMk/>
          <pc:sldMk cId="3914269315" sldId="328"/>
        </pc:sldMkLst>
      </pc:sldChg>
      <pc:sldChg chg="modTransition">
        <pc:chgData name="Manly Luscombe" userId="d66a401e1e7a39bf" providerId="LiveId" clId="{2EDE7810-94AF-4B04-A40B-D14507562439}" dt="2021-03-27T23:04:12.663" v="1"/>
        <pc:sldMkLst>
          <pc:docMk/>
          <pc:sldMk cId="414271302" sldId="329"/>
        </pc:sldMkLst>
      </pc:sldChg>
      <pc:sldChg chg="modTransition">
        <pc:chgData name="Manly Luscombe" userId="d66a401e1e7a39bf" providerId="LiveId" clId="{2EDE7810-94AF-4B04-A40B-D14507562439}" dt="2021-03-27T23:04:12.663" v="1"/>
        <pc:sldMkLst>
          <pc:docMk/>
          <pc:sldMk cId="3139528026" sldId="330"/>
        </pc:sldMkLst>
      </pc:sldChg>
      <pc:sldMasterChg chg="modTransition modSldLayout">
        <pc:chgData name="Manly Luscombe" userId="d66a401e1e7a39bf" providerId="LiveId" clId="{2EDE7810-94AF-4B04-A40B-D14507562439}" dt="2021-03-27T23:04:12.663" v="1"/>
        <pc:sldMasterMkLst>
          <pc:docMk/>
          <pc:sldMasterMk cId="1403059996" sldId="2147483648"/>
        </pc:sldMasterMkLst>
        <pc:sldLayoutChg chg="modTransition">
          <pc:chgData name="Manly Luscombe" userId="d66a401e1e7a39bf" providerId="LiveId" clId="{2EDE7810-94AF-4B04-A40B-D14507562439}" dt="2021-03-27T23:04:12.663" v="1"/>
          <pc:sldLayoutMkLst>
            <pc:docMk/>
            <pc:sldMasterMk cId="1403059996" sldId="2147483648"/>
            <pc:sldLayoutMk cId="94999051" sldId="2147483649"/>
          </pc:sldLayoutMkLst>
        </pc:sldLayoutChg>
        <pc:sldLayoutChg chg="modTransition">
          <pc:chgData name="Manly Luscombe" userId="d66a401e1e7a39bf" providerId="LiveId" clId="{2EDE7810-94AF-4B04-A40B-D14507562439}" dt="2021-03-27T23:04:12.663" v="1"/>
          <pc:sldLayoutMkLst>
            <pc:docMk/>
            <pc:sldMasterMk cId="1403059996" sldId="2147483648"/>
            <pc:sldLayoutMk cId="2738254095" sldId="2147483650"/>
          </pc:sldLayoutMkLst>
        </pc:sldLayoutChg>
        <pc:sldLayoutChg chg="modTransition">
          <pc:chgData name="Manly Luscombe" userId="d66a401e1e7a39bf" providerId="LiveId" clId="{2EDE7810-94AF-4B04-A40B-D14507562439}" dt="2021-03-27T23:04:12.663" v="1"/>
          <pc:sldLayoutMkLst>
            <pc:docMk/>
            <pc:sldMasterMk cId="1403059996" sldId="2147483648"/>
            <pc:sldLayoutMk cId="1761813311" sldId="2147483651"/>
          </pc:sldLayoutMkLst>
        </pc:sldLayoutChg>
        <pc:sldLayoutChg chg="modTransition">
          <pc:chgData name="Manly Luscombe" userId="d66a401e1e7a39bf" providerId="LiveId" clId="{2EDE7810-94AF-4B04-A40B-D14507562439}" dt="2021-03-27T23:04:12.663" v="1"/>
          <pc:sldLayoutMkLst>
            <pc:docMk/>
            <pc:sldMasterMk cId="1403059996" sldId="2147483648"/>
            <pc:sldLayoutMk cId="2825340762" sldId="2147483652"/>
          </pc:sldLayoutMkLst>
        </pc:sldLayoutChg>
        <pc:sldLayoutChg chg="modTransition">
          <pc:chgData name="Manly Luscombe" userId="d66a401e1e7a39bf" providerId="LiveId" clId="{2EDE7810-94AF-4B04-A40B-D14507562439}" dt="2021-03-27T23:04:12.663" v="1"/>
          <pc:sldLayoutMkLst>
            <pc:docMk/>
            <pc:sldMasterMk cId="1403059996" sldId="2147483648"/>
            <pc:sldLayoutMk cId="4208419506" sldId="2147483653"/>
          </pc:sldLayoutMkLst>
        </pc:sldLayoutChg>
        <pc:sldLayoutChg chg="modTransition">
          <pc:chgData name="Manly Luscombe" userId="d66a401e1e7a39bf" providerId="LiveId" clId="{2EDE7810-94AF-4B04-A40B-D14507562439}" dt="2021-03-27T23:04:12.663" v="1"/>
          <pc:sldLayoutMkLst>
            <pc:docMk/>
            <pc:sldMasterMk cId="1403059996" sldId="2147483648"/>
            <pc:sldLayoutMk cId="1626631400" sldId="2147483654"/>
          </pc:sldLayoutMkLst>
        </pc:sldLayoutChg>
        <pc:sldLayoutChg chg="modTransition">
          <pc:chgData name="Manly Luscombe" userId="d66a401e1e7a39bf" providerId="LiveId" clId="{2EDE7810-94AF-4B04-A40B-D14507562439}" dt="2021-03-27T23:04:12.663" v="1"/>
          <pc:sldLayoutMkLst>
            <pc:docMk/>
            <pc:sldMasterMk cId="1403059996" sldId="2147483648"/>
            <pc:sldLayoutMk cId="3607540120" sldId="2147483655"/>
          </pc:sldLayoutMkLst>
        </pc:sldLayoutChg>
        <pc:sldLayoutChg chg="modTransition">
          <pc:chgData name="Manly Luscombe" userId="d66a401e1e7a39bf" providerId="LiveId" clId="{2EDE7810-94AF-4B04-A40B-D14507562439}" dt="2021-03-27T23:04:12.663" v="1"/>
          <pc:sldLayoutMkLst>
            <pc:docMk/>
            <pc:sldMasterMk cId="1403059996" sldId="2147483648"/>
            <pc:sldLayoutMk cId="2544981540" sldId="2147483656"/>
          </pc:sldLayoutMkLst>
        </pc:sldLayoutChg>
        <pc:sldLayoutChg chg="modTransition">
          <pc:chgData name="Manly Luscombe" userId="d66a401e1e7a39bf" providerId="LiveId" clId="{2EDE7810-94AF-4B04-A40B-D14507562439}" dt="2021-03-27T23:04:12.663" v="1"/>
          <pc:sldLayoutMkLst>
            <pc:docMk/>
            <pc:sldMasterMk cId="1403059996" sldId="2147483648"/>
            <pc:sldLayoutMk cId="2249172152" sldId="2147483657"/>
          </pc:sldLayoutMkLst>
        </pc:sldLayoutChg>
        <pc:sldLayoutChg chg="modTransition">
          <pc:chgData name="Manly Luscombe" userId="d66a401e1e7a39bf" providerId="LiveId" clId="{2EDE7810-94AF-4B04-A40B-D14507562439}" dt="2021-03-27T23:04:12.663" v="1"/>
          <pc:sldLayoutMkLst>
            <pc:docMk/>
            <pc:sldMasterMk cId="1403059996" sldId="2147483648"/>
            <pc:sldLayoutMk cId="460095310" sldId="2147483658"/>
          </pc:sldLayoutMkLst>
        </pc:sldLayoutChg>
        <pc:sldLayoutChg chg="modTransition">
          <pc:chgData name="Manly Luscombe" userId="d66a401e1e7a39bf" providerId="LiveId" clId="{2EDE7810-94AF-4B04-A40B-D14507562439}" dt="2021-03-27T23:04:12.663" v="1"/>
          <pc:sldLayoutMkLst>
            <pc:docMk/>
            <pc:sldMasterMk cId="1403059996" sldId="2147483648"/>
            <pc:sldLayoutMk cId="4079035419" sldId="214748365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3/27/2021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3/27/2021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3/27/2021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3/27/2021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3/27/2021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3/27/2021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3/27/2021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3/27/2021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3/27/2021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3/27/2021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3/27/2021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3/27/2021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0812" y="1272209"/>
            <a:ext cx="8991600" cy="1219200"/>
          </a:xfrm>
        </p:spPr>
        <p:txBody>
          <a:bodyPr/>
          <a:lstStyle/>
          <a:p>
            <a:r>
              <a:rPr lang="en-US" dirty="0"/>
              <a:t>Stuff We Cannot Change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3213" y="4800600"/>
            <a:ext cx="7315199" cy="1219200"/>
          </a:xfrm>
        </p:spPr>
        <p:txBody>
          <a:bodyPr>
            <a:normAutofit/>
          </a:bodyPr>
          <a:lstStyle/>
          <a:p>
            <a:r>
              <a:rPr lang="it-IT" sz="2400" b="1" dirty="0"/>
              <a:t>Our job is to plant the seed (gospel). But there are some things over which we have no control.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STUFF WE CANNOT CHANGE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u="sng" dirty="0">
                <a:latin typeface="Verdana" panose="020B0604030504040204" pitchFamily="34" charset="0"/>
                <a:ea typeface="Verdana" panose="020B0604030504040204" pitchFamily="34" charset="0"/>
              </a:rPr>
              <a:t>6 – Age</a:t>
            </a:r>
          </a:p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Many congregations are getting older.</a:t>
            </a:r>
          </a:p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Book: The Graying of the Church</a:t>
            </a:r>
          </a:p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With age comes less active</a:t>
            </a:r>
          </a:p>
        </p:txBody>
      </p:sp>
    </p:spTree>
    <p:extLst>
      <p:ext uri="{BB962C8B-B14F-4D97-AF65-F5344CB8AC3E}">
        <p14:creationId xmlns:p14="http://schemas.microsoft.com/office/powerpoint/2010/main" val="2509559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STUFF WE CANNOT CHANGE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u="sng" dirty="0">
                <a:latin typeface="Verdana" panose="020B0604030504040204" pitchFamily="34" charset="0"/>
                <a:ea typeface="Verdana" panose="020B0604030504040204" pitchFamily="34" charset="0"/>
              </a:rPr>
              <a:t>7 – Death</a:t>
            </a:r>
          </a:p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Many congregations are vanishing because older members die.</a:t>
            </a:r>
          </a:p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Economic Principle – When your outgo exceeds your income; </a:t>
            </a:r>
            <a:b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That’s the upstart of your downfall.</a:t>
            </a:r>
          </a:p>
        </p:txBody>
      </p:sp>
    </p:spTree>
    <p:extLst>
      <p:ext uri="{BB962C8B-B14F-4D97-AF65-F5344CB8AC3E}">
        <p14:creationId xmlns:p14="http://schemas.microsoft.com/office/powerpoint/2010/main" val="39142693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STUFF WE CANNOT CHANGE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343401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>
                <a:latin typeface="Verdana" panose="020B0604030504040204" pitchFamily="34" charset="0"/>
                <a:ea typeface="Verdana" panose="020B0604030504040204" pitchFamily="34" charset="0"/>
              </a:rPr>
              <a:t>8 – Fall Away</a:t>
            </a:r>
          </a:p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Many congregations are vanishing because many fall away from the faith.</a:t>
            </a:r>
          </a:p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Worldly, moral issues</a:t>
            </a:r>
          </a:p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Lose interest, weak faith</a:t>
            </a:r>
          </a:p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Other things become more important</a:t>
            </a:r>
          </a:p>
        </p:txBody>
      </p:sp>
    </p:spTree>
    <p:extLst>
      <p:ext uri="{BB962C8B-B14F-4D97-AF65-F5344CB8AC3E}">
        <p14:creationId xmlns:p14="http://schemas.microsoft.com/office/powerpoint/2010/main" val="414271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STUFF WE CANNOT CHANGE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343401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There are many things that we cannot change</a:t>
            </a:r>
          </a:p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All we can do - - - Keep sowing the seed.</a:t>
            </a:r>
          </a:p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All we can do - - - Keep watering the soil.</a:t>
            </a:r>
            <a:endParaRPr lang="en-US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5280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Matthew 13 – 2 parables about how the kingdom (church) can grow.</a:t>
            </a:r>
          </a:p>
          <a:p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1 – Parable of the Sower - The sower sowed the seed.</a:t>
            </a:r>
          </a:p>
          <a:p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Still needed the proper soil. Not on the road, not in the thistles or on top of rocks. The seed needed good ground.</a:t>
            </a: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Matthew 13 – 2 parables about how the kingdom (church) can grow.</a:t>
            </a:r>
          </a:p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2 – Parable of Wheat and Tares – weeds grow in the wheat field.</a:t>
            </a:r>
          </a:p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THE SEED IS THE SAME (THE WORD OF GOD) – Luke 8:11</a:t>
            </a:r>
          </a:p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THE SOWER IS THE SAME (US). </a:t>
            </a:r>
          </a:p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But not all the seed we sow grows into useful wheat.</a:t>
            </a:r>
          </a:p>
        </p:txBody>
      </p:sp>
    </p:spTree>
    <p:extLst>
      <p:ext uri="{BB962C8B-B14F-4D97-AF65-F5344CB8AC3E}">
        <p14:creationId xmlns:p14="http://schemas.microsoft.com/office/powerpoint/2010/main" val="3209139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Matthew 13 – 2 parables about how the kingdom (church) can grow.</a:t>
            </a:r>
          </a:p>
          <a:p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But some things are beyond our control.</a:t>
            </a:r>
          </a:p>
          <a:p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These parables teach us there are some things we cannot change.</a:t>
            </a:r>
          </a:p>
        </p:txBody>
      </p:sp>
    </p:spTree>
    <p:extLst>
      <p:ext uri="{BB962C8B-B14F-4D97-AF65-F5344CB8AC3E}">
        <p14:creationId xmlns:p14="http://schemas.microsoft.com/office/powerpoint/2010/main" val="32369823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STUFF WE CANNOT CHANGE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600" b="1" u="sng" dirty="0">
                <a:latin typeface="Verdana" panose="020B0604030504040204" pitchFamily="34" charset="0"/>
                <a:ea typeface="Verdana" panose="020B0604030504040204" pitchFamily="34" charset="0"/>
              </a:rPr>
              <a:t>1 – Culture of society</a:t>
            </a:r>
          </a:p>
          <a:p>
            <a:endParaRPr lang="en-US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Mindset, thinking, interest in religion</a:t>
            </a:r>
          </a:p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Materialistic, money-hungry</a:t>
            </a:r>
          </a:p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Abandon moral principles</a:t>
            </a:r>
          </a:p>
        </p:txBody>
      </p:sp>
    </p:spTree>
    <p:extLst>
      <p:ext uri="{BB962C8B-B14F-4D97-AF65-F5344CB8AC3E}">
        <p14:creationId xmlns:p14="http://schemas.microsoft.com/office/powerpoint/2010/main" val="39773754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STUFF WE CANNOT CHANGE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u="sng" dirty="0">
                <a:latin typeface="Verdana" panose="020B0604030504040204" pitchFamily="34" charset="0"/>
                <a:ea typeface="Verdana" panose="020B0604030504040204" pitchFamily="34" charset="0"/>
              </a:rPr>
              <a:t>2 – Economics</a:t>
            </a:r>
          </a:p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People move away seeking better, and higher paying jobs.</a:t>
            </a:r>
          </a:p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Some leave to follow their career occupation.</a:t>
            </a:r>
          </a:p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Populations shift with the economy</a:t>
            </a:r>
          </a:p>
        </p:txBody>
      </p:sp>
    </p:spTree>
    <p:extLst>
      <p:ext uri="{BB962C8B-B14F-4D97-AF65-F5344CB8AC3E}">
        <p14:creationId xmlns:p14="http://schemas.microsoft.com/office/powerpoint/2010/main" val="7272679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STUFF WE CANNOT CHANGE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u="sng" dirty="0">
                <a:latin typeface="Verdana" panose="020B0604030504040204" pitchFamily="34" charset="0"/>
                <a:ea typeface="Verdana" panose="020B0604030504040204" pitchFamily="34" charset="0"/>
              </a:rPr>
              <a:t>3 – Education</a:t>
            </a:r>
          </a:p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Young people go away for college or a technical school</a:t>
            </a:r>
          </a:p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They find a job elsewhere</a:t>
            </a:r>
          </a:p>
        </p:txBody>
      </p:sp>
    </p:spTree>
    <p:extLst>
      <p:ext uri="{BB962C8B-B14F-4D97-AF65-F5344CB8AC3E}">
        <p14:creationId xmlns:p14="http://schemas.microsoft.com/office/powerpoint/2010/main" val="12717982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STUFF WE CANNOT CHANGE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u="sng" dirty="0">
                <a:latin typeface="Verdana" panose="020B0604030504040204" pitchFamily="34" charset="0"/>
                <a:ea typeface="Verdana" panose="020B0604030504040204" pitchFamily="34" charset="0"/>
              </a:rPr>
              <a:t>4 – Location</a:t>
            </a:r>
          </a:p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Small cities need the gospel, too.</a:t>
            </a:r>
          </a:p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But jobs, entertainment, make the larger cities more attractive.</a:t>
            </a:r>
          </a:p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We can’t control the size of the city or county.</a:t>
            </a:r>
          </a:p>
        </p:txBody>
      </p:sp>
    </p:spTree>
    <p:extLst>
      <p:ext uri="{BB962C8B-B14F-4D97-AF65-F5344CB8AC3E}">
        <p14:creationId xmlns:p14="http://schemas.microsoft.com/office/powerpoint/2010/main" val="4053654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STUFF WE CANNOT CHANGE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u="sng" dirty="0">
                <a:latin typeface="Verdana" panose="020B0604030504040204" pitchFamily="34" charset="0"/>
                <a:ea typeface="Verdana" panose="020B0604030504040204" pitchFamily="34" charset="0"/>
              </a:rPr>
              <a:t>5 – Crisis</a:t>
            </a:r>
          </a:p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Pandemic</a:t>
            </a:r>
          </a:p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Tornado</a:t>
            </a:r>
          </a:p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Flooding</a:t>
            </a:r>
          </a:p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Wild fires</a:t>
            </a:r>
          </a:p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These hinder growth of the church.</a:t>
            </a:r>
          </a:p>
        </p:txBody>
      </p:sp>
    </p:spTree>
    <p:extLst>
      <p:ext uri="{BB962C8B-B14F-4D97-AF65-F5344CB8AC3E}">
        <p14:creationId xmlns:p14="http://schemas.microsoft.com/office/powerpoint/2010/main" val="1909722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30</TotalTime>
  <Words>444</Words>
  <Application>Microsoft Office PowerPoint</Application>
  <PresentationFormat>Custom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Corbel</vt:lpstr>
      <vt:lpstr>Verdana</vt:lpstr>
      <vt:lpstr>Digital Blue Tunnel 16x9</vt:lpstr>
      <vt:lpstr>Stuff We Cannot Change</vt:lpstr>
      <vt:lpstr>Introduction</vt:lpstr>
      <vt:lpstr>Introduction</vt:lpstr>
      <vt:lpstr>Introduction</vt:lpstr>
      <vt:lpstr>STUFF WE CANNOT CHANGE</vt:lpstr>
      <vt:lpstr>STUFF WE CANNOT CHANGE</vt:lpstr>
      <vt:lpstr>STUFF WE CANNOT CHANGE</vt:lpstr>
      <vt:lpstr>STUFF WE CANNOT CHANGE</vt:lpstr>
      <vt:lpstr>STUFF WE CANNOT CHANGE</vt:lpstr>
      <vt:lpstr>STUFF WE CANNOT CHANGE</vt:lpstr>
      <vt:lpstr>STUFF WE CANNOT CHANGE</vt:lpstr>
      <vt:lpstr>STUFF WE CANNOT CHANGE</vt:lpstr>
      <vt:lpstr>STUFF WE CANNOT CHANGE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Stuff We Cannot Change</dc:title>
  <dc:creator>Manly Luscombe</dc:creator>
  <cp:lastModifiedBy>Manly Luscombe</cp:lastModifiedBy>
  <cp:revision>4</cp:revision>
  <dcterms:created xsi:type="dcterms:W3CDTF">2021-03-27T22:33:58Z</dcterms:created>
  <dcterms:modified xsi:type="dcterms:W3CDTF">2021-03-27T23:04:17Z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