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nly Luscombe" userId="d66a401e1e7a39bf" providerId="LiveId" clId="{E38843B8-B1DE-4CE2-AAA4-6627DE4A7462}"/>
    <pc:docChg chg="custSel modSld modMainMaster">
      <pc:chgData name="Manly Luscombe" userId="d66a401e1e7a39bf" providerId="LiveId" clId="{E38843B8-B1DE-4CE2-AAA4-6627DE4A7462}" dt="2022-04-26T02:06:14.460" v="17" actId="207"/>
      <pc:docMkLst>
        <pc:docMk/>
      </pc:docMkLst>
      <pc:sldChg chg="addSp delSp modSp mod modTransition">
        <pc:chgData name="Manly Luscombe" userId="d66a401e1e7a39bf" providerId="LiveId" clId="{E38843B8-B1DE-4CE2-AAA4-6627DE4A7462}" dt="2022-04-26T02:06:14.460" v="17" actId="207"/>
        <pc:sldMkLst>
          <pc:docMk/>
          <pc:sldMk cId="730416950" sldId="256"/>
        </pc:sldMkLst>
        <pc:spChg chg="mod">
          <ac:chgData name="Manly Luscombe" userId="d66a401e1e7a39bf" providerId="LiveId" clId="{E38843B8-B1DE-4CE2-AAA4-6627DE4A7462}" dt="2022-04-26T02:05:50.085" v="15" actId="1076"/>
          <ac:spMkLst>
            <pc:docMk/>
            <pc:sldMk cId="730416950" sldId="256"/>
            <ac:spMk id="2" creationId="{280B5284-06D7-4AAD-ACF7-28847C4C9147}"/>
          </ac:spMkLst>
        </pc:spChg>
        <pc:spChg chg="mod">
          <ac:chgData name="Manly Luscombe" userId="d66a401e1e7a39bf" providerId="LiveId" clId="{E38843B8-B1DE-4CE2-AAA4-6627DE4A7462}" dt="2022-04-26T02:06:14.460" v="17" actId="207"/>
          <ac:spMkLst>
            <pc:docMk/>
            <pc:sldMk cId="730416950" sldId="256"/>
            <ac:spMk id="3" creationId="{21D81DE2-6B97-40BA-A568-D8774138743F}"/>
          </ac:spMkLst>
        </pc:spChg>
        <pc:picChg chg="del">
          <ac:chgData name="Manly Luscombe" userId="d66a401e1e7a39bf" providerId="LiveId" clId="{E38843B8-B1DE-4CE2-AAA4-6627DE4A7462}" dt="2022-04-26T02:04:30.453" v="6" actId="478"/>
          <ac:picMkLst>
            <pc:docMk/>
            <pc:sldMk cId="730416950" sldId="256"/>
            <ac:picMk id="5" creationId="{7E2EDE06-36BA-4EA5-AA0C-9F4A64C10B88}"/>
          </ac:picMkLst>
        </pc:picChg>
        <pc:picChg chg="add mod">
          <ac:chgData name="Manly Luscombe" userId="d66a401e1e7a39bf" providerId="LiveId" clId="{E38843B8-B1DE-4CE2-AAA4-6627DE4A7462}" dt="2022-04-26T02:05:15.879" v="12" actId="167"/>
          <ac:picMkLst>
            <pc:docMk/>
            <pc:sldMk cId="730416950" sldId="256"/>
            <ac:picMk id="1026" creationId="{E56174A3-6B6E-4843-92A5-6CABB48B2454}"/>
          </ac:picMkLst>
        </pc:picChg>
      </pc:sldChg>
      <pc:sldChg chg="modTransition">
        <pc:chgData name="Manly Luscombe" userId="d66a401e1e7a39bf" providerId="LiveId" clId="{E38843B8-B1DE-4CE2-AAA4-6627DE4A7462}" dt="2022-04-26T01:58:11.040" v="1"/>
        <pc:sldMkLst>
          <pc:docMk/>
          <pc:sldMk cId="1311460162" sldId="257"/>
        </pc:sldMkLst>
      </pc:sldChg>
      <pc:sldChg chg="modTransition">
        <pc:chgData name="Manly Luscombe" userId="d66a401e1e7a39bf" providerId="LiveId" clId="{E38843B8-B1DE-4CE2-AAA4-6627DE4A7462}" dt="2022-04-26T01:58:11.040" v="1"/>
        <pc:sldMkLst>
          <pc:docMk/>
          <pc:sldMk cId="2263160015" sldId="258"/>
        </pc:sldMkLst>
      </pc:sldChg>
      <pc:sldChg chg="modTransition">
        <pc:chgData name="Manly Luscombe" userId="d66a401e1e7a39bf" providerId="LiveId" clId="{E38843B8-B1DE-4CE2-AAA4-6627DE4A7462}" dt="2022-04-26T01:58:11.040" v="1"/>
        <pc:sldMkLst>
          <pc:docMk/>
          <pc:sldMk cId="294833374" sldId="259"/>
        </pc:sldMkLst>
      </pc:sldChg>
      <pc:sldChg chg="modTransition">
        <pc:chgData name="Manly Luscombe" userId="d66a401e1e7a39bf" providerId="LiveId" clId="{E38843B8-B1DE-4CE2-AAA4-6627DE4A7462}" dt="2022-04-26T01:58:11.040" v="1"/>
        <pc:sldMkLst>
          <pc:docMk/>
          <pc:sldMk cId="1599519758" sldId="260"/>
        </pc:sldMkLst>
      </pc:sldChg>
      <pc:sldChg chg="modTransition">
        <pc:chgData name="Manly Luscombe" userId="d66a401e1e7a39bf" providerId="LiveId" clId="{E38843B8-B1DE-4CE2-AAA4-6627DE4A7462}" dt="2022-04-26T01:58:11.040" v="1"/>
        <pc:sldMkLst>
          <pc:docMk/>
          <pc:sldMk cId="3689971910" sldId="261"/>
        </pc:sldMkLst>
      </pc:sldChg>
      <pc:sldChg chg="modTransition">
        <pc:chgData name="Manly Luscombe" userId="d66a401e1e7a39bf" providerId="LiveId" clId="{E38843B8-B1DE-4CE2-AAA4-6627DE4A7462}" dt="2022-04-26T01:58:11.040" v="1"/>
        <pc:sldMkLst>
          <pc:docMk/>
          <pc:sldMk cId="4235914065" sldId="262"/>
        </pc:sldMkLst>
      </pc:sldChg>
      <pc:sldChg chg="modTransition">
        <pc:chgData name="Manly Luscombe" userId="d66a401e1e7a39bf" providerId="LiveId" clId="{E38843B8-B1DE-4CE2-AAA4-6627DE4A7462}" dt="2022-04-26T01:58:11.040" v="1"/>
        <pc:sldMkLst>
          <pc:docMk/>
          <pc:sldMk cId="3415358672" sldId="263"/>
        </pc:sldMkLst>
      </pc:sldChg>
      <pc:sldChg chg="modTransition">
        <pc:chgData name="Manly Luscombe" userId="d66a401e1e7a39bf" providerId="LiveId" clId="{E38843B8-B1DE-4CE2-AAA4-6627DE4A7462}" dt="2022-04-26T01:58:11.040" v="1"/>
        <pc:sldMkLst>
          <pc:docMk/>
          <pc:sldMk cId="3435165090" sldId="264"/>
        </pc:sldMkLst>
      </pc:sldChg>
      <pc:sldChg chg="modTransition">
        <pc:chgData name="Manly Luscombe" userId="d66a401e1e7a39bf" providerId="LiveId" clId="{E38843B8-B1DE-4CE2-AAA4-6627DE4A7462}" dt="2022-04-26T01:58:11.040" v="1"/>
        <pc:sldMkLst>
          <pc:docMk/>
          <pc:sldMk cId="3787458746" sldId="265"/>
        </pc:sldMkLst>
      </pc:sldChg>
      <pc:sldChg chg="modTransition">
        <pc:chgData name="Manly Luscombe" userId="d66a401e1e7a39bf" providerId="LiveId" clId="{E38843B8-B1DE-4CE2-AAA4-6627DE4A7462}" dt="2022-04-26T01:58:11.040" v="1"/>
        <pc:sldMkLst>
          <pc:docMk/>
          <pc:sldMk cId="3775990898" sldId="266"/>
        </pc:sldMkLst>
      </pc:sldChg>
      <pc:sldChg chg="modTransition">
        <pc:chgData name="Manly Luscombe" userId="d66a401e1e7a39bf" providerId="LiveId" clId="{E38843B8-B1DE-4CE2-AAA4-6627DE4A7462}" dt="2022-04-26T01:58:11.040" v="1"/>
        <pc:sldMkLst>
          <pc:docMk/>
          <pc:sldMk cId="1661359141" sldId="267"/>
        </pc:sldMkLst>
      </pc:sldChg>
      <pc:sldChg chg="modTransition">
        <pc:chgData name="Manly Luscombe" userId="d66a401e1e7a39bf" providerId="LiveId" clId="{E38843B8-B1DE-4CE2-AAA4-6627DE4A7462}" dt="2022-04-26T01:58:11.040" v="1"/>
        <pc:sldMkLst>
          <pc:docMk/>
          <pc:sldMk cId="366519370" sldId="268"/>
        </pc:sldMkLst>
      </pc:sldChg>
      <pc:sldChg chg="modSp mod modTransition">
        <pc:chgData name="Manly Luscombe" userId="d66a401e1e7a39bf" providerId="LiveId" clId="{E38843B8-B1DE-4CE2-AAA4-6627DE4A7462}" dt="2022-04-26T02:01:22.278" v="5" actId="255"/>
        <pc:sldMkLst>
          <pc:docMk/>
          <pc:sldMk cId="363650160" sldId="269"/>
        </pc:sldMkLst>
        <pc:spChg chg="mod">
          <ac:chgData name="Manly Luscombe" userId="d66a401e1e7a39bf" providerId="LiveId" clId="{E38843B8-B1DE-4CE2-AAA4-6627DE4A7462}" dt="2022-04-26T02:01:22.278" v="5" actId="255"/>
          <ac:spMkLst>
            <pc:docMk/>
            <pc:sldMk cId="363650160" sldId="269"/>
            <ac:spMk id="3" creationId="{5AEDCD66-25BD-468C-A07D-9C279BBC0516}"/>
          </ac:spMkLst>
        </pc:spChg>
      </pc:sldChg>
      <pc:sldChg chg="modTransition">
        <pc:chgData name="Manly Luscombe" userId="d66a401e1e7a39bf" providerId="LiveId" clId="{E38843B8-B1DE-4CE2-AAA4-6627DE4A7462}" dt="2022-04-26T01:58:11.040" v="1"/>
        <pc:sldMkLst>
          <pc:docMk/>
          <pc:sldMk cId="1197813772" sldId="270"/>
        </pc:sldMkLst>
      </pc:sldChg>
      <pc:sldMasterChg chg="modTransition modSldLayout">
        <pc:chgData name="Manly Luscombe" userId="d66a401e1e7a39bf" providerId="LiveId" clId="{E38843B8-B1DE-4CE2-AAA4-6627DE4A7462}" dt="2022-04-26T01:58:11.040" v="1"/>
        <pc:sldMasterMkLst>
          <pc:docMk/>
          <pc:sldMasterMk cId="4121912232" sldId="2147483648"/>
        </pc:sldMasterMkLst>
        <pc:sldLayoutChg chg="modTransition">
          <pc:chgData name="Manly Luscombe" userId="d66a401e1e7a39bf" providerId="LiveId" clId="{E38843B8-B1DE-4CE2-AAA4-6627DE4A7462}" dt="2022-04-26T01:58:11.040" v="1"/>
          <pc:sldLayoutMkLst>
            <pc:docMk/>
            <pc:sldMasterMk cId="4121912232" sldId="2147483648"/>
            <pc:sldLayoutMk cId="3574867319" sldId="2147483649"/>
          </pc:sldLayoutMkLst>
        </pc:sldLayoutChg>
        <pc:sldLayoutChg chg="modTransition">
          <pc:chgData name="Manly Luscombe" userId="d66a401e1e7a39bf" providerId="LiveId" clId="{E38843B8-B1DE-4CE2-AAA4-6627DE4A7462}" dt="2022-04-26T01:58:11.040" v="1"/>
          <pc:sldLayoutMkLst>
            <pc:docMk/>
            <pc:sldMasterMk cId="4121912232" sldId="2147483648"/>
            <pc:sldLayoutMk cId="1160575335" sldId="2147483650"/>
          </pc:sldLayoutMkLst>
        </pc:sldLayoutChg>
        <pc:sldLayoutChg chg="modTransition">
          <pc:chgData name="Manly Luscombe" userId="d66a401e1e7a39bf" providerId="LiveId" clId="{E38843B8-B1DE-4CE2-AAA4-6627DE4A7462}" dt="2022-04-26T01:58:11.040" v="1"/>
          <pc:sldLayoutMkLst>
            <pc:docMk/>
            <pc:sldMasterMk cId="4121912232" sldId="2147483648"/>
            <pc:sldLayoutMk cId="213064615" sldId="2147483651"/>
          </pc:sldLayoutMkLst>
        </pc:sldLayoutChg>
        <pc:sldLayoutChg chg="modTransition">
          <pc:chgData name="Manly Luscombe" userId="d66a401e1e7a39bf" providerId="LiveId" clId="{E38843B8-B1DE-4CE2-AAA4-6627DE4A7462}" dt="2022-04-26T01:58:11.040" v="1"/>
          <pc:sldLayoutMkLst>
            <pc:docMk/>
            <pc:sldMasterMk cId="4121912232" sldId="2147483648"/>
            <pc:sldLayoutMk cId="3646833760" sldId="2147483652"/>
          </pc:sldLayoutMkLst>
        </pc:sldLayoutChg>
        <pc:sldLayoutChg chg="modTransition">
          <pc:chgData name="Manly Luscombe" userId="d66a401e1e7a39bf" providerId="LiveId" clId="{E38843B8-B1DE-4CE2-AAA4-6627DE4A7462}" dt="2022-04-26T01:58:11.040" v="1"/>
          <pc:sldLayoutMkLst>
            <pc:docMk/>
            <pc:sldMasterMk cId="4121912232" sldId="2147483648"/>
            <pc:sldLayoutMk cId="2207274243" sldId="2147483653"/>
          </pc:sldLayoutMkLst>
        </pc:sldLayoutChg>
        <pc:sldLayoutChg chg="modTransition">
          <pc:chgData name="Manly Luscombe" userId="d66a401e1e7a39bf" providerId="LiveId" clId="{E38843B8-B1DE-4CE2-AAA4-6627DE4A7462}" dt="2022-04-26T01:58:11.040" v="1"/>
          <pc:sldLayoutMkLst>
            <pc:docMk/>
            <pc:sldMasterMk cId="4121912232" sldId="2147483648"/>
            <pc:sldLayoutMk cId="1781729141" sldId="2147483654"/>
          </pc:sldLayoutMkLst>
        </pc:sldLayoutChg>
        <pc:sldLayoutChg chg="modTransition">
          <pc:chgData name="Manly Luscombe" userId="d66a401e1e7a39bf" providerId="LiveId" clId="{E38843B8-B1DE-4CE2-AAA4-6627DE4A7462}" dt="2022-04-26T01:58:11.040" v="1"/>
          <pc:sldLayoutMkLst>
            <pc:docMk/>
            <pc:sldMasterMk cId="4121912232" sldId="2147483648"/>
            <pc:sldLayoutMk cId="1821520891" sldId="2147483655"/>
          </pc:sldLayoutMkLst>
        </pc:sldLayoutChg>
        <pc:sldLayoutChg chg="modTransition">
          <pc:chgData name="Manly Luscombe" userId="d66a401e1e7a39bf" providerId="LiveId" clId="{E38843B8-B1DE-4CE2-AAA4-6627DE4A7462}" dt="2022-04-26T01:58:11.040" v="1"/>
          <pc:sldLayoutMkLst>
            <pc:docMk/>
            <pc:sldMasterMk cId="4121912232" sldId="2147483648"/>
            <pc:sldLayoutMk cId="1239110305" sldId="2147483656"/>
          </pc:sldLayoutMkLst>
        </pc:sldLayoutChg>
        <pc:sldLayoutChg chg="modTransition">
          <pc:chgData name="Manly Luscombe" userId="d66a401e1e7a39bf" providerId="LiveId" clId="{E38843B8-B1DE-4CE2-AAA4-6627DE4A7462}" dt="2022-04-26T01:58:11.040" v="1"/>
          <pc:sldLayoutMkLst>
            <pc:docMk/>
            <pc:sldMasterMk cId="4121912232" sldId="2147483648"/>
            <pc:sldLayoutMk cId="846988420" sldId="2147483657"/>
          </pc:sldLayoutMkLst>
        </pc:sldLayoutChg>
        <pc:sldLayoutChg chg="modTransition">
          <pc:chgData name="Manly Luscombe" userId="d66a401e1e7a39bf" providerId="LiveId" clId="{E38843B8-B1DE-4CE2-AAA4-6627DE4A7462}" dt="2022-04-26T01:58:11.040" v="1"/>
          <pc:sldLayoutMkLst>
            <pc:docMk/>
            <pc:sldMasterMk cId="4121912232" sldId="2147483648"/>
            <pc:sldLayoutMk cId="1724350899" sldId="2147483658"/>
          </pc:sldLayoutMkLst>
        </pc:sldLayoutChg>
        <pc:sldLayoutChg chg="modTransition">
          <pc:chgData name="Manly Luscombe" userId="d66a401e1e7a39bf" providerId="LiveId" clId="{E38843B8-B1DE-4CE2-AAA4-6627DE4A7462}" dt="2022-04-26T01:58:11.040" v="1"/>
          <pc:sldLayoutMkLst>
            <pc:docMk/>
            <pc:sldMasterMk cId="4121912232" sldId="2147483648"/>
            <pc:sldLayoutMk cId="3404348073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5E229-F986-4389-A2DF-DB406EBB9B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05582C-A59D-4C33-81DC-F4B01175BB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662BDC-6A1A-4FF1-9EE7-56214AB307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277A3-5FE0-4930-8341-FAD399DCDC95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D5F24C-EC65-4F79-AD15-B4425ED85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60D366-2635-40D4-972C-DFCD474FE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FC1E4-9C40-4000-8567-F19AB957E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8673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123A0B-A535-4FBF-BA60-54B01189C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E96AD5-13CD-4720-BA65-BC3DB19E4F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BA23B8-06D0-4E7D-9CC8-E70DA1992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277A3-5FE0-4930-8341-FAD399DCDC95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B20B66-1842-4026-8842-C3D6BE447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96643B-559E-4A97-A190-62F6F730D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FC1E4-9C40-4000-8567-F19AB957E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3508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2E4B2C4-CD6E-450D-AEEB-EC2299984C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EF3329-5AD3-4D0D-983E-B04A7E2AE8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2C5FE8-96C2-459D-8278-FE7E7E573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277A3-5FE0-4930-8341-FAD399DCDC95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29852-2CC4-4E99-80C0-6AB2C9CF1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2CB704-3737-48A4-B821-EFF4857B1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FC1E4-9C40-4000-8567-F19AB957E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3480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8EA7D-9207-4041-A17E-6276C37A1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B76809-23F6-4ECC-A21F-C9F4A97B7A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6C7C10-7DD6-4FF4-A4AF-696D29B99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277A3-5FE0-4930-8341-FAD399DCDC95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2E9933-1A44-4424-A6CE-FE84B3457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A94A82-1127-415D-8FEB-E239A4977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FC1E4-9C40-4000-8567-F19AB957E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753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D60C22-99C2-4EFA-9A55-D0E54F5B6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163BE4-4053-4CC0-B981-E68B442B81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130C7D-7147-40C2-9465-EEBB3FB3C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277A3-5FE0-4930-8341-FAD399DCDC95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EF0492-D02E-4329-9E08-11EAB6CF2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70298E-2C77-4BE9-A910-92A776ABF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FC1E4-9C40-4000-8567-F19AB957E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646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38297-0B3A-4C5C-A132-8E232F7A6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9AF654-4D77-4A5F-A45B-ACB68720A4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F844A8-DE8D-41E6-A18C-55A9CD4751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946616-1778-4B81-A836-D2D01091E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277A3-5FE0-4930-8341-FAD399DCDC95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C6CFD0-004E-4DD5-A4C3-87FDA9A74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C9DD3E-EB3C-401D-B056-49A357A07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FC1E4-9C40-4000-8567-F19AB957E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8337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00B6AA-325A-4B95-80A1-BB263FCEF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B103EC-663A-41CE-B1D9-5E18397BAB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78CA61-137B-444C-85B7-7942743247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1B80C2-8C65-47D3-A610-DACD106A15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9FCF605-BD56-48B6-A8C2-D6EDDF705A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7457F3A-F25A-48F9-9B71-DC2B3437C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277A3-5FE0-4930-8341-FAD399DCDC95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8F3938B-54D0-40CB-A72D-9126F3DF2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4AD57C-6148-4693-9C92-396A37F9C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FC1E4-9C40-4000-8567-F19AB957E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2742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4B9E46-ABF9-4C2B-ACA7-65DBD23A9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1BDA91E-0793-4FDB-988C-03A0DF933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277A3-5FE0-4930-8341-FAD399DCDC95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644AAF-21CF-4957-8C80-59700AE60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F4D8A5-4A6C-47D8-A715-378FF9770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FC1E4-9C40-4000-8567-F19AB957E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7291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B08566-07CE-4368-8DBA-172083D22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277A3-5FE0-4930-8341-FAD399DCDC95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7E09C5-6216-4435-ABBA-38F284967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F9700B-A23B-4B34-886B-2ABA1C401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FC1E4-9C40-4000-8567-F19AB957E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5208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CB0C5-7BD4-4265-B35E-883BA7F5B1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853E87-2D4A-400D-A658-0B20320827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3FBAA3-587A-43B8-8340-EAF051F8D7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C75075-961C-4E66-87B7-EEF686418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277A3-5FE0-4930-8341-FAD399DCDC95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623C8C-1A11-4BD9-B513-1D0413DB8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7A1E15-53BF-4C2C-B8C7-FC8C1CECC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FC1E4-9C40-4000-8567-F19AB957E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1103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B1495F-D3E4-4E7C-AB64-424606EED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4610F0-C44F-44B5-80D5-0A792979E0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C31BA5-03E5-4E4A-A6B5-BA272A4944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0674ED-F7F5-4F7C-B237-47FC5842B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277A3-5FE0-4930-8341-FAD399DCDC95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E39B6A-8996-47FC-A55A-063186A49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5E3C07-EE18-4E50-86DA-EBDAEBE64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FC1E4-9C40-4000-8567-F19AB957E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9884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3357AC-5561-4000-8905-F98D464296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EE96AC-E3C8-4B17-A293-F543DA08B0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54DAD5-F84E-46B1-A079-349691BD90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277A3-5FE0-4930-8341-FAD399DCDC95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D27BDF-29E7-4AF2-95CD-51BCF418E2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66CD02-282D-48A9-9384-00A605495A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FC1E4-9C40-4000-8567-F19AB957E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912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rom the Harvard Art Museums' collections The Sacrifice of Cain and Abel">
            <a:extLst>
              <a:ext uri="{FF2B5EF4-FFF2-40B4-BE49-F238E27FC236}">
                <a16:creationId xmlns:a16="http://schemas.microsoft.com/office/drawing/2014/main" id="{E56174A3-6B6E-4843-92A5-6CABB48B24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35"/>
            <a:ext cx="12191999" cy="6857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80B5284-06D7-4AAD-ACF7-28847C4C91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5999" y="500117"/>
            <a:ext cx="5458265" cy="165576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 Black" panose="020B0A04020102020204" pitchFamily="34" charset="0"/>
              </a:rPr>
              <a:t>CASE STUDY </a:t>
            </a:r>
            <a:br>
              <a:rPr lang="en-US" dirty="0">
                <a:latin typeface="Arial Black" panose="020B0A04020102020204" pitchFamily="34" charset="0"/>
              </a:rPr>
            </a:br>
            <a:r>
              <a:rPr lang="en-US" dirty="0">
                <a:latin typeface="Arial Black" panose="020B0A04020102020204" pitchFamily="34" charset="0"/>
              </a:rPr>
              <a:t>OF SIN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D81DE2-6B97-40BA-A568-D877413874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054032"/>
            <a:ext cx="4628271" cy="547931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Arial Black" panose="020B0A04020102020204" pitchFamily="34" charset="0"/>
              </a:rPr>
              <a:t>GENESIS 4:1-13</a:t>
            </a:r>
          </a:p>
        </p:txBody>
      </p:sp>
    </p:spTree>
    <p:extLst>
      <p:ext uri="{BB962C8B-B14F-4D97-AF65-F5344CB8AC3E}">
        <p14:creationId xmlns:p14="http://schemas.microsoft.com/office/powerpoint/2010/main" val="7304169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05B7C3-0DC4-4EF7-AD4C-5973A19A8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  <a:latin typeface="Broadway" panose="04040905080B02020502" pitchFamily="82" charset="0"/>
              </a:rPr>
              <a:t>3) Action (8)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EDCD66-25BD-468C-A07D-9C279BBC05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sz="36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Is there a murderer here today?</a:t>
            </a:r>
          </a:p>
          <a:p>
            <a:pPr marR="0" algn="l" rtl="0"/>
            <a:endParaRPr lang="en-US" sz="3600" b="1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(1 John 3:15)  Whoever hates his brother is a murderer, and you know that no murderer has eternal life abiding in him.</a:t>
            </a:r>
          </a:p>
          <a:p>
            <a:pPr marR="0" algn="l" rtl="0"/>
            <a:endParaRPr lang="en-US" sz="3600" b="1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R="0" algn="ctr" rtl="0"/>
            <a:endParaRPr lang="en-US" sz="3600" b="1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74587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05B7C3-0DC4-4EF7-AD4C-5973A19A8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  <a:latin typeface="Broadway" panose="04040905080B02020502" pitchFamily="82" charset="0"/>
              </a:rPr>
              <a:t>4) Responsibility (9-10)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EDCD66-25BD-468C-A07D-9C279BBC05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(Genesis 4:9)  Then the LORD said to Cain, "Where </a:t>
            </a:r>
            <a:r>
              <a:rPr lang="en-US" sz="3200" b="1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is</a:t>
            </a:r>
            <a: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Abel your brother?" He said, "I do not know. </a:t>
            </a:r>
            <a:r>
              <a:rPr lang="en-US" sz="3200" b="1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Am</a:t>
            </a:r>
            <a: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I my brother's keeper?"</a:t>
            </a:r>
          </a:p>
          <a:p>
            <a:pPr marR="0" algn="l" rtl="0"/>
            <a: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(Genesis 4:10)  And He said, "What have you done? The voice of your brother's blood cries out to Me from the ground.</a:t>
            </a:r>
          </a:p>
          <a:p>
            <a:pPr marR="0" algn="ctr" rtl="0"/>
            <a:endParaRPr lang="en-US" sz="3200" b="1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59908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05B7C3-0DC4-4EF7-AD4C-5973A19A8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  <a:latin typeface="Broadway" panose="04040905080B02020502" pitchFamily="82" charset="0"/>
              </a:rPr>
              <a:t>4) Responsibility (9-10)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EDCD66-25BD-468C-A07D-9C279BBC05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sz="36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Are you your brother’s keeper?</a:t>
            </a:r>
          </a:p>
          <a:p>
            <a:pPr marR="0" algn="l" rtl="0"/>
            <a:r>
              <a:rPr lang="en-US" sz="3600" b="1" dirty="0">
                <a:solidFill>
                  <a:schemeClr val="bg1"/>
                </a:solidFill>
                <a:latin typeface="Verdana" panose="020B0604030504040204" pitchFamily="34" charset="0"/>
              </a:rPr>
              <a:t>Blame others – Adam and Eve</a:t>
            </a:r>
          </a:p>
          <a:p>
            <a:pPr marR="0" algn="l" rtl="0"/>
            <a:r>
              <a:rPr lang="en-US" sz="36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When caught – find something to blame</a:t>
            </a:r>
          </a:p>
          <a:p>
            <a:pPr marR="0" algn="l" rtl="0"/>
            <a:r>
              <a:rPr lang="en-US" sz="3600" b="1" dirty="0">
                <a:solidFill>
                  <a:schemeClr val="bg1"/>
                </a:solidFill>
                <a:latin typeface="Verdana" panose="020B0604030504040204" pitchFamily="34" charset="0"/>
              </a:rPr>
              <a:t>You are accountable to God</a:t>
            </a:r>
            <a:endParaRPr lang="en-US" sz="3600" b="1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13591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05B7C3-0DC4-4EF7-AD4C-5973A19A8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  <a:latin typeface="Broadway" panose="04040905080B02020502" pitchFamily="82" charset="0"/>
              </a:rPr>
              <a:t>5) Consequences (11-13)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EDCD66-25BD-468C-A07D-9C279BBC05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(Genesis 4:11)  So now you </a:t>
            </a:r>
            <a:r>
              <a:rPr lang="en-US" b="1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are</a:t>
            </a:r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cursed from the earth, which has opened its mouth to receive your brother's blood from your hand.</a:t>
            </a:r>
          </a:p>
          <a:p>
            <a:pPr marR="0" algn="l" rtl="0"/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(Genesis 4:12)  When you till the ground, it shall no longer yield its strength to you. A fugitive and a vagabond you shall be on the earth."</a:t>
            </a:r>
          </a:p>
          <a:p>
            <a:pPr marR="0" algn="l" rtl="0"/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(Genesis 4:13)  And Cain said to the LORD, "My punishment </a:t>
            </a:r>
            <a:r>
              <a:rPr lang="en-US" b="1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is</a:t>
            </a:r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greater than I can bear!</a:t>
            </a:r>
          </a:p>
        </p:txBody>
      </p:sp>
    </p:spTree>
    <p:extLst>
      <p:ext uri="{BB962C8B-B14F-4D97-AF65-F5344CB8AC3E}">
        <p14:creationId xmlns:p14="http://schemas.microsoft.com/office/powerpoint/2010/main" val="3665193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05B7C3-0DC4-4EF7-AD4C-5973A19A8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  <a:latin typeface="Broadway" panose="04040905080B02020502" pitchFamily="82" charset="0"/>
              </a:rPr>
              <a:t>5) Consequences (11-13)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EDCD66-25BD-468C-A07D-9C279BBC05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The price is always higher than you think</a:t>
            </a:r>
          </a:p>
          <a:p>
            <a:pPr marR="0" algn="l" rtl="0"/>
            <a:r>
              <a:rPr lang="en-US" sz="3200" b="1" dirty="0">
                <a:solidFill>
                  <a:schemeClr val="bg1"/>
                </a:solidFill>
                <a:latin typeface="Verdana" panose="020B0604030504040204" pitchFamily="34" charset="0"/>
              </a:rPr>
              <a:t>Cain –</a:t>
            </a:r>
            <a: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(Genesis 4:13)  And Cain said to the LORD, "My punishment </a:t>
            </a:r>
            <a:r>
              <a:rPr lang="en-US" sz="3200" b="1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is</a:t>
            </a:r>
            <a: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greater than I can bear</a:t>
            </a:r>
            <a:r>
              <a:rPr lang="en-US" sz="3200" b="1" dirty="0">
                <a:solidFill>
                  <a:schemeClr val="bg1"/>
                </a:solidFill>
                <a:latin typeface="Verdana" panose="020B0604030504040204" pitchFamily="34" charset="0"/>
              </a:rPr>
              <a:t> </a:t>
            </a:r>
          </a:p>
          <a:p>
            <a:pPr marR="0" algn="l" rtl="0"/>
            <a:endParaRPr lang="en-US" sz="3200" b="1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(Romans 6:23)  For the wages of sin </a:t>
            </a:r>
            <a:r>
              <a:rPr lang="en-US" sz="3200" b="1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is</a:t>
            </a:r>
            <a: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death, but the gift of God </a:t>
            </a:r>
            <a:r>
              <a:rPr lang="en-US" sz="3200" b="1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is</a:t>
            </a:r>
            <a: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eternal life in Christ Jesus our Lord.</a:t>
            </a:r>
          </a:p>
        </p:txBody>
      </p:sp>
    </p:spTree>
    <p:extLst>
      <p:ext uri="{BB962C8B-B14F-4D97-AF65-F5344CB8AC3E}">
        <p14:creationId xmlns:p14="http://schemas.microsoft.com/office/powerpoint/2010/main" val="3636501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05B7C3-0DC4-4EF7-AD4C-5973A19A8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  <a:latin typeface="Broadway" panose="04040905080B02020502" pitchFamily="82" charset="0"/>
              </a:rPr>
              <a:t>5) Consequences (11-13)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EDCD66-25BD-468C-A07D-9C279BBC05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4000" b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r>
              <a:rPr lang="en-US" sz="4000" b="1" dirty="0">
                <a:solidFill>
                  <a:schemeClr val="bg1"/>
                </a:solidFill>
                <a:latin typeface="Verdana" panose="020B0604030504040204" pitchFamily="34" charset="0"/>
              </a:rPr>
              <a:t>Are you willing to pay the price?</a:t>
            </a:r>
          </a:p>
          <a:p>
            <a:endParaRPr lang="en-US" sz="4000" b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r>
              <a:rPr lang="en-US" sz="40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You will </a:t>
            </a:r>
            <a:r>
              <a:rPr lang="en-US" sz="4000" b="1" dirty="0">
                <a:solidFill>
                  <a:schemeClr val="bg1"/>
                </a:solidFill>
                <a:latin typeface="Verdana" panose="020B0604030504040204" pitchFamily="34" charset="0"/>
              </a:rPr>
              <a:t>pay the eternal price!</a:t>
            </a:r>
            <a:endParaRPr lang="en-US" sz="4000" b="1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R="0" algn="l" rtl="0"/>
            <a:endParaRPr lang="en-US" sz="4000" b="1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78137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9098E2-F597-443A-B5A8-659B95617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  <a:latin typeface="Broadway" panose="04040905080B02020502" pitchFamily="82" charset="0"/>
              </a:rPr>
              <a:t>Case Study of Sin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7CA355-2677-4048-BD0E-747D02D112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There are many examples of sin in the Bible.</a:t>
            </a:r>
          </a:p>
          <a:p>
            <a:endParaRPr lang="en-US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We will study the first murder.</a:t>
            </a:r>
          </a:p>
          <a:p>
            <a:endParaRPr lang="en-US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We can learn much from a study of this sin.</a:t>
            </a:r>
          </a:p>
          <a:p>
            <a:endParaRPr lang="en-US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Study Genesis 4: 1-13</a:t>
            </a:r>
          </a:p>
        </p:txBody>
      </p:sp>
    </p:spTree>
    <p:extLst>
      <p:ext uri="{BB962C8B-B14F-4D97-AF65-F5344CB8AC3E}">
        <p14:creationId xmlns:p14="http://schemas.microsoft.com/office/powerpoint/2010/main" val="13114601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05B7C3-0DC4-4EF7-AD4C-5973A19A8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  <a:latin typeface="Broadway" panose="04040905080B02020502" pitchFamily="82" charset="0"/>
              </a:rPr>
              <a:t>1) Authority (2-5)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EDCD66-25BD-468C-A07D-9C279BBC05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sz="24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(Genesis 4:2)  Then she bore again, this time his brother Abel. Now Abel was a keeper of sheep, but Cain was a tiller of the ground.</a:t>
            </a:r>
          </a:p>
          <a:p>
            <a:pPr marR="0" algn="l" rtl="0"/>
            <a:r>
              <a:rPr lang="en-US" sz="24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(Genesis 4:3)  And in the process of time it came to pass that Cain brought an offering of the fruit of the ground to the LORD.</a:t>
            </a:r>
          </a:p>
          <a:p>
            <a:pPr marR="0" algn="l" rtl="0"/>
            <a:r>
              <a:rPr lang="en-US" sz="24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(Genesis 4:4)  Abel also brought of the firstborn of his flock and of their fat. And the LORD respected Abel and his offering,</a:t>
            </a:r>
          </a:p>
          <a:p>
            <a:pPr marR="0" algn="l" rtl="0"/>
            <a:r>
              <a:rPr lang="en-US" sz="24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(Genesis 4:5)  but He did not respect Cain and his offering. 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31600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05B7C3-0DC4-4EF7-AD4C-5973A19A8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  <a:latin typeface="Broadway" panose="04040905080B02020502" pitchFamily="82" charset="0"/>
              </a:rPr>
              <a:t>1) Authority (2-5)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EDCD66-25BD-468C-A07D-9C279BBC05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Do what is right.</a:t>
            </a:r>
          </a:p>
          <a:p>
            <a:pPr marR="0" algn="l" rtl="0"/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</a:rPr>
              <a:t>Accepted – God will be pleased</a:t>
            </a:r>
          </a:p>
          <a:p>
            <a:pPr marR="0" algn="l" rtl="0"/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</a:rPr>
              <a:t>Fail to do what is right – sin is at the door</a:t>
            </a:r>
          </a:p>
          <a:p>
            <a:pPr marR="0" algn="l" rtl="0"/>
            <a:endParaRPr lang="en-US" b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(Hebrews 11:4)  By faith Abel offered to God a more excellent sacrifice than Cain, through which he obtained witness that he was righteous, God testifying of his gifts; and through it he being dead still speaks.</a:t>
            </a:r>
          </a:p>
          <a:p>
            <a:pPr marR="0" algn="l" rtl="0"/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8333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05B7C3-0DC4-4EF7-AD4C-5973A19A8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  <a:latin typeface="Broadway" panose="04040905080B02020502" pitchFamily="82" charset="0"/>
              </a:rPr>
              <a:t>1) Authority (2-5)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EDCD66-25BD-468C-A07D-9C279BBC05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Faith comes by hearing God’s Word (Rom. 10:17)</a:t>
            </a:r>
          </a:p>
          <a:p>
            <a:pPr marR="0" algn="l" rtl="0"/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</a:rPr>
              <a:t>Able acted by faith.</a:t>
            </a:r>
          </a:p>
          <a:p>
            <a:pPr marR="0" algn="l" rtl="0"/>
            <a:endParaRPr lang="en-US" b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R="0" algn="l" rtl="0"/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</a:rPr>
              <a:t>Who is in charge of your life? God, yourself, others, friends?</a:t>
            </a:r>
          </a:p>
          <a:p>
            <a:pPr marR="0" algn="l" rtl="0"/>
            <a:endParaRPr lang="en-US" b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R="0" algn="l" rtl="0"/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</a:rPr>
              <a:t>Who or what is your supreme authority?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95197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05B7C3-0DC4-4EF7-AD4C-5973A19A8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  <a:latin typeface="Broadway" panose="04040905080B02020502" pitchFamily="82" charset="0"/>
              </a:rPr>
              <a:t>2) </a:t>
            </a:r>
            <a:r>
              <a:rPr lang="en-US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Broadway" panose="04040905080B02020502" pitchFamily="82" charset="0"/>
              </a:rPr>
              <a:t>Temperment</a:t>
            </a:r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  <a:latin typeface="Broadway" panose="04040905080B02020502" pitchFamily="82" charset="0"/>
              </a:rPr>
              <a:t> (5-7)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EDCD66-25BD-468C-A07D-9C279BBC05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(Genesis 4:5)  but He did not respect Cain and his offering. And Cain was very angry, and his countenance fell.</a:t>
            </a:r>
          </a:p>
          <a:p>
            <a:pPr marR="0" algn="l" rtl="0"/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(Genesis 4:6)  So the LORD said to Cain, "Why are you angry? And why has your countenance fallen?</a:t>
            </a:r>
          </a:p>
          <a:p>
            <a:pPr marR="0" algn="l" rtl="0"/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(Genesis 4:7)  If you do well, will you not be accepted? And if you do not do well, sin lies at the door. And its desire </a:t>
            </a:r>
            <a:r>
              <a:rPr lang="en-US" b="1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is</a:t>
            </a:r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for you, but you should rule over it."</a:t>
            </a:r>
          </a:p>
        </p:txBody>
      </p:sp>
    </p:spTree>
    <p:extLst>
      <p:ext uri="{BB962C8B-B14F-4D97-AF65-F5344CB8AC3E}">
        <p14:creationId xmlns:p14="http://schemas.microsoft.com/office/powerpoint/2010/main" val="36899719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05B7C3-0DC4-4EF7-AD4C-5973A19A8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  <a:latin typeface="Broadway" panose="04040905080B02020502" pitchFamily="82" charset="0"/>
              </a:rPr>
              <a:t>2) Temperament (5-7)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EDCD66-25BD-468C-A07D-9C279BBC05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ctr" rtl="0"/>
            <a:r>
              <a:rPr lang="en-US" sz="36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3 Changes in Temperament</a:t>
            </a:r>
          </a:p>
          <a:p>
            <a:pPr marR="0" algn="ctr" rtl="0"/>
            <a:endParaRPr lang="en-US" sz="3600" b="1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R="0" algn="ctr" rtl="0"/>
            <a:r>
              <a:rPr lang="en-US" sz="3600" b="1" dirty="0">
                <a:solidFill>
                  <a:schemeClr val="bg1"/>
                </a:solidFill>
                <a:latin typeface="Verdana" panose="020B0604030504040204" pitchFamily="34" charset="0"/>
              </a:rPr>
              <a:t>1 – Angry (3)</a:t>
            </a:r>
          </a:p>
          <a:p>
            <a:pPr marR="0" algn="ctr" rtl="0"/>
            <a:r>
              <a:rPr lang="en-US" sz="36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2 – Countenance fell  (6)</a:t>
            </a:r>
          </a:p>
          <a:p>
            <a:pPr marR="0" algn="ctr" rtl="0"/>
            <a:r>
              <a:rPr lang="en-US" sz="3600" b="1" dirty="0">
                <a:solidFill>
                  <a:schemeClr val="bg1"/>
                </a:solidFill>
                <a:latin typeface="Verdana" panose="020B0604030504040204" pitchFamily="34" charset="0"/>
              </a:rPr>
              <a:t>3 – Sin at the door (7)</a:t>
            </a:r>
          </a:p>
        </p:txBody>
      </p:sp>
    </p:spTree>
    <p:extLst>
      <p:ext uri="{BB962C8B-B14F-4D97-AF65-F5344CB8AC3E}">
        <p14:creationId xmlns:p14="http://schemas.microsoft.com/office/powerpoint/2010/main" val="42359140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05B7C3-0DC4-4EF7-AD4C-5973A19A8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  <a:latin typeface="Broadway" panose="04040905080B02020502" pitchFamily="82" charset="0"/>
              </a:rPr>
              <a:t>2) Temperament (5-7)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EDCD66-25BD-468C-A07D-9C279BBC05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ctr" rtl="0"/>
            <a:r>
              <a:rPr lang="en-US" sz="36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Can you tell when you are losing it?</a:t>
            </a:r>
          </a:p>
          <a:p>
            <a:pPr marR="0" algn="ctr" rtl="0"/>
            <a:endParaRPr lang="en-US" sz="3600" b="1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R="0" algn="ctr" rtl="0"/>
            <a:r>
              <a:rPr lang="en-US" sz="3600" b="1" dirty="0">
                <a:solidFill>
                  <a:schemeClr val="bg1"/>
                </a:solidFill>
                <a:latin typeface="Verdana" panose="020B0604030504040204" pitchFamily="34" charset="0"/>
              </a:rPr>
              <a:t>Watch for anger</a:t>
            </a:r>
          </a:p>
          <a:p>
            <a:pPr marR="0" algn="ctr" rtl="0"/>
            <a:r>
              <a:rPr lang="en-US" sz="36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Watch for mood changes / swings</a:t>
            </a:r>
          </a:p>
          <a:p>
            <a:pPr marR="0" algn="ctr" rtl="0"/>
            <a:r>
              <a:rPr lang="en-US" sz="3600" b="1" dirty="0">
                <a:solidFill>
                  <a:schemeClr val="bg1"/>
                </a:solidFill>
                <a:latin typeface="Verdana" panose="020B0604030504040204" pitchFamily="34" charset="0"/>
              </a:rPr>
              <a:t>Is there a valid reason?</a:t>
            </a:r>
            <a:endParaRPr lang="en-US" sz="3600" b="1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53586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05B7C3-0DC4-4EF7-AD4C-5973A19A8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  <a:latin typeface="Broadway" panose="04040905080B02020502" pitchFamily="82" charset="0"/>
              </a:rPr>
              <a:t>3) Action (8)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EDCD66-25BD-468C-A07D-9C279BBC05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sz="36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(Genesis 4:8)  Now Cain talked with Abel his brother; and it came to pass, when they were in the field, that Cain rose up against Abel his brother and killed him.</a:t>
            </a:r>
          </a:p>
          <a:p>
            <a:pPr marR="0" algn="ctr" rtl="0"/>
            <a:endParaRPr lang="en-US" sz="3600" b="1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51650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777</Words>
  <Application>Microsoft Office PowerPoint</Application>
  <PresentationFormat>Widescreen</PresentationFormat>
  <Paragraphs>72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Arial Black</vt:lpstr>
      <vt:lpstr>Broadway</vt:lpstr>
      <vt:lpstr>Calibri</vt:lpstr>
      <vt:lpstr>Calibri Light</vt:lpstr>
      <vt:lpstr>Verdana</vt:lpstr>
      <vt:lpstr>Office Theme</vt:lpstr>
      <vt:lpstr>CASE STUDY  OF SIN</vt:lpstr>
      <vt:lpstr>Case Study of Sin</vt:lpstr>
      <vt:lpstr>1) Authority (2-5)</vt:lpstr>
      <vt:lpstr>1) Authority (2-5)</vt:lpstr>
      <vt:lpstr>1) Authority (2-5)</vt:lpstr>
      <vt:lpstr>2) Temperment (5-7)</vt:lpstr>
      <vt:lpstr>2) Temperament (5-7)</vt:lpstr>
      <vt:lpstr>2) Temperament (5-7)</vt:lpstr>
      <vt:lpstr>3) Action (8)</vt:lpstr>
      <vt:lpstr>3) Action (8)</vt:lpstr>
      <vt:lpstr>4) Responsibility (9-10)</vt:lpstr>
      <vt:lpstr>4) Responsibility (9-10)</vt:lpstr>
      <vt:lpstr>5) Consequences (11-13)</vt:lpstr>
      <vt:lpstr>5) Consequences (11-13)</vt:lpstr>
      <vt:lpstr>5) Consequences (11-13)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CASE STUDY  OF SIN</dc:title>
  <dc:creator>Manly Luscombe</dc:creator>
  <cp:lastModifiedBy>Manly Luscombe</cp:lastModifiedBy>
  <cp:revision>1</cp:revision>
  <dcterms:created xsi:type="dcterms:W3CDTF">2022-04-26T01:20:22Z</dcterms:created>
  <dcterms:modified xsi:type="dcterms:W3CDTF">2022-04-26T02:06:36Z</dcterms:modified>
</cp:coreProperties>
</file>