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58" r:id="rId6"/>
    <p:sldId id="259" r:id="rId7"/>
    <p:sldId id="260" r:id="rId8"/>
    <p:sldId id="262" r:id="rId9"/>
    <p:sldId id="261" r:id="rId10"/>
    <p:sldId id="263" r:id="rId11"/>
    <p:sldId id="266" r:id="rId12"/>
    <p:sldId id="267"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5DD"/>
    <a:srgbClr val="F7ACB6"/>
    <a:srgbClr val="093C71"/>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065" autoAdjust="0"/>
  </p:normalViewPr>
  <p:slideViewPr>
    <p:cSldViewPr snapToGrid="0">
      <p:cViewPr varScale="1">
        <p:scale>
          <a:sx n="53" d="100"/>
          <a:sy n="53" d="100"/>
        </p:scale>
        <p:origin x="96" y="504"/>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6/8/2019</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6/8/2019</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8042640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80756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0877221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2295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63262226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p:txBody>
          <a:bodyPr/>
          <a:lstStyle/>
          <a:p>
            <a:r>
              <a:rPr lang="en-US" dirty="0"/>
              <a:t>Is Bible Class important?</a:t>
            </a:r>
          </a:p>
          <a:p>
            <a:r>
              <a:rPr lang="en-US" noProof="1"/>
              <a:t>Is Wednesday night important?</a:t>
            </a:r>
          </a:p>
        </p:txBody>
      </p:sp>
      <p:sp>
        <p:nvSpPr>
          <p:cNvPr id="113" name="Title 112">
            <a:extLst>
              <a:ext uri="{FF2B5EF4-FFF2-40B4-BE49-F238E27FC236}">
                <a16:creationId xmlns:a16="http://schemas.microsoft.com/office/drawing/2014/main" id="{319822C1-B07D-4679-BE81-9319A6CF39C9}"/>
              </a:ext>
            </a:extLst>
          </p:cNvPr>
          <p:cNvSpPr>
            <a:spLocks noGrp="1"/>
          </p:cNvSpPr>
          <p:nvPr>
            <p:ph type="title"/>
          </p:nvPr>
        </p:nvSpPr>
        <p:spPr>
          <a:xfrm>
            <a:off x="243394" y="1392295"/>
            <a:ext cx="6731473" cy="3580007"/>
          </a:xfrm>
        </p:spPr>
        <p:txBody>
          <a:bodyPr/>
          <a:lstStyle/>
          <a:p>
            <a:pPr>
              <a:lnSpc>
                <a:spcPts val="5000"/>
              </a:lnSpc>
            </a:pPr>
            <a:r>
              <a:rPr lang="en-US" dirty="0"/>
              <a:t>Why do we</a:t>
            </a:r>
            <a:br>
              <a:rPr lang="en-US" dirty="0"/>
            </a:br>
            <a:r>
              <a:rPr lang="en-US" dirty="0"/>
              <a:t>Study the Bible?</a:t>
            </a:r>
          </a:p>
        </p:txBody>
      </p:sp>
      <p:grpSp>
        <p:nvGrpSpPr>
          <p:cNvPr id="72" name="Group 71">
            <a:extLst>
              <a:ext uri="{FF2B5EF4-FFF2-40B4-BE49-F238E27FC236}">
                <a16:creationId xmlns:a16="http://schemas.microsoft.com/office/drawing/2014/main" id="{9F6637A5-89F6-4BE7-8110-E7FE695ED20F}"/>
              </a:ext>
              <a:ext uri="{C183D7F6-B498-43B3-948B-1728B52AA6E4}">
                <adec:decorative xmlns:adec="http://schemas.microsoft.com/office/drawing/2017/decorative" val="1"/>
              </a:ext>
            </a:extLst>
          </p:cNvPr>
          <p:cNvGrpSpPr/>
          <p:nvPr/>
        </p:nvGrpSpPr>
        <p:grpSpPr>
          <a:xfrm rot="517275">
            <a:off x="5888537" y="2345985"/>
            <a:ext cx="1012825" cy="1012825"/>
            <a:chOff x="7950627" y="2930800"/>
            <a:chExt cx="1012825" cy="1012825"/>
          </a:xfrm>
        </p:grpSpPr>
        <p:sp>
          <p:nvSpPr>
            <p:cNvPr id="73" name="Freeform: Shape 72">
              <a:extLst>
                <a:ext uri="{FF2B5EF4-FFF2-40B4-BE49-F238E27FC236}">
                  <a16:creationId xmlns:a16="http://schemas.microsoft.com/office/drawing/2014/main"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51924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The Bible is all you will have on Judgment Day</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33016" y="1268191"/>
            <a:ext cx="7731652" cy="4707809"/>
          </a:xfrm>
        </p:spPr>
        <p:txBody>
          <a:bodyPr/>
          <a:lstStyle/>
          <a:p>
            <a:r>
              <a:rPr lang="en-US" sz="3600" b="1" dirty="0"/>
              <a:t>You will not have the preacher or an elder or Bible class teacher</a:t>
            </a:r>
          </a:p>
          <a:p>
            <a:r>
              <a:rPr lang="en-US" sz="3600" b="1" dirty="0"/>
              <a:t>You will be on you own.</a:t>
            </a:r>
          </a:p>
          <a:p>
            <a:r>
              <a:rPr lang="en-US" sz="3600" b="1" dirty="0"/>
              <a:t>You will stand before God with your life, your faith, your knowledge of the Word.</a:t>
            </a:r>
          </a:p>
          <a:p>
            <a:endParaRPr lang="en-US" sz="3600" b="1" dirty="0"/>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b="-220"/>
          <a:stretch/>
        </p:blipFill>
        <p:spPr>
          <a:xfrm rot="225446">
            <a:off x="8283652" y="1501435"/>
            <a:ext cx="3013914" cy="2866737"/>
          </a:xfrm>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val="1"/>
              </a:ext>
            </a:extLst>
          </p:cNvPr>
          <p:cNvGrpSpPr>
            <a:grpSpLocks noChangeAspect="1"/>
          </p:cNvGrpSpPr>
          <p:nvPr/>
        </p:nvGrpSpPr>
        <p:grpSpPr>
          <a:xfrm rot="760211">
            <a:off x="9041593" y="4856309"/>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val="1"/>
              </a:ext>
            </a:extLst>
          </p:cNvPr>
          <p:cNvGrpSpPr/>
          <p:nvPr/>
        </p:nvGrpSpPr>
        <p:grpSpPr>
          <a:xfrm>
            <a:off x="10436436" y="1071801"/>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10</a:t>
            </a:fld>
            <a:endParaRPr lang="en-US" dirty="0"/>
          </a:p>
        </p:txBody>
      </p:sp>
    </p:spTree>
    <p:extLst>
      <p:ext uri="{BB962C8B-B14F-4D97-AF65-F5344CB8AC3E}">
        <p14:creationId xmlns:p14="http://schemas.microsoft.com/office/powerpoint/2010/main" val="373237766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The Bible is all you will have on Judgment Day</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145536" y="1335024"/>
            <a:ext cx="8376316" cy="4640976"/>
          </a:xfrm>
        </p:spPr>
        <p:txBody>
          <a:bodyPr/>
          <a:lstStyle/>
          <a:p>
            <a:r>
              <a:rPr lang="en-US" sz="3600" b="1" dirty="0"/>
              <a:t>Acts 17:30-31 Truly, these times of ignorance God overlooked, but now commands all men everywhere to repent,  31 because He has appointed a day on which He will judge the world in righteousness by the Man whom He has ordained. He has given assurance of this to all by raising Him from the dead." </a:t>
            </a:r>
          </a:p>
        </p:txBody>
      </p:sp>
      <p:pic>
        <p:nvPicPr>
          <p:cNvPr id="10" name="Picture Placeholder 9" descr="teacher writing on chalk board" title="teacher writing on chalk board">
            <a:extLst>
              <a:ext uri="{FF2B5EF4-FFF2-40B4-BE49-F238E27FC236}">
                <a16:creationId xmlns:a16="http://schemas.microsoft.com/office/drawing/2014/main" id="{54F6F3C1-B61F-48CF-9F96-E69135F76459}"/>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12"/>
          <a:stretch/>
        </p:blipFill>
        <p:spPr>
          <a:xfrm rot="-240000">
            <a:off x="730493" y="1664473"/>
            <a:ext cx="1888344" cy="1796131"/>
          </a:xfr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11</a:t>
            </a:fld>
            <a:endParaRPr lang="en-US" dirty="0"/>
          </a:p>
        </p:txBody>
      </p:sp>
    </p:spTree>
    <p:extLst>
      <p:ext uri="{BB962C8B-B14F-4D97-AF65-F5344CB8AC3E}">
        <p14:creationId xmlns:p14="http://schemas.microsoft.com/office/powerpoint/2010/main" val="82266731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Is Bible study important?</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33016" y="1268191"/>
            <a:ext cx="7731652" cy="4707809"/>
          </a:xfrm>
        </p:spPr>
        <p:txBody>
          <a:bodyPr/>
          <a:lstStyle/>
          <a:p>
            <a:r>
              <a:rPr lang="en-US" sz="3200" b="1" dirty="0"/>
              <a:t>2 Timothy 2:15-16 Be diligent to present yourself approved to God, a worker who does not need to be ashamed, rightly dividing the word of truth.  16 But shun profane </a:t>
            </a:r>
            <a:r>
              <a:rPr lang="en-US" sz="3200" b="1" i="1" dirty="0"/>
              <a:t>and</a:t>
            </a:r>
            <a:r>
              <a:rPr lang="en-US" sz="3200" b="1" dirty="0"/>
              <a:t> idle babblings, for they will increase to more ungodliness.  </a:t>
            </a:r>
          </a:p>
          <a:p>
            <a:r>
              <a:rPr lang="en-US" sz="3200" b="1" dirty="0"/>
              <a:t>John 6:68 But Simon Peter answered Him, "Lord, to whom shall we go? You have the words of eternal life. </a:t>
            </a:r>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b="-220"/>
          <a:stretch/>
        </p:blipFill>
        <p:spPr>
          <a:xfrm rot="225446">
            <a:off x="8283652" y="1501435"/>
            <a:ext cx="3013914" cy="2866737"/>
          </a:xfrm>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val="1"/>
              </a:ext>
            </a:extLst>
          </p:cNvPr>
          <p:cNvGrpSpPr>
            <a:grpSpLocks noChangeAspect="1"/>
          </p:cNvGrpSpPr>
          <p:nvPr/>
        </p:nvGrpSpPr>
        <p:grpSpPr>
          <a:xfrm rot="760211">
            <a:off x="9041593" y="4856309"/>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val="1"/>
              </a:ext>
            </a:extLst>
          </p:cNvPr>
          <p:cNvGrpSpPr/>
          <p:nvPr/>
        </p:nvGrpSpPr>
        <p:grpSpPr>
          <a:xfrm>
            <a:off x="10436436" y="1071801"/>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a:t>
            </a:fld>
            <a:endParaRPr lang="en-US" dirty="0"/>
          </a:p>
        </p:txBody>
      </p:sp>
    </p:spTree>
    <p:extLst>
      <p:ext uri="{BB962C8B-B14F-4D97-AF65-F5344CB8AC3E}">
        <p14:creationId xmlns:p14="http://schemas.microsoft.com/office/powerpoint/2010/main" val="85197129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Is Bible study important?</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145536" y="1620000"/>
            <a:ext cx="8376316" cy="4356000"/>
          </a:xfrm>
        </p:spPr>
        <p:txBody>
          <a:bodyPr/>
          <a:lstStyle/>
          <a:p>
            <a:r>
              <a:rPr lang="en-US" sz="3600" b="1" dirty="0"/>
              <a:t>Jesus words are of great importance.</a:t>
            </a:r>
          </a:p>
          <a:p>
            <a:r>
              <a:rPr lang="en-US" sz="3600" b="1" dirty="0"/>
              <a:t>If we want eternal life, we must know and believe the teaching of Jesus.</a:t>
            </a:r>
          </a:p>
          <a:p>
            <a:r>
              <a:rPr lang="en-US" sz="3600" b="1" dirty="0"/>
              <a:t>Let’s take a look at some reasons Bible Class is important.</a:t>
            </a:r>
          </a:p>
        </p:txBody>
      </p:sp>
      <p:pic>
        <p:nvPicPr>
          <p:cNvPr id="10" name="Picture Placeholder 9" descr="teacher writing on chalk board" title="teacher writing on chalk board">
            <a:extLst>
              <a:ext uri="{FF2B5EF4-FFF2-40B4-BE49-F238E27FC236}">
                <a16:creationId xmlns:a16="http://schemas.microsoft.com/office/drawing/2014/main" id="{54F6F3C1-B61F-48CF-9F96-E69135F76459}"/>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12"/>
          <a:stretch/>
        </p:blipFill>
        <p:spPr>
          <a:xfrm rot="-240000">
            <a:off x="730493" y="1664473"/>
            <a:ext cx="1888344" cy="1796131"/>
          </a:xfr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spTree>
    <p:extLst>
      <p:ext uri="{BB962C8B-B14F-4D97-AF65-F5344CB8AC3E}">
        <p14:creationId xmlns:p14="http://schemas.microsoft.com/office/powerpoint/2010/main" val="348257486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Bible study is Commanded</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33016" y="1268191"/>
            <a:ext cx="7731652" cy="4707809"/>
          </a:xfrm>
        </p:spPr>
        <p:txBody>
          <a:bodyPr/>
          <a:lstStyle/>
          <a:p>
            <a:r>
              <a:rPr lang="en-US" sz="3200" b="1" dirty="0"/>
              <a:t>1 Peter 3:15 But sanctify the Lord God in your hearts, and always </a:t>
            </a:r>
            <a:r>
              <a:rPr lang="en-US" sz="3200" b="1" i="1" dirty="0"/>
              <a:t>be</a:t>
            </a:r>
            <a:r>
              <a:rPr lang="en-US" sz="3200" b="1" dirty="0"/>
              <a:t> ready to </a:t>
            </a:r>
            <a:r>
              <a:rPr lang="en-US" sz="3200" b="1" i="1" dirty="0"/>
              <a:t>give</a:t>
            </a:r>
            <a:r>
              <a:rPr lang="en-US" sz="3200" b="1" dirty="0"/>
              <a:t> a defense to everyone who asks you a reason for the hope that is in you, with meekness and fear; </a:t>
            </a:r>
          </a:p>
          <a:p>
            <a:r>
              <a:rPr lang="en-US" sz="3200" b="1" dirty="0"/>
              <a:t>We must handle the Word properly.</a:t>
            </a:r>
          </a:p>
          <a:p>
            <a:r>
              <a:rPr lang="en-US" sz="3200" b="1" dirty="0"/>
              <a:t>We must be able to give a reason for our hope, faith and practice.</a:t>
            </a:r>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b="-220"/>
          <a:stretch/>
        </p:blipFill>
        <p:spPr>
          <a:xfrm rot="225446">
            <a:off x="8283652" y="1501435"/>
            <a:ext cx="3013914" cy="2866737"/>
          </a:xfrm>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val="1"/>
              </a:ext>
            </a:extLst>
          </p:cNvPr>
          <p:cNvGrpSpPr>
            <a:grpSpLocks noChangeAspect="1"/>
          </p:cNvGrpSpPr>
          <p:nvPr/>
        </p:nvGrpSpPr>
        <p:grpSpPr>
          <a:xfrm rot="760211">
            <a:off x="9041593" y="4856309"/>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val="1"/>
              </a:ext>
            </a:extLst>
          </p:cNvPr>
          <p:cNvGrpSpPr/>
          <p:nvPr/>
        </p:nvGrpSpPr>
        <p:grpSpPr>
          <a:xfrm>
            <a:off x="10436436" y="1071801"/>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a:t>
            </a:fld>
            <a:endParaRPr lang="en-US" dirty="0"/>
          </a:p>
        </p:txBody>
      </p:sp>
    </p:spTree>
    <p:extLst>
      <p:ext uri="{BB962C8B-B14F-4D97-AF65-F5344CB8AC3E}">
        <p14:creationId xmlns:p14="http://schemas.microsoft.com/office/powerpoint/2010/main" val="9586442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Bible Study is our spiritual nourishment</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145536" y="1620000"/>
            <a:ext cx="8376316" cy="4356000"/>
          </a:xfrm>
        </p:spPr>
        <p:txBody>
          <a:bodyPr/>
          <a:lstStyle/>
          <a:p>
            <a:r>
              <a:rPr lang="en-US" sz="3600" b="1" dirty="0"/>
              <a:t>What you ate only 1 meal a week?</a:t>
            </a:r>
          </a:p>
          <a:p>
            <a:r>
              <a:rPr lang="en-US" sz="3600" b="1" dirty="0"/>
              <a:t>Many are content to “feast” only one lesson per week. Why?</a:t>
            </a:r>
          </a:p>
          <a:p>
            <a:r>
              <a:rPr lang="en-US" sz="3600" b="1" dirty="0"/>
              <a:t>Acts 2:42 And they continued steadfastly in the apostles' doctrine and fellowship, in the breaking of bread, and in prayers.  </a:t>
            </a:r>
          </a:p>
          <a:p>
            <a:r>
              <a:rPr lang="en-US" sz="3600" b="1" dirty="0"/>
              <a:t>DO YOU HUNGR FOR THE WORD?</a:t>
            </a:r>
          </a:p>
        </p:txBody>
      </p:sp>
      <p:pic>
        <p:nvPicPr>
          <p:cNvPr id="10" name="Picture Placeholder 9" descr="teacher writing on chalk board" title="teacher writing on chalk board">
            <a:extLst>
              <a:ext uri="{FF2B5EF4-FFF2-40B4-BE49-F238E27FC236}">
                <a16:creationId xmlns:a16="http://schemas.microsoft.com/office/drawing/2014/main" id="{54F6F3C1-B61F-48CF-9F96-E69135F76459}"/>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12"/>
          <a:stretch/>
        </p:blipFill>
        <p:spPr>
          <a:xfrm rot="-240000">
            <a:off x="730493" y="1664473"/>
            <a:ext cx="1888344" cy="1796131"/>
          </a:xfr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spTree>
    <p:extLst>
      <p:ext uri="{BB962C8B-B14F-4D97-AF65-F5344CB8AC3E}">
        <p14:creationId xmlns:p14="http://schemas.microsoft.com/office/powerpoint/2010/main" val="168284578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Bible Study Equips us to teach others</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33016" y="1268191"/>
            <a:ext cx="7731652" cy="4707809"/>
          </a:xfrm>
        </p:spPr>
        <p:txBody>
          <a:bodyPr/>
          <a:lstStyle/>
          <a:p>
            <a:r>
              <a:rPr lang="en-US" sz="3600" b="1" dirty="0"/>
              <a:t>Hebrews 5:12 For though by this time </a:t>
            </a:r>
            <a:r>
              <a:rPr lang="en-US" sz="3600" b="1" u="sng" dirty="0"/>
              <a:t>you ought to be teachers</a:t>
            </a:r>
            <a:r>
              <a:rPr lang="en-US" sz="3600" b="1" dirty="0"/>
              <a:t>, you need </a:t>
            </a:r>
            <a:r>
              <a:rPr lang="en-US" sz="3600" b="1" i="1" dirty="0"/>
              <a:t>someone</a:t>
            </a:r>
            <a:r>
              <a:rPr lang="en-US" sz="3600" b="1" dirty="0"/>
              <a:t> to teach you again the first principles of the oracles of God; and you have come to need milk and not solid food. </a:t>
            </a:r>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b="-220"/>
          <a:stretch/>
        </p:blipFill>
        <p:spPr>
          <a:xfrm rot="225446">
            <a:off x="8283652" y="1501435"/>
            <a:ext cx="3013914" cy="2866737"/>
          </a:xfrm>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val="1"/>
              </a:ext>
            </a:extLst>
          </p:cNvPr>
          <p:cNvGrpSpPr>
            <a:grpSpLocks noChangeAspect="1"/>
          </p:cNvGrpSpPr>
          <p:nvPr/>
        </p:nvGrpSpPr>
        <p:grpSpPr>
          <a:xfrm rot="760211">
            <a:off x="9041593" y="4856309"/>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val="1"/>
              </a:ext>
            </a:extLst>
          </p:cNvPr>
          <p:cNvGrpSpPr/>
          <p:nvPr/>
        </p:nvGrpSpPr>
        <p:grpSpPr>
          <a:xfrm>
            <a:off x="10436436" y="1071801"/>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spTree>
    <p:extLst>
      <p:ext uri="{BB962C8B-B14F-4D97-AF65-F5344CB8AC3E}">
        <p14:creationId xmlns:p14="http://schemas.microsoft.com/office/powerpoint/2010/main" val="263915215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Bible Study Equips us to teach others</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145536" y="1620000"/>
            <a:ext cx="8376316" cy="4356000"/>
          </a:xfrm>
        </p:spPr>
        <p:txBody>
          <a:bodyPr/>
          <a:lstStyle/>
          <a:p>
            <a:r>
              <a:rPr lang="en-US" sz="3600" b="1" dirty="0"/>
              <a:t>Our world still needs the milk and the meat of the Word.</a:t>
            </a:r>
          </a:p>
          <a:p>
            <a:r>
              <a:rPr lang="en-US" sz="3600" b="1" dirty="0"/>
              <a:t>People all around us still need to be taught the way of salvation.</a:t>
            </a:r>
          </a:p>
          <a:p>
            <a:r>
              <a:rPr lang="en-US" sz="3600" b="1" dirty="0"/>
              <a:t>BUT – We can not teach what we do not know.</a:t>
            </a:r>
          </a:p>
          <a:p>
            <a:endParaRPr lang="en-US" sz="3600" b="1" dirty="0"/>
          </a:p>
        </p:txBody>
      </p:sp>
      <p:pic>
        <p:nvPicPr>
          <p:cNvPr id="10" name="Picture Placeholder 9" descr="teacher writing on chalk board" title="teacher writing on chalk board">
            <a:extLst>
              <a:ext uri="{FF2B5EF4-FFF2-40B4-BE49-F238E27FC236}">
                <a16:creationId xmlns:a16="http://schemas.microsoft.com/office/drawing/2014/main" id="{54F6F3C1-B61F-48CF-9F96-E69135F76459}"/>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12"/>
          <a:stretch/>
        </p:blipFill>
        <p:spPr>
          <a:xfrm rot="-240000">
            <a:off x="730493" y="1664473"/>
            <a:ext cx="1888344" cy="1796131"/>
          </a:xfr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7</a:t>
            </a:fld>
            <a:endParaRPr lang="en-US" dirty="0"/>
          </a:p>
        </p:txBody>
      </p:sp>
    </p:spTree>
    <p:extLst>
      <p:ext uri="{BB962C8B-B14F-4D97-AF65-F5344CB8AC3E}">
        <p14:creationId xmlns:p14="http://schemas.microsoft.com/office/powerpoint/2010/main" val="80819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Bible Study is the weapon against Satan</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33016" y="1268191"/>
            <a:ext cx="7731652" cy="4707809"/>
          </a:xfrm>
        </p:spPr>
        <p:txBody>
          <a:bodyPr/>
          <a:lstStyle/>
          <a:p>
            <a:r>
              <a:rPr lang="en-US" sz="3600" b="1" dirty="0"/>
              <a:t>Jesus said “It is written”</a:t>
            </a:r>
          </a:p>
          <a:p>
            <a:r>
              <a:rPr lang="en-US" sz="3600" b="1" dirty="0"/>
              <a:t>We must learn to use this weapon with skill.</a:t>
            </a:r>
          </a:p>
          <a:p>
            <a:r>
              <a:rPr lang="en-US" sz="3600" b="1" dirty="0"/>
              <a:t>Ephesians 6:17 And take the helmet of salvation, and the sword of the Spirit, which is the word of God</a:t>
            </a:r>
          </a:p>
          <a:p>
            <a:endParaRPr lang="en-US" sz="3600" b="1" dirty="0"/>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b="-220"/>
          <a:stretch/>
        </p:blipFill>
        <p:spPr>
          <a:xfrm rot="225446">
            <a:off x="8283652" y="1501435"/>
            <a:ext cx="3013914" cy="2866737"/>
          </a:xfrm>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val="1"/>
              </a:ext>
            </a:extLst>
          </p:cNvPr>
          <p:cNvGrpSpPr>
            <a:grpSpLocks noChangeAspect="1"/>
          </p:cNvGrpSpPr>
          <p:nvPr/>
        </p:nvGrpSpPr>
        <p:grpSpPr>
          <a:xfrm rot="760211">
            <a:off x="9041593" y="4856309"/>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val="1"/>
              </a:ext>
            </a:extLst>
          </p:cNvPr>
          <p:cNvGrpSpPr/>
          <p:nvPr/>
        </p:nvGrpSpPr>
        <p:grpSpPr>
          <a:xfrm>
            <a:off x="10436436" y="1071801"/>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8</a:t>
            </a:fld>
            <a:endParaRPr lang="en-US" dirty="0"/>
          </a:p>
        </p:txBody>
      </p:sp>
    </p:spTree>
    <p:extLst>
      <p:ext uri="{BB962C8B-B14F-4D97-AF65-F5344CB8AC3E}">
        <p14:creationId xmlns:p14="http://schemas.microsoft.com/office/powerpoint/2010/main" val="31905674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Bible Study is the weapon against Satan</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2926080" y="1600798"/>
            <a:ext cx="8376316" cy="4356000"/>
          </a:xfrm>
        </p:spPr>
        <p:txBody>
          <a:bodyPr/>
          <a:lstStyle/>
          <a:p>
            <a:r>
              <a:rPr lang="en-US" sz="3600" b="1" dirty="0"/>
              <a:t>Ephesians 6:10-18 gives us a list of the armor for Christians</a:t>
            </a:r>
          </a:p>
          <a:p>
            <a:r>
              <a:rPr lang="en-US" sz="3600" b="1" dirty="0"/>
              <a:t>All of the armor is protective:</a:t>
            </a:r>
          </a:p>
          <a:p>
            <a:r>
              <a:rPr lang="en-US" sz="3600" b="1" dirty="0"/>
              <a:t>EXCEPT:</a:t>
            </a:r>
          </a:p>
          <a:p>
            <a:r>
              <a:rPr lang="en-US" sz="3600" b="1" dirty="0"/>
              <a:t>1. Sword of the Spirit – Word of God</a:t>
            </a:r>
          </a:p>
          <a:p>
            <a:r>
              <a:rPr lang="en-US" sz="3600" b="1" dirty="0"/>
              <a:t>2. Prayer</a:t>
            </a:r>
          </a:p>
        </p:txBody>
      </p:sp>
      <p:pic>
        <p:nvPicPr>
          <p:cNvPr id="10" name="Picture Placeholder 9" descr="teacher writing on chalk board" title="teacher writing on chalk board">
            <a:extLst>
              <a:ext uri="{FF2B5EF4-FFF2-40B4-BE49-F238E27FC236}">
                <a16:creationId xmlns:a16="http://schemas.microsoft.com/office/drawing/2014/main" id="{54F6F3C1-B61F-48CF-9F96-E69135F76459}"/>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12"/>
          <a:stretch/>
        </p:blipFill>
        <p:spPr>
          <a:xfrm rot="-240000">
            <a:off x="730493" y="1664473"/>
            <a:ext cx="1888344" cy="1796131"/>
          </a:xfr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9</a:t>
            </a:fld>
            <a:endParaRPr lang="en-US" dirty="0"/>
          </a:p>
        </p:txBody>
      </p:sp>
    </p:spTree>
    <p:extLst>
      <p:ext uri="{BB962C8B-B14F-4D97-AF65-F5344CB8AC3E}">
        <p14:creationId xmlns:p14="http://schemas.microsoft.com/office/powerpoint/2010/main" val="158349366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1AED34-0EA6-47AA-B839-315094397034}">
  <ds:schemaRefs>
    <ds:schemaRef ds:uri="http://schemas.microsoft.com/office/2006/metadata/properties"/>
    <ds:schemaRef ds:uri="http://purl.org/dc/terms/"/>
    <ds:schemaRef ds:uri="http://schemas.microsoft.com/office/2006/documentManagement/types"/>
    <ds:schemaRef ds:uri="16c05727-aa75-4e4a-9b5f-8a80a1165891"/>
    <ds:schemaRef ds:uri="http://schemas.microsoft.com/office/infopath/2007/PartnerControls"/>
    <ds:schemaRef ds:uri="http://purl.org/dc/elements/1.1/"/>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F9D055DD-EB40-4970-8737-0C547D1B15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0</TotalTime>
  <Words>476</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Times New Roman</vt:lpstr>
      <vt:lpstr>Office Theme</vt:lpstr>
      <vt:lpstr>Why do we Study the Bible?</vt:lpstr>
      <vt:lpstr>Is Bible study important?</vt:lpstr>
      <vt:lpstr>Is Bible study important?</vt:lpstr>
      <vt:lpstr>Bible study is Commanded</vt:lpstr>
      <vt:lpstr>Bible Study is our spiritual nourishment</vt:lpstr>
      <vt:lpstr>Bible Study Equips us to teach others</vt:lpstr>
      <vt:lpstr>Bible Study Equips us to teach others</vt:lpstr>
      <vt:lpstr>Bible Study is the weapon against Satan</vt:lpstr>
      <vt:lpstr>Bible Study is the weapon against Satan</vt:lpstr>
      <vt:lpstr>The Bible is all you will have on Judgment Day</vt:lpstr>
      <vt:lpstr>The Bible is all you will have on Judgment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2019-06-08T17:02:23Z</dcterms:created>
  <dcterms:modified xsi:type="dcterms:W3CDTF">2019-06-08T17:42:02Z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