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7" r:id="rId4"/>
    <p:sldId id="268" r:id="rId5"/>
    <p:sldId id="262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72" d="100"/>
          <a:sy n="72" d="100"/>
        </p:scale>
        <p:origin x="654" y="5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2/9/2017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2/9/2017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2/9/2017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2/9/2017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Spleen</a:t>
            </a:r>
            <a:br>
              <a:rPr lang="en-US" dirty="0"/>
            </a:br>
            <a:r>
              <a:rPr lang="en-US" dirty="0"/>
              <a:t>of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Mark 1:40-45</a:t>
            </a: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u="sng" dirty="0"/>
              <a:t>Death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Luke 7:12-13 </a:t>
            </a:r>
            <a:r>
              <a:rPr lang="en-US" b="1" baseline="30000" dirty="0"/>
              <a:t>12</a:t>
            </a:r>
            <a:r>
              <a:rPr lang="en-US" sz="2800" dirty="0"/>
              <a:t> And when He came near the gate of the city, behold, a dead man was being carried out, the only son of his mother; and she was a widow. And a large crowd from the city was with her. </a:t>
            </a:r>
            <a:r>
              <a:rPr lang="en-US" b="1" baseline="30000" dirty="0"/>
              <a:t>13</a:t>
            </a:r>
            <a:r>
              <a:rPr lang="en-US" sz="2800" dirty="0"/>
              <a:t> When the Lord saw her, He had compassion on her and said to her, </a:t>
            </a:r>
            <a:r>
              <a:rPr lang="en-US" dirty="0"/>
              <a:t>"Do not weep."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431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Death</a:t>
            </a:r>
          </a:p>
          <a:p>
            <a:r>
              <a:rPr lang="en-US" sz="3200" u="sng" dirty="0"/>
              <a:t>Forgiving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Matthew 18:26-27 </a:t>
            </a:r>
            <a:r>
              <a:rPr lang="en-US" b="1" baseline="30000" dirty="0"/>
              <a:t>26</a:t>
            </a:r>
            <a:r>
              <a:rPr lang="en-US" sz="2800" dirty="0"/>
              <a:t> </a:t>
            </a:r>
            <a:r>
              <a:rPr lang="en-US" dirty="0"/>
              <a:t>The servant therefore fell down before him, saying, 'Master, have patience with me, and I will pay you all.'</a:t>
            </a:r>
            <a:r>
              <a:rPr lang="en-US" sz="2800" dirty="0"/>
              <a:t> </a:t>
            </a:r>
            <a:r>
              <a:rPr lang="en-US" b="1" baseline="30000" dirty="0"/>
              <a:t>27</a:t>
            </a:r>
            <a:r>
              <a:rPr lang="en-US" sz="2800" dirty="0"/>
              <a:t> </a:t>
            </a:r>
            <a:r>
              <a:rPr lang="en-US" dirty="0"/>
              <a:t>Then the master of that servant was moved with compassion, released him, and forgave him the debt.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178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Death</a:t>
            </a:r>
          </a:p>
          <a:p>
            <a:r>
              <a:rPr lang="en-US" sz="3200" dirty="0"/>
              <a:t>Forgiving</a:t>
            </a:r>
          </a:p>
          <a:p>
            <a:r>
              <a:rPr lang="en-US" sz="3200" u="sng" dirty="0"/>
              <a:t>Prodigal Returns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Luke 15:20 </a:t>
            </a:r>
            <a:r>
              <a:rPr lang="en-US" dirty="0"/>
              <a:t>And he arose and came to his father. But when he was still a great way off, his father saw him and had compassion, and ran and fell on his neck and kissed him.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2243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Death</a:t>
            </a:r>
          </a:p>
          <a:p>
            <a:r>
              <a:rPr lang="en-US" sz="3200" dirty="0"/>
              <a:t>Forgiving</a:t>
            </a:r>
          </a:p>
          <a:p>
            <a:r>
              <a:rPr lang="en-US" sz="3200" dirty="0"/>
              <a:t>Prodigal Returns</a:t>
            </a:r>
          </a:p>
          <a:p>
            <a:r>
              <a:rPr lang="en-US" sz="3200" u="sng" dirty="0"/>
              <a:t>The Lost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Mark 6:34 And Jesus, when He came out, saw a great multitude and was moved with compassion for them, because they were like sheep not having a shepherd. So He began to teach them many things.</a:t>
            </a:r>
          </a:p>
        </p:txBody>
      </p:sp>
    </p:spTree>
    <p:extLst>
      <p:ext uri="{BB962C8B-B14F-4D97-AF65-F5344CB8AC3E}">
        <p14:creationId xmlns:p14="http://schemas.microsoft.com/office/powerpoint/2010/main" val="1923393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We must have the spleen of Christ</a:t>
            </a:r>
          </a:p>
          <a:p>
            <a:r>
              <a:rPr lang="en-US" sz="3600" dirty="0"/>
              <a:t>Philippians 2:8 </a:t>
            </a:r>
            <a:r>
              <a:rPr lang="en-US" sz="3600" dirty="0"/>
              <a:t>For God is my witness, how greatly I long for you all with the affection (bowels – KJV) of Jesus Christ. </a:t>
            </a:r>
          </a:p>
        </p:txBody>
      </p:sp>
    </p:spTree>
    <p:extLst>
      <p:ext uri="{BB962C8B-B14F-4D97-AF65-F5344CB8AC3E}">
        <p14:creationId xmlns:p14="http://schemas.microsoft.com/office/powerpoint/2010/main" val="45545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must have the spleen of Christ</a:t>
            </a:r>
          </a:p>
          <a:p>
            <a:r>
              <a:rPr lang="en-US" sz="3600" b="1" u="sng" dirty="0"/>
              <a:t>Don’t shut up your spleen</a:t>
            </a:r>
          </a:p>
          <a:p>
            <a:r>
              <a:rPr lang="en-US" sz="3600" dirty="0"/>
              <a:t>1 John 3:17 </a:t>
            </a:r>
            <a:r>
              <a:rPr lang="en-US" sz="3600" dirty="0"/>
              <a:t>But whoever has this world's goods, and sees his brother in need, and shuts up his heart (bowels – KJV) from him, how does the love of God abide in him?</a:t>
            </a:r>
          </a:p>
        </p:txBody>
      </p:sp>
    </p:spTree>
    <p:extLst>
      <p:ext uri="{BB962C8B-B14F-4D97-AF65-F5344CB8AC3E}">
        <p14:creationId xmlns:p14="http://schemas.microsoft.com/office/powerpoint/2010/main" val="19826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We must have the spleen of Christ</a:t>
            </a:r>
          </a:p>
          <a:p>
            <a:r>
              <a:rPr lang="en-US" sz="3600" dirty="0"/>
              <a:t>Don’t shut up your spleen</a:t>
            </a:r>
          </a:p>
          <a:p>
            <a:r>
              <a:rPr lang="en-US" sz="3600" b="1" u="sng" dirty="0"/>
              <a:t>If you have a spleen – love others</a:t>
            </a:r>
          </a:p>
          <a:p>
            <a:r>
              <a:rPr lang="en-US" sz="3600" dirty="0"/>
              <a:t>Philippians 1:1-2 </a:t>
            </a:r>
            <a:r>
              <a:rPr lang="en-US" b="1" baseline="30000" dirty="0"/>
              <a:t>1</a:t>
            </a:r>
            <a:r>
              <a:rPr lang="en-US" sz="3600" dirty="0"/>
              <a:t> Therefore if </a:t>
            </a:r>
            <a:r>
              <a:rPr lang="en-US" sz="3600" i="1" dirty="0"/>
              <a:t>there is</a:t>
            </a:r>
            <a:r>
              <a:rPr lang="en-US" sz="3600" dirty="0"/>
              <a:t> any consolation in Christ, if any comfort of love, if any fellowship of the Spirit, if any affection and mercy, (bowels of mercy – KJV) </a:t>
            </a:r>
            <a:r>
              <a:rPr lang="en-US" b="1" baseline="30000" dirty="0"/>
              <a:t>2</a:t>
            </a:r>
            <a:r>
              <a:rPr lang="en-US" sz="3600" dirty="0"/>
              <a:t> fulfill my joy by being like-minded, having the same love, </a:t>
            </a:r>
            <a:r>
              <a:rPr lang="en-US" sz="3600" i="1" dirty="0"/>
              <a:t>being</a:t>
            </a:r>
            <a:r>
              <a:rPr lang="en-US" sz="3600" dirty="0"/>
              <a:t> of one accord, of one mind. </a:t>
            </a:r>
          </a:p>
        </p:txBody>
      </p:sp>
    </p:spTree>
    <p:extLst>
      <p:ext uri="{BB962C8B-B14F-4D97-AF65-F5344CB8AC3E}">
        <p14:creationId xmlns:p14="http://schemas.microsoft.com/office/powerpoint/2010/main" val="8803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10:40-46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1"/>
            <a:ext cx="10439400" cy="4800600"/>
          </a:xfrm>
        </p:spPr>
        <p:txBody>
          <a:bodyPr>
            <a:noAutofit/>
          </a:bodyPr>
          <a:lstStyle/>
          <a:p>
            <a:r>
              <a:rPr lang="en-US" sz="2800" b="1" baseline="30000" dirty="0"/>
              <a:t>40</a:t>
            </a:r>
            <a:r>
              <a:rPr lang="en-US" sz="2800" dirty="0"/>
              <a:t> Now a leper came to Him, imploring Him, kneeling down to Him and saying to Him, "If You are willing, You can make me clean." </a:t>
            </a:r>
            <a:r>
              <a:rPr lang="en-US" sz="2800" b="1" baseline="30000" dirty="0"/>
              <a:t>41</a:t>
            </a:r>
            <a:r>
              <a:rPr lang="en-US" sz="2800" dirty="0"/>
              <a:t> Then Jesus, moved with compassion, stretched out </a:t>
            </a:r>
            <a:r>
              <a:rPr lang="en-US" sz="2800" i="1" dirty="0"/>
              <a:t>His</a:t>
            </a:r>
            <a:r>
              <a:rPr lang="en-US" sz="2800" dirty="0"/>
              <a:t> hand and touched him, and said to him, "I am willing; be cleansed." </a:t>
            </a:r>
            <a:r>
              <a:rPr lang="en-US" sz="2800" b="1" baseline="30000" dirty="0"/>
              <a:t>42</a:t>
            </a:r>
            <a:r>
              <a:rPr lang="en-US" sz="2800" dirty="0"/>
              <a:t> As soon as He had spoken, immediately the leprosy left him, and he was cleansed. </a:t>
            </a:r>
            <a:r>
              <a:rPr lang="en-US" sz="2800" b="1" baseline="30000" dirty="0"/>
              <a:t>43</a:t>
            </a:r>
            <a:r>
              <a:rPr lang="en-US" sz="2800" dirty="0"/>
              <a:t> And He strictly warned him and sent him away at once, </a:t>
            </a:r>
            <a:r>
              <a:rPr lang="en-US" sz="2800" b="1" baseline="30000" dirty="0"/>
              <a:t>44</a:t>
            </a:r>
            <a:r>
              <a:rPr lang="en-US" sz="2800" dirty="0"/>
              <a:t> and said to him, "See that you say nothing to anyone; but go your way, show yourself to the priest, and offer for your cleansing those things which Moses commanded, as a testimony to them." </a:t>
            </a:r>
            <a:r>
              <a:rPr lang="en-US" sz="2800" b="1" baseline="30000" dirty="0"/>
              <a:t>45</a:t>
            </a:r>
            <a:r>
              <a:rPr lang="en-US" sz="2800" dirty="0"/>
              <a:t> However, he went out and began to proclaim </a:t>
            </a:r>
            <a:r>
              <a:rPr lang="en-US" sz="2800" i="1" dirty="0"/>
              <a:t>it</a:t>
            </a:r>
            <a:r>
              <a:rPr lang="en-US" sz="2800" dirty="0"/>
              <a:t> freely, and to spread the matter, so that Jesus could no longer openly enter the city, but was outside in deserted places; and they came to Him from every direction.</a:t>
            </a:r>
          </a:p>
        </p:txBody>
      </p:sp>
    </p:spTree>
    <p:extLst>
      <p:ext uri="{BB962C8B-B14F-4D97-AF65-F5344CB8AC3E}">
        <p14:creationId xmlns:p14="http://schemas.microsoft.com/office/powerpoint/2010/main" val="177296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10668000" cy="4800600"/>
          </a:xfrm>
        </p:spPr>
        <p:txBody>
          <a:bodyPr>
            <a:noAutofit/>
          </a:bodyPr>
          <a:lstStyle/>
          <a:p>
            <a:r>
              <a:rPr lang="en-US" sz="3200" dirty="0"/>
              <a:t>To follow Jesus we must have His:</a:t>
            </a:r>
          </a:p>
          <a:p>
            <a:r>
              <a:rPr lang="en-US" sz="3200" b="1" dirty="0"/>
              <a:t>Mind</a:t>
            </a:r>
            <a:r>
              <a:rPr lang="en-US" sz="3200" dirty="0"/>
              <a:t> – Philippians 2:5 </a:t>
            </a:r>
            <a:r>
              <a:rPr lang="en-US" sz="3200" dirty="0"/>
              <a:t>Let this mind be in you which was also in Christ Jesus</a:t>
            </a:r>
          </a:p>
          <a:p>
            <a:r>
              <a:rPr lang="en-US" sz="3200" b="1" dirty="0"/>
              <a:t>Example</a:t>
            </a:r>
            <a:r>
              <a:rPr lang="en-US" sz="3200" dirty="0"/>
              <a:t> – 1 Peter 2;21 For to this you were called, because Christ also suffered for us, leaving us an example, that you should follow His steps:</a:t>
            </a:r>
          </a:p>
          <a:p>
            <a:r>
              <a:rPr lang="en-US" sz="3200" b="1"/>
              <a:t>Words</a:t>
            </a:r>
            <a:r>
              <a:rPr lang="en-US" sz="3200"/>
              <a:t> </a:t>
            </a:r>
            <a:r>
              <a:rPr lang="en-US" sz="3200" dirty="0"/>
              <a:t>– 1 Timothy 6:3 If anyone teaches otherwise and does not consent to wholesome words, </a:t>
            </a:r>
            <a:r>
              <a:rPr lang="en-US" sz="3200" i="1" dirty="0"/>
              <a:t>even</a:t>
            </a:r>
            <a:r>
              <a:rPr lang="en-US" sz="3200" dirty="0"/>
              <a:t> the words of our Lord Jesus Christ, and to the doctrine which accords with godliness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0238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799"/>
            <a:ext cx="10668000" cy="4572001"/>
          </a:xfrm>
        </p:spPr>
        <p:txBody>
          <a:bodyPr>
            <a:noAutofit/>
          </a:bodyPr>
          <a:lstStyle/>
          <a:p>
            <a:r>
              <a:rPr lang="en-US" sz="3200" dirty="0"/>
              <a:t>To follow Jesus we must have His:</a:t>
            </a:r>
          </a:p>
          <a:p>
            <a:r>
              <a:rPr lang="en-US" sz="3200" b="1" dirty="0"/>
              <a:t>Spleen</a:t>
            </a:r>
            <a:r>
              <a:rPr lang="en-US" sz="3200" dirty="0"/>
              <a:t> – Greek word translated “compassion” is from the word for the spleen.</a:t>
            </a:r>
          </a:p>
          <a:p>
            <a:r>
              <a:rPr lang="en-US" sz="3200" dirty="0"/>
              <a:t>It is translated – pity, sympathy, bowels, tender mercy</a:t>
            </a:r>
          </a:p>
          <a:p>
            <a:r>
              <a:rPr lang="en-US" sz="3200" dirty="0"/>
              <a:t>It was thought that the area below the ribs was the seat of emotions, feelings (gut feelings)</a:t>
            </a:r>
          </a:p>
          <a:p>
            <a:r>
              <a:rPr lang="en-US" sz="3200" dirty="0"/>
              <a:t>Heart = feeling love and affection; Spleen = much deeper, more intense emotions</a:t>
            </a:r>
          </a:p>
        </p:txBody>
      </p:sp>
    </p:spTree>
    <p:extLst>
      <p:ext uri="{BB962C8B-B14F-4D97-AF65-F5344CB8AC3E}">
        <p14:creationId xmlns:p14="http://schemas.microsoft.com/office/powerpoint/2010/main" val="317761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u="sng" dirty="0"/>
              <a:t>Leper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 1:41 </a:t>
            </a:r>
            <a:r>
              <a:rPr lang="en-US" sz="3200" dirty="0"/>
              <a:t>Then Jesus, moved with compassion, stretched out </a:t>
            </a:r>
            <a:r>
              <a:rPr lang="en-US" sz="3200" i="1" dirty="0"/>
              <a:t>His</a:t>
            </a:r>
            <a:r>
              <a:rPr lang="en-US" sz="3200" dirty="0"/>
              <a:t> hand and touched him, and said to him, "I am willing; be cleansed." </a:t>
            </a:r>
          </a:p>
        </p:txBody>
      </p:sp>
    </p:spTree>
    <p:extLst>
      <p:ext uri="{BB962C8B-B14F-4D97-AF65-F5344CB8AC3E}">
        <p14:creationId xmlns:p14="http://schemas.microsoft.com/office/powerpoint/2010/main" val="263767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Leper</a:t>
            </a:r>
          </a:p>
          <a:p>
            <a:r>
              <a:rPr lang="en-US" sz="3200" u="sng" dirty="0"/>
              <a:t>Scattered Sheep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Matthew 9:36 </a:t>
            </a:r>
            <a:r>
              <a:rPr lang="en-US" sz="3200" dirty="0"/>
              <a:t>But when He saw the multitudes, He was moved with compassion for them, because they were weary and scattered, like sheep having no shepherd.</a:t>
            </a:r>
          </a:p>
        </p:txBody>
      </p:sp>
    </p:spTree>
    <p:extLst>
      <p:ext uri="{BB962C8B-B14F-4D97-AF65-F5344CB8AC3E}">
        <p14:creationId xmlns:p14="http://schemas.microsoft.com/office/powerpoint/2010/main" val="3474053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Leper</a:t>
            </a:r>
          </a:p>
          <a:p>
            <a:r>
              <a:rPr lang="en-US" sz="3200" dirty="0"/>
              <a:t>Scattered Sheep</a:t>
            </a:r>
          </a:p>
          <a:p>
            <a:r>
              <a:rPr lang="en-US" sz="3200" u="sng" dirty="0"/>
              <a:t>Sick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Matthew 14:14 </a:t>
            </a:r>
            <a:r>
              <a:rPr lang="en-US" sz="3200" dirty="0"/>
              <a:t>And when Jesus went out He saw a great multitude; and He was moved with compassion for them, and healed their sick.</a:t>
            </a:r>
          </a:p>
        </p:txBody>
      </p:sp>
    </p:spTree>
    <p:extLst>
      <p:ext uri="{BB962C8B-B14F-4D97-AF65-F5344CB8AC3E}">
        <p14:creationId xmlns:p14="http://schemas.microsoft.com/office/powerpoint/2010/main" val="3476735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Leper</a:t>
            </a:r>
          </a:p>
          <a:p>
            <a:r>
              <a:rPr lang="en-US" sz="3200" dirty="0"/>
              <a:t>Scattered Sheep</a:t>
            </a:r>
          </a:p>
          <a:p>
            <a:r>
              <a:rPr lang="en-US" sz="3200" dirty="0"/>
              <a:t>Sick</a:t>
            </a:r>
          </a:p>
          <a:p>
            <a:r>
              <a:rPr lang="en-US" sz="3200" u="sng" dirty="0"/>
              <a:t>Hungry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Mark 8:1-2 </a:t>
            </a:r>
            <a:r>
              <a:rPr lang="en-US" sz="2800" b="1" baseline="30000" dirty="0"/>
              <a:t>1</a:t>
            </a:r>
            <a:r>
              <a:rPr lang="en-US" sz="2800" dirty="0"/>
              <a:t> In those days, the multitude being very great and having nothing to eat, Jesus called His disciples </a:t>
            </a:r>
            <a:r>
              <a:rPr lang="en-US" sz="2800" i="1" dirty="0"/>
              <a:t>to Him</a:t>
            </a:r>
            <a:r>
              <a:rPr lang="en-US" sz="2800" dirty="0"/>
              <a:t> and said to them, </a:t>
            </a:r>
            <a:r>
              <a:rPr lang="en-US" sz="2800" b="1" baseline="30000" dirty="0"/>
              <a:t>2</a:t>
            </a:r>
            <a:r>
              <a:rPr lang="en-US" sz="2800" dirty="0"/>
              <a:t> "I have compassion on the multitude, because they have now continued with Me three days and have nothing to eat.</a:t>
            </a:r>
          </a:p>
        </p:txBody>
      </p:sp>
    </p:spTree>
    <p:extLst>
      <p:ext uri="{BB962C8B-B14F-4D97-AF65-F5344CB8AC3E}">
        <p14:creationId xmlns:p14="http://schemas.microsoft.com/office/powerpoint/2010/main" val="195645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see the “spleen” of Jesus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Leper</a:t>
            </a:r>
          </a:p>
          <a:p>
            <a:r>
              <a:rPr lang="en-US" sz="3200" dirty="0"/>
              <a:t>Scattered Sheep</a:t>
            </a:r>
          </a:p>
          <a:p>
            <a:r>
              <a:rPr lang="en-US" sz="3200" dirty="0"/>
              <a:t>Sick</a:t>
            </a:r>
          </a:p>
          <a:p>
            <a:r>
              <a:rPr lang="en-US" sz="3200" dirty="0"/>
              <a:t>Hungry</a:t>
            </a:r>
          </a:p>
          <a:p>
            <a:r>
              <a:rPr lang="en-US" sz="3200" u="sng" dirty="0"/>
              <a:t>Blind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/>
              <a:t>Scripture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Matthew 20:33-34 </a:t>
            </a:r>
            <a:r>
              <a:rPr lang="en-US" b="1" baseline="30000" dirty="0"/>
              <a:t>33</a:t>
            </a:r>
            <a:r>
              <a:rPr lang="en-US" sz="2800" dirty="0"/>
              <a:t> They said to Him, "Lord, that our eyes may be opened." </a:t>
            </a:r>
            <a:r>
              <a:rPr lang="en-US" b="1" baseline="30000" dirty="0"/>
              <a:t>34</a:t>
            </a:r>
            <a:r>
              <a:rPr lang="en-US" sz="2800" dirty="0"/>
              <a:t> So Jesus had compassion and touched their eyes. And immediately their eyes received sight, and they followed Him.</a:t>
            </a:r>
          </a:p>
        </p:txBody>
      </p:sp>
    </p:spTree>
    <p:extLst>
      <p:ext uri="{BB962C8B-B14F-4D97-AF65-F5344CB8AC3E}">
        <p14:creationId xmlns:p14="http://schemas.microsoft.com/office/powerpoint/2010/main" val="500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53</TotalTime>
  <Words>598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Franklin Gothic Medium</vt:lpstr>
      <vt:lpstr>Medical Design 16x9</vt:lpstr>
      <vt:lpstr>The Spleen of Jesus</vt:lpstr>
      <vt:lpstr>Mark 10:40-46</vt:lpstr>
      <vt:lpstr>Introduction</vt:lpstr>
      <vt:lpstr>Introduction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When we see the “spleen” of Jesus</vt:lpstr>
      <vt:lpstr>Application for us</vt:lpstr>
      <vt:lpstr>Application for us</vt:lpstr>
      <vt:lpstr>Application for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Spleen of Jesus</dc:title>
  <dc:creator>Manly Luscombe</dc:creator>
  <cp:lastModifiedBy>Manly Luscombe</cp:lastModifiedBy>
  <cp:revision>9</cp:revision>
  <dcterms:created xsi:type="dcterms:W3CDTF">2017-02-09T21:37:57Z</dcterms:created>
  <dcterms:modified xsi:type="dcterms:W3CDTF">2017-02-09T22:31:01Z</dcterms:modified>
</cp:coreProperties>
</file>