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65" r:id="rId6"/>
    <p:sldId id="259" r:id="rId7"/>
    <p:sldId id="260" r:id="rId8"/>
    <p:sldId id="261" r:id="rId9"/>
    <p:sldId id="262" r:id="rId10"/>
    <p:sldId id="263"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9/5/2020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9/5/2020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94C6C0-FE3E-43A7-ACE7-D9F9947D3772}"/>
              </a:ext>
            </a:extLst>
          </p:cNvPr>
          <p:cNvSpPr>
            <a:spLocks noGrp="1"/>
          </p:cNvSpPr>
          <p:nvPr>
            <p:ph type="subTitle" idx="1"/>
          </p:nvPr>
        </p:nvSpPr>
        <p:spPr/>
        <p:txBody>
          <a:bodyPr>
            <a:noAutofit/>
          </a:bodyPr>
          <a:lstStyle/>
          <a:p>
            <a:pPr algn="ctr"/>
            <a:r>
              <a:rPr lang="en-US" sz="3200" b="1" dirty="0"/>
              <a:t>The Bible has a lot to say about those </a:t>
            </a:r>
          </a:p>
          <a:p>
            <a:pPr algn="ctr"/>
            <a:r>
              <a:rPr lang="en-US" sz="3200" b="1" dirty="0"/>
              <a:t>who are spiritually blind.</a:t>
            </a:r>
          </a:p>
        </p:txBody>
      </p:sp>
      <p:pic>
        <p:nvPicPr>
          <p:cNvPr id="5" name="Picture 4">
            <a:extLst>
              <a:ext uri="{FF2B5EF4-FFF2-40B4-BE49-F238E27FC236}">
                <a16:creationId xmlns:a16="http://schemas.microsoft.com/office/drawing/2014/main" id="{9757D1AE-E67C-4A5E-B43D-970FA3F75BD4}"/>
              </a:ext>
            </a:extLst>
          </p:cNvPr>
          <p:cNvPicPr>
            <a:picLocks noChangeAspect="1"/>
          </p:cNvPicPr>
          <p:nvPr/>
        </p:nvPicPr>
        <p:blipFill>
          <a:blip r:embed="rId2"/>
          <a:stretch>
            <a:fillRect/>
          </a:stretch>
        </p:blipFill>
        <p:spPr>
          <a:xfrm>
            <a:off x="1858094" y="0"/>
            <a:ext cx="8475811" cy="4868346"/>
          </a:xfrm>
          <a:prstGeom prst="rect">
            <a:avLst/>
          </a:prstGeom>
        </p:spPr>
      </p:pic>
    </p:spTree>
    <p:extLst>
      <p:ext uri="{BB962C8B-B14F-4D97-AF65-F5344CB8AC3E}">
        <p14:creationId xmlns:p14="http://schemas.microsoft.com/office/powerpoint/2010/main" val="2847931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Can you see the beauty of Christ?</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a:xfrm>
            <a:off x="450573" y="2222287"/>
            <a:ext cx="11396869" cy="4417052"/>
          </a:xfrm>
        </p:spPr>
        <p:txBody>
          <a:bodyPr>
            <a:noAutofit/>
          </a:bodyPr>
          <a:lstStyle/>
          <a:p>
            <a:pPr marR="0" algn="l" rtl="0"/>
            <a:r>
              <a:rPr lang="en-US" sz="2800" b="0" i="0" u="none" strike="noStrike" baseline="0" dirty="0">
                <a:latin typeface="Verdana" panose="020B0604030504040204" pitchFamily="34" charset="0"/>
              </a:rPr>
              <a:t>(John 9:39)  And Jesus said, "For judgment I have come into this world, that those who do not see may see, and that those who see may be made blind."</a:t>
            </a:r>
          </a:p>
          <a:p>
            <a:pPr marR="0" algn="l" rtl="0"/>
            <a:r>
              <a:rPr lang="en-US" sz="2800" b="0" i="0" u="none" strike="noStrike" baseline="0" dirty="0">
                <a:latin typeface="Verdana" panose="020B0604030504040204" pitchFamily="34" charset="0"/>
              </a:rPr>
              <a:t>(John 9:40)  Then </a:t>
            </a:r>
            <a:r>
              <a:rPr lang="en-US" sz="2800" b="0" i="1" u="none" strike="noStrike" baseline="0" dirty="0">
                <a:latin typeface="Verdana" panose="020B0604030504040204" pitchFamily="34" charset="0"/>
              </a:rPr>
              <a:t>some</a:t>
            </a:r>
            <a:r>
              <a:rPr lang="en-US" sz="2800" b="0" i="0" u="none" strike="noStrike" baseline="0" dirty="0">
                <a:latin typeface="Verdana" panose="020B0604030504040204" pitchFamily="34" charset="0"/>
              </a:rPr>
              <a:t> of the Pharisees who were with Him heard these words, and said to Him, "Are we blind also?"</a:t>
            </a:r>
          </a:p>
          <a:p>
            <a:pPr marR="0" algn="l" rtl="0"/>
            <a:r>
              <a:rPr lang="en-US" sz="2800" b="0" i="0" u="none" strike="noStrike" baseline="0" dirty="0">
                <a:latin typeface="Verdana" panose="020B0604030504040204" pitchFamily="34" charset="0"/>
              </a:rPr>
              <a:t>(John 9:41)  Jesus said to them, "If you were blind, you would have no sin; but now you say, 'We see.' Therefore your sin remains.</a:t>
            </a:r>
          </a:p>
        </p:txBody>
      </p:sp>
    </p:spTree>
    <p:extLst>
      <p:ext uri="{BB962C8B-B14F-4D97-AF65-F5344CB8AC3E}">
        <p14:creationId xmlns:p14="http://schemas.microsoft.com/office/powerpoint/2010/main" val="1160818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Can you see the beauty of Christ?</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pPr marR="0" algn="l" rtl="0"/>
            <a:r>
              <a:rPr lang="en-US" sz="2800" b="0" i="0" u="none" strike="noStrike" baseline="0" dirty="0">
                <a:latin typeface="Verdana" panose="020B0604030504040204" pitchFamily="34" charset="0"/>
              </a:rPr>
              <a:t>(John 8:11)  She said, "No one, Lord." And Jesus said to her, "Neither do I condemn you; go and sin no more."</a:t>
            </a:r>
          </a:p>
          <a:p>
            <a:pPr marR="0" algn="l" rtl="0"/>
            <a:r>
              <a:rPr lang="en-US" sz="2800" b="0" i="0" u="none" strike="noStrike" baseline="0" dirty="0">
                <a:latin typeface="Verdana" panose="020B0604030504040204" pitchFamily="34" charset="0"/>
              </a:rPr>
              <a:t>(John 8:12)  Then Jesus spoke to them again, saying, "I am the light of the world. He who follows Me shall not walk in darkness, but have the light of life."</a:t>
            </a:r>
          </a:p>
        </p:txBody>
      </p:sp>
    </p:spTree>
    <p:extLst>
      <p:ext uri="{BB962C8B-B14F-4D97-AF65-F5344CB8AC3E}">
        <p14:creationId xmlns:p14="http://schemas.microsoft.com/office/powerpoint/2010/main" val="16529808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r>
              <a:rPr lang="en-US" sz="2800" b="1" dirty="0"/>
              <a:t>The spiritually blind can’t see Christ because of a hard heart.</a:t>
            </a:r>
          </a:p>
          <a:p>
            <a:r>
              <a:rPr lang="en-US" sz="2800" b="1" dirty="0"/>
              <a:t>Satan blinds the minds so they won’t come to the truth.</a:t>
            </a:r>
          </a:p>
          <a:p>
            <a:r>
              <a:rPr lang="en-US" sz="2800" b="1" dirty="0"/>
              <a:t>Most know that God is real. But many reject Him because of their love of sin.</a:t>
            </a:r>
          </a:p>
        </p:txBody>
      </p:sp>
    </p:spTree>
    <p:extLst>
      <p:ext uri="{BB962C8B-B14F-4D97-AF65-F5344CB8AC3E}">
        <p14:creationId xmlns:p14="http://schemas.microsoft.com/office/powerpoint/2010/main" val="16692807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r>
              <a:rPr lang="en-US" sz="2800" b="1" dirty="0"/>
              <a:t>What does a blind person see?</a:t>
            </a:r>
          </a:p>
          <a:p>
            <a:r>
              <a:rPr lang="en-US" sz="2800" b="1" dirty="0"/>
              <a:t>Song leader – born blind</a:t>
            </a:r>
          </a:p>
          <a:p>
            <a:r>
              <a:rPr lang="en-US" sz="2800" b="1" dirty="0"/>
              <a:t>I asked if all he sees is black.</a:t>
            </a:r>
          </a:p>
          <a:p>
            <a:r>
              <a:rPr lang="en-US" sz="2800" b="1" dirty="0"/>
              <a:t>He said, “What does black look like?”</a:t>
            </a:r>
          </a:p>
        </p:txBody>
      </p:sp>
    </p:spTree>
    <p:extLst>
      <p:ext uri="{BB962C8B-B14F-4D97-AF65-F5344CB8AC3E}">
        <p14:creationId xmlns:p14="http://schemas.microsoft.com/office/powerpoint/2010/main" val="28056834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a:xfrm>
            <a:off x="818711" y="2222287"/>
            <a:ext cx="11028731" cy="4085748"/>
          </a:xfrm>
        </p:spPr>
        <p:txBody>
          <a:bodyPr>
            <a:noAutofit/>
          </a:bodyPr>
          <a:lstStyle/>
          <a:p>
            <a:pPr marR="0" algn="l" rtl="0"/>
            <a:r>
              <a:rPr lang="en-US" sz="2800" b="0" i="0" u="none" strike="noStrike" baseline="0" dirty="0">
                <a:latin typeface="Verdana" panose="020B0604030504040204" pitchFamily="34" charset="0"/>
              </a:rPr>
              <a:t>(John 14:17)  the Spirit of truth, whom the world cannot receive, because it neither sees Him nor knows Him; but you know Him, for He dwells with you and will be in you.</a:t>
            </a:r>
          </a:p>
          <a:p>
            <a:pPr marR="0" algn="l" rtl="0"/>
            <a:r>
              <a:rPr lang="en-US" sz="2800" b="0" i="0" u="none" strike="noStrike" baseline="0" dirty="0">
                <a:latin typeface="Verdana" panose="020B0604030504040204" pitchFamily="34" charset="0"/>
              </a:rPr>
              <a:t>(John 14:18)  I will not leave you orphans; I will come to you.</a:t>
            </a:r>
          </a:p>
          <a:p>
            <a:pPr marR="0" algn="l" rtl="0"/>
            <a:r>
              <a:rPr lang="en-US" sz="2800" b="0" i="0" u="none" strike="noStrike" baseline="0" dirty="0">
                <a:latin typeface="Verdana" panose="020B0604030504040204" pitchFamily="34" charset="0"/>
              </a:rPr>
              <a:t>(John 14:19)  "A little while longer and the world will see Me no more, but you will see Me. Because I live, you will live also.</a:t>
            </a:r>
            <a:endParaRPr lang="en-US" sz="2800" b="1" dirty="0"/>
          </a:p>
        </p:txBody>
      </p:sp>
    </p:spTree>
    <p:extLst>
      <p:ext uri="{BB962C8B-B14F-4D97-AF65-F5344CB8AC3E}">
        <p14:creationId xmlns:p14="http://schemas.microsoft.com/office/powerpoint/2010/main" val="41078471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a:xfrm>
            <a:off x="251791" y="447188"/>
            <a:ext cx="11130207" cy="970450"/>
          </a:xfrm>
        </p:spPr>
        <p:txBody>
          <a:bodyPr/>
          <a:lstStyle/>
          <a:p>
            <a:r>
              <a:rPr lang="en-US" dirty="0"/>
              <a:t>What does the Bible say?</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a:xfrm>
            <a:off x="251791" y="3299791"/>
            <a:ext cx="11121495" cy="3366052"/>
          </a:xfrm>
        </p:spPr>
        <p:txBody>
          <a:bodyPr>
            <a:normAutofit/>
          </a:bodyPr>
          <a:lstStyle/>
          <a:p>
            <a:pPr marR="0" algn="l" rtl="0"/>
            <a:r>
              <a:rPr lang="en-US" sz="2800" b="0" i="0" u="none" strike="noStrike" baseline="0" dirty="0">
                <a:latin typeface="Verdana" panose="020B0604030504040204" pitchFamily="34" charset="0"/>
              </a:rPr>
              <a:t>(Matthew 15:14)  Let them alone. They are blind leaders of the blind. And if the blind leads the blind, both will fall into a ditch."</a:t>
            </a:r>
          </a:p>
          <a:p>
            <a:r>
              <a:rPr lang="en-US" sz="2800" b="0" i="0" u="none" strike="noStrike" baseline="0" dirty="0">
                <a:latin typeface="Verdana" panose="020B0604030504040204" pitchFamily="34" charset="0"/>
              </a:rPr>
              <a:t>(1 John 2:11)  But he who hates his brother is in darkness and walks in darkness, and does not know where he is going, because the darkness has blinded his eyes.</a:t>
            </a:r>
          </a:p>
        </p:txBody>
      </p:sp>
      <p:pic>
        <p:nvPicPr>
          <p:cNvPr id="1026" name="Picture 2" descr="Spiritual Blindness">
            <a:extLst>
              <a:ext uri="{FF2B5EF4-FFF2-40B4-BE49-F238E27FC236}">
                <a16:creationId xmlns:a16="http://schemas.microsoft.com/office/drawing/2014/main" id="{A2C4117A-6F5C-4001-96BD-F8D61D2E8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504" y="-2"/>
            <a:ext cx="5307498" cy="3538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409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Satan Blinds People</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pPr marR="0" algn="l" rtl="0"/>
            <a:r>
              <a:rPr lang="en-US" sz="2800" b="0" i="0" u="none" strike="noStrike" baseline="0" dirty="0">
                <a:latin typeface="Verdana" panose="020B0604030504040204" pitchFamily="34" charset="0"/>
              </a:rPr>
              <a:t>(2 Corinthians 4:3)  But even if our gospel is veiled, it is veiled to those who are perishing,</a:t>
            </a:r>
          </a:p>
          <a:p>
            <a:pPr marR="0" algn="l" rtl="0"/>
            <a:r>
              <a:rPr lang="en-US" sz="2800" b="0" i="0" u="none" strike="noStrike" baseline="0" dirty="0">
                <a:latin typeface="Verdana" panose="020B0604030504040204" pitchFamily="34" charset="0"/>
              </a:rPr>
              <a:t>(2 Corinthians 4:4)  whose minds the god of this age has blinded, who do not believe, lest the light of the gospel of the glory of Christ, who is the image of God, should shine on them.</a:t>
            </a:r>
          </a:p>
        </p:txBody>
      </p:sp>
    </p:spTree>
    <p:extLst>
      <p:ext uri="{BB962C8B-B14F-4D97-AF65-F5344CB8AC3E}">
        <p14:creationId xmlns:p14="http://schemas.microsoft.com/office/powerpoint/2010/main" val="13697113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Hard hearts causes blindness</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pPr marR="0" algn="l" rtl="0"/>
            <a:r>
              <a:rPr lang="en-US" sz="2800" i="0" u="none" strike="noStrike" baseline="0" dirty="0">
                <a:latin typeface="Verdana" panose="020B0604030504040204" pitchFamily="34" charset="0"/>
              </a:rPr>
              <a:t>(John 12:39)  Therefore they could not believe, because Isaiah said again:</a:t>
            </a:r>
          </a:p>
          <a:p>
            <a:pPr marR="0" algn="l" rtl="0"/>
            <a:r>
              <a:rPr lang="en-US" sz="2800" i="0" u="none" strike="noStrike" baseline="0" dirty="0">
                <a:latin typeface="Verdana" panose="020B0604030504040204" pitchFamily="34" charset="0"/>
              </a:rPr>
              <a:t>(John 12:40)  "HE HAS BLINDED THEIR EYES AND HARDENED THEIR HEARTS, LEST THEY SHOULD SEE WITH THEIR EYES, LEST THEY SHOULD UNDERSTAND WITH THEIR HEARTS AND TURN, SO THAT I SHOULD HEAL THEM."</a:t>
            </a:r>
          </a:p>
        </p:txBody>
      </p:sp>
    </p:spTree>
    <p:extLst>
      <p:ext uri="{BB962C8B-B14F-4D97-AF65-F5344CB8AC3E}">
        <p14:creationId xmlns:p14="http://schemas.microsoft.com/office/powerpoint/2010/main" val="8389223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Rejection of truth causes blindness</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p:txBody>
          <a:bodyPr>
            <a:normAutofit/>
          </a:bodyPr>
          <a:lstStyle/>
          <a:p>
            <a:pPr marR="0" algn="l" rtl="0"/>
            <a:r>
              <a:rPr lang="en-US" sz="2800" b="0" i="0" u="none" strike="noStrike" baseline="0" dirty="0">
                <a:latin typeface="Verdana" panose="020B0604030504040204" pitchFamily="34" charset="0"/>
              </a:rPr>
              <a:t>(Hosea 4:6)  My people are destroyed for lack of knowledge. Because you have rejected knowledge, I also will reject you from being priest for Me; Because you have forgotten the law of your God, I also will forget your children.</a:t>
            </a:r>
          </a:p>
        </p:txBody>
      </p:sp>
    </p:spTree>
    <p:extLst>
      <p:ext uri="{BB962C8B-B14F-4D97-AF65-F5344CB8AC3E}">
        <p14:creationId xmlns:p14="http://schemas.microsoft.com/office/powerpoint/2010/main" val="6536689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77BC-A471-4BA6-81A7-65EEC2D45168}"/>
              </a:ext>
            </a:extLst>
          </p:cNvPr>
          <p:cNvSpPr>
            <a:spLocks noGrp="1"/>
          </p:cNvSpPr>
          <p:nvPr>
            <p:ph type="title"/>
          </p:nvPr>
        </p:nvSpPr>
        <p:spPr/>
        <p:txBody>
          <a:bodyPr/>
          <a:lstStyle/>
          <a:p>
            <a:r>
              <a:rPr lang="en-US" dirty="0"/>
              <a:t>We must be reminded</a:t>
            </a:r>
          </a:p>
        </p:txBody>
      </p:sp>
      <p:sp>
        <p:nvSpPr>
          <p:cNvPr id="3" name="Content Placeholder 2">
            <a:extLst>
              <a:ext uri="{FF2B5EF4-FFF2-40B4-BE49-F238E27FC236}">
                <a16:creationId xmlns:a16="http://schemas.microsoft.com/office/drawing/2014/main" id="{84596D45-C979-44B6-99B8-C00360908D3A}"/>
              </a:ext>
            </a:extLst>
          </p:cNvPr>
          <p:cNvSpPr>
            <a:spLocks noGrp="1"/>
          </p:cNvSpPr>
          <p:nvPr>
            <p:ph idx="1"/>
          </p:nvPr>
        </p:nvSpPr>
        <p:spPr>
          <a:xfrm>
            <a:off x="278297" y="2222287"/>
            <a:ext cx="11542642" cy="4390548"/>
          </a:xfrm>
        </p:spPr>
        <p:txBody>
          <a:bodyPr>
            <a:noAutofit/>
          </a:bodyPr>
          <a:lstStyle/>
          <a:p>
            <a:pPr marR="0" algn="l" rtl="0"/>
            <a:r>
              <a:rPr lang="en-US" sz="2400" b="0" i="0" u="none" strike="noStrike" baseline="0" dirty="0">
                <a:latin typeface="Verdana" panose="020B0604030504040204" pitchFamily="34" charset="0"/>
              </a:rPr>
              <a:t>(Matthew 13:14)  And in them the prophecy of Isaiah is fulfilled, which says: 'HEARING YOU WILL HEAR AND SHALL NOT UNDERSTAND, AND SEEING YOU WILL SEE AND NOT PERCEIVE;</a:t>
            </a:r>
          </a:p>
          <a:p>
            <a:pPr marR="0" algn="l" rtl="0"/>
            <a:r>
              <a:rPr lang="en-US" sz="2400" b="0" i="0" u="none" strike="noStrike" baseline="0" dirty="0">
                <a:latin typeface="Verdana" panose="020B0604030504040204" pitchFamily="34" charset="0"/>
              </a:rPr>
              <a:t>(Matthew 13:15)  FOR THE HEARTS OF THIS PEOPLE HAVE GROWN DULL. THEIR EARS ARE HARD OF HEARING, AND THEIR EYES THEY HAVE CLOSED, LEST THEY SHOULD SEE WITH THEIR EYES AND HEAR WITH THEIR EARS, LEST THEY SHOULD UNDERSTAND WITH THEIR HEARTS AND TURN, SO THAT I SHOULD HEAL THEM.'</a:t>
            </a:r>
          </a:p>
        </p:txBody>
      </p:sp>
    </p:spTree>
    <p:extLst>
      <p:ext uri="{BB962C8B-B14F-4D97-AF65-F5344CB8AC3E}">
        <p14:creationId xmlns:p14="http://schemas.microsoft.com/office/powerpoint/2010/main" val="38996813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curtains"/>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39</TotalTime>
  <Words>721</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Verdana</vt:lpstr>
      <vt:lpstr>Wingdings 2</vt:lpstr>
      <vt:lpstr>Quotable</vt:lpstr>
      <vt:lpstr>PowerPoint Presentation</vt:lpstr>
      <vt:lpstr>Introduction</vt:lpstr>
      <vt:lpstr>Introduction</vt:lpstr>
      <vt:lpstr>What does the Bible say?</vt:lpstr>
      <vt:lpstr>What does the Bible say?</vt:lpstr>
      <vt:lpstr>Satan Blinds People</vt:lpstr>
      <vt:lpstr>Hard hearts causes blindness</vt:lpstr>
      <vt:lpstr>Rejection of truth causes blindness</vt:lpstr>
      <vt:lpstr>We must be reminded</vt:lpstr>
      <vt:lpstr>Can you see the beauty of Christ?</vt:lpstr>
      <vt:lpstr>Can you see the beauty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8</cp:revision>
  <dcterms:created xsi:type="dcterms:W3CDTF">2020-09-05T19:45:28Z</dcterms:created>
  <dcterms:modified xsi:type="dcterms:W3CDTF">2020-09-05T20:24:50Z</dcterms:modified>
</cp:coreProperties>
</file>