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33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1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5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E07C09FB-8D76-4F4C-A6D5-1D720381158F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6000" spc="-1">
                <a:solidFill>
                  <a:srgbClr val="ffffff"/>
                </a:solidFill>
                <a:latin typeface="Victorian LET"/>
              </a:rPr>
              <a:t>What the Spirit will NOT Do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3200" spc="-1">
                <a:solidFill>
                  <a:srgbClr val="ffffff"/>
                </a:solidFill>
                <a:latin typeface="Arial"/>
              </a:rPr>
              <a:t>The Holy Spirit is misunderstood</a:t>
            </a:r>
            <a:endParaRPr/>
          </a:p>
          <a:p>
            <a:pPr algn="ctr"/>
            <a:r>
              <a:rPr lang="en-US" sz="3200" spc="-1">
                <a:solidFill>
                  <a:srgbClr val="ffffff"/>
                </a:solidFill>
                <a:latin typeface="Arial"/>
              </a:rPr>
              <a:t>Not because the Bible is confusing</a:t>
            </a:r>
            <a:endParaRPr/>
          </a:p>
          <a:p>
            <a:pPr algn="ctr"/>
            <a:r>
              <a:rPr lang="en-US" sz="3200" spc="-1">
                <a:solidFill>
                  <a:srgbClr val="ffffff"/>
                </a:solidFill>
                <a:latin typeface="Arial"/>
              </a:rPr>
              <a:t>But because there are many false ideas </a:t>
            </a:r>
            <a:endParaRPr/>
          </a:p>
          <a:p>
            <a:pPr algn="ctr"/>
            <a:r>
              <a:rPr lang="en-US" sz="3200" spc="-1">
                <a:solidFill>
                  <a:srgbClr val="ffffff"/>
                </a:solidFill>
                <a:latin typeface="Arial"/>
              </a:rPr>
              <a:t>being taught today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Aid in financial fortunes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Aid in financial fortunes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Fill heart with joy, gladness, traquility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Aid in financial fortunes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Fill heart with joy, gladness, traquility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Reveal personal facts about others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Aid in financial fortunes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Fill heart with joy, gladness, traquility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Reveal personal facts about others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Purify the soul (2</a:t>
            </a:r>
            <a:r>
              <a:rPr b="1" lang="en-US" sz="3600" spc="-1" baseline="101000">
                <a:solidFill>
                  <a:srgbClr val="ffffff"/>
                </a:solidFill>
                <a:latin typeface="Arial"/>
              </a:rPr>
              <a:t>nd</a:t>
            </a:r>
            <a:r>
              <a:rPr b="1" lang="en-US" sz="3600" spc="-1">
                <a:solidFill>
                  <a:srgbClr val="ffffff"/>
                </a:solidFill>
                <a:latin typeface="Arial"/>
              </a:rPr>
              <a:t> grace, sanctification)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Make people more spiritual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Aid in financial fortunes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Fill heart with joy, gladness, traquility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Reveal personal facts about others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Purify the soul (2</a:t>
            </a:r>
            <a:r>
              <a:rPr lang="en-US" sz="3600" spc="-1" baseline="101000">
                <a:solidFill>
                  <a:srgbClr val="ffffff"/>
                </a:solidFill>
                <a:latin typeface="Arial"/>
              </a:rPr>
              <a:t>nd</a:t>
            </a:r>
            <a:r>
              <a:rPr lang="en-US" sz="3600" spc="-1">
                <a:solidFill>
                  <a:srgbClr val="ffffff"/>
                </a:solidFill>
                <a:latin typeface="Arial"/>
              </a:rPr>
              <a:t> grace, sanctification)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Reveal will of God without study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 spc="-1">
                <a:solidFill>
                  <a:srgbClr val="ffffff"/>
                </a:solidFill>
                <a:latin typeface="Victorian LET"/>
              </a:rPr>
              <a:t>The Holy Spirit was NOT given to: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326600"/>
            <a:ext cx="9071640" cy="4068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>
                <a:solidFill>
                  <a:srgbClr val="ffffff"/>
                </a:solidFill>
                <a:latin typeface="Arial"/>
              </a:rPr>
              <a:t>Remove temptation to sin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>
                <a:solidFill>
                  <a:srgbClr val="ffffff"/>
                </a:solidFill>
                <a:latin typeface="Arial"/>
              </a:rPr>
              <a:t>Because of these false claims – many think the study of the Holy Spirit is confusing and beyond our abilibty to fully understand or comprehend.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2015-12-12T09:59:48Z</dcterms:created>
  <dc:creator>Manly Luscombe</dc:creator>
  <dc:language>en-US</dc:language>
  <cp:lastModifiedBy>Manly Luscombe</cp:lastModifiedBy>
  <dcterms:modified xsi:type="dcterms:W3CDTF">2015-12-12T10:16:12Z</dcterms:modified>
  <cp:revision>2</cp:revision>
</cp:coreProperties>
</file>