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2979000" y="1326240"/>
            <a:ext cx="4121640" cy="328860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33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0920" cy="9460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0920" cy="32875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33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What the Spirit will NOT Do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504000" y="1326600"/>
            <a:ext cx="9070920" cy="3287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The Holy Spirit is misunderstood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Not because the Bible is confusing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But because there are many false ideas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being taught today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75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77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 personal benefit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 personal benefit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Illuminate understanding of the Bible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 personal benefit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Illuminate understanding of the Bible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Make trivial decisions for man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 personal benefit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Illuminate understanding of the Bible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Make trivial decisions for man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Instill love in the heart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Give people a feeling of euphoria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Provide personal benefit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Illuminate understanding of the Bible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Make trivial decisions for man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Instill love in the heart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Create a dynamic personalities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04000" y="225720"/>
            <a:ext cx="9070920" cy="946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lang="en-US" sz="4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Victorian LET"/>
                <a:ea typeface="DejaVu Sans"/>
              </a:rPr>
              <a:t>The Holy Spirit was NOT given to: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504000" y="1326600"/>
            <a:ext cx="9070920" cy="406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1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Prove that one is a Christian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endParaRPr/>
          </a:p>
          <a:p>
            <a:pPr marL="432000" indent="-323280">
              <a:lnSpc>
                <a:spcPct val="100000"/>
              </a:lnSpc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Because of these false claims – many think the study of the Holy Spirit is confusing and beyond our abilibty to fully understand or comprehend.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LibreOffice/5.0.3.2$Windows_x86 LibreOffice_project/e5f16313668ac592c1bfb310f4390624e3dbfb75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2015-12-12T09:59:48Z</dcterms:created>
  <dc:creator>Manly Luscombe</dc:creator>
  <dc:language>en-US</dc:language>
  <cp:lastModifiedBy>Manly Luscombe</cp:lastModifiedBy>
  <dcterms:modified xsi:type="dcterms:W3CDTF">2016-01-03T17:49:06Z</dcterms:modified>
  <cp:revision>3</cp:revision>
</cp:coreProperties>
</file>