
<file path=[Content_Types].xml><?xml version="1.0" encoding="utf-8"?>
<Types xmlns="http://schemas.openxmlformats.org/package/2006/content-types">
  <Default Extension="jpeg" ContentType="image/jpeg"/>
  <Default Extension="rels" ContentType="application/vnd.openxmlformats-package.relationships+xml"/>
  <Default Extension="webp" ContentType="image/webp"/>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7E9F6DFA-9DEA-4C4B-9E0F-F710148AA777}"/>
    <pc:docChg chg="custSel addSld modSld sldOrd modMainMaster">
      <pc:chgData name="Manly Luscombe" userId="d66a401e1e7a39bf" providerId="LiveId" clId="{7E9F6DFA-9DEA-4C4B-9E0F-F710148AA777}" dt="2022-11-22T19:46:54.976" v="271"/>
      <pc:docMkLst>
        <pc:docMk/>
      </pc:docMkLst>
      <pc:sldChg chg="modTransition">
        <pc:chgData name="Manly Luscombe" userId="d66a401e1e7a39bf" providerId="LiveId" clId="{7E9F6DFA-9DEA-4C4B-9E0F-F710148AA777}" dt="2022-11-22T19:46:54.976" v="271"/>
        <pc:sldMkLst>
          <pc:docMk/>
          <pc:sldMk cId="1397822973" sldId="256"/>
        </pc:sldMkLst>
      </pc:sldChg>
      <pc:sldChg chg="modSp mod modTransition">
        <pc:chgData name="Manly Luscombe" userId="d66a401e1e7a39bf" providerId="LiveId" clId="{7E9F6DFA-9DEA-4C4B-9E0F-F710148AA777}" dt="2022-11-22T19:46:54.976" v="271"/>
        <pc:sldMkLst>
          <pc:docMk/>
          <pc:sldMk cId="2223911217" sldId="257"/>
        </pc:sldMkLst>
        <pc:spChg chg="mod">
          <ac:chgData name="Manly Luscombe" userId="d66a401e1e7a39bf" providerId="LiveId" clId="{7E9F6DFA-9DEA-4C4B-9E0F-F710148AA777}" dt="2022-11-22T19:46:13.572" v="269" actId="20577"/>
          <ac:spMkLst>
            <pc:docMk/>
            <pc:sldMk cId="2223911217" sldId="257"/>
            <ac:spMk id="3" creationId="{FCF27C2B-72DB-02BD-ADF3-07CFB8AAE7BC}"/>
          </ac:spMkLst>
        </pc:spChg>
      </pc:sldChg>
      <pc:sldChg chg="modTransition">
        <pc:chgData name="Manly Luscombe" userId="d66a401e1e7a39bf" providerId="LiveId" clId="{7E9F6DFA-9DEA-4C4B-9E0F-F710148AA777}" dt="2022-11-22T19:46:54.976" v="271"/>
        <pc:sldMkLst>
          <pc:docMk/>
          <pc:sldMk cId="497866013" sldId="258"/>
        </pc:sldMkLst>
      </pc:sldChg>
      <pc:sldChg chg="modTransition">
        <pc:chgData name="Manly Luscombe" userId="d66a401e1e7a39bf" providerId="LiveId" clId="{7E9F6DFA-9DEA-4C4B-9E0F-F710148AA777}" dt="2022-11-22T19:46:54.976" v="271"/>
        <pc:sldMkLst>
          <pc:docMk/>
          <pc:sldMk cId="2918420634" sldId="259"/>
        </pc:sldMkLst>
      </pc:sldChg>
      <pc:sldChg chg="modTransition">
        <pc:chgData name="Manly Luscombe" userId="d66a401e1e7a39bf" providerId="LiveId" clId="{7E9F6DFA-9DEA-4C4B-9E0F-F710148AA777}" dt="2022-11-22T19:46:54.976" v="271"/>
        <pc:sldMkLst>
          <pc:docMk/>
          <pc:sldMk cId="1955792439" sldId="260"/>
        </pc:sldMkLst>
      </pc:sldChg>
      <pc:sldChg chg="modTransition">
        <pc:chgData name="Manly Luscombe" userId="d66a401e1e7a39bf" providerId="LiveId" clId="{7E9F6DFA-9DEA-4C4B-9E0F-F710148AA777}" dt="2022-11-22T19:46:54.976" v="271"/>
        <pc:sldMkLst>
          <pc:docMk/>
          <pc:sldMk cId="1812089442" sldId="261"/>
        </pc:sldMkLst>
      </pc:sldChg>
      <pc:sldChg chg="modTransition">
        <pc:chgData name="Manly Luscombe" userId="d66a401e1e7a39bf" providerId="LiveId" clId="{7E9F6DFA-9DEA-4C4B-9E0F-F710148AA777}" dt="2022-11-22T19:46:54.976" v="271"/>
        <pc:sldMkLst>
          <pc:docMk/>
          <pc:sldMk cId="4016605627" sldId="262"/>
        </pc:sldMkLst>
      </pc:sldChg>
      <pc:sldChg chg="modTransition">
        <pc:chgData name="Manly Luscombe" userId="d66a401e1e7a39bf" providerId="LiveId" clId="{7E9F6DFA-9DEA-4C4B-9E0F-F710148AA777}" dt="2022-11-22T19:46:54.976" v="271"/>
        <pc:sldMkLst>
          <pc:docMk/>
          <pc:sldMk cId="1219019777" sldId="263"/>
        </pc:sldMkLst>
      </pc:sldChg>
      <pc:sldChg chg="modSp mod modTransition">
        <pc:chgData name="Manly Luscombe" userId="d66a401e1e7a39bf" providerId="LiveId" clId="{7E9F6DFA-9DEA-4C4B-9E0F-F710148AA777}" dt="2022-11-22T19:46:54.976" v="271"/>
        <pc:sldMkLst>
          <pc:docMk/>
          <pc:sldMk cId="2862772464" sldId="264"/>
        </pc:sldMkLst>
        <pc:spChg chg="mod">
          <ac:chgData name="Manly Luscombe" userId="d66a401e1e7a39bf" providerId="LiveId" clId="{7E9F6DFA-9DEA-4C4B-9E0F-F710148AA777}" dt="2022-11-22T19:27:34.012" v="11" actId="115"/>
          <ac:spMkLst>
            <pc:docMk/>
            <pc:sldMk cId="2862772464" sldId="264"/>
            <ac:spMk id="3" creationId="{FCF27C2B-72DB-02BD-ADF3-07CFB8AAE7BC}"/>
          </ac:spMkLst>
        </pc:spChg>
      </pc:sldChg>
      <pc:sldChg chg="modSp add mod modTransition">
        <pc:chgData name="Manly Luscombe" userId="d66a401e1e7a39bf" providerId="LiveId" clId="{7E9F6DFA-9DEA-4C4B-9E0F-F710148AA777}" dt="2022-11-22T19:46:54.976" v="271"/>
        <pc:sldMkLst>
          <pc:docMk/>
          <pc:sldMk cId="2798533520" sldId="265"/>
        </pc:sldMkLst>
        <pc:spChg chg="mod">
          <ac:chgData name="Manly Luscombe" userId="d66a401e1e7a39bf" providerId="LiveId" clId="{7E9F6DFA-9DEA-4C4B-9E0F-F710148AA777}" dt="2022-11-22T19:28:31.825" v="35" actId="20577"/>
          <ac:spMkLst>
            <pc:docMk/>
            <pc:sldMk cId="2798533520" sldId="265"/>
            <ac:spMk id="2" creationId="{D9889EBA-5EF2-9E84-6256-FBDD81B18E4C}"/>
          </ac:spMkLst>
        </pc:spChg>
        <pc:spChg chg="mod">
          <ac:chgData name="Manly Luscombe" userId="d66a401e1e7a39bf" providerId="LiveId" clId="{7E9F6DFA-9DEA-4C4B-9E0F-F710148AA777}" dt="2022-11-22T19:29:55.568" v="131" actId="20577"/>
          <ac:spMkLst>
            <pc:docMk/>
            <pc:sldMk cId="2798533520" sldId="265"/>
            <ac:spMk id="3" creationId="{FCF27C2B-72DB-02BD-ADF3-07CFB8AAE7BC}"/>
          </ac:spMkLst>
        </pc:spChg>
      </pc:sldChg>
      <pc:sldChg chg="modSp add mod modTransition">
        <pc:chgData name="Manly Luscombe" userId="d66a401e1e7a39bf" providerId="LiveId" clId="{7E9F6DFA-9DEA-4C4B-9E0F-F710148AA777}" dt="2022-11-22T19:46:54.976" v="271"/>
        <pc:sldMkLst>
          <pc:docMk/>
          <pc:sldMk cId="3517439285" sldId="266"/>
        </pc:sldMkLst>
        <pc:spChg chg="mod">
          <ac:chgData name="Manly Luscombe" userId="d66a401e1e7a39bf" providerId="LiveId" clId="{7E9F6DFA-9DEA-4C4B-9E0F-F710148AA777}" dt="2022-11-22T19:35:49.363" v="148" actId="255"/>
          <ac:spMkLst>
            <pc:docMk/>
            <pc:sldMk cId="3517439285" sldId="266"/>
            <ac:spMk id="3" creationId="{FCF27C2B-72DB-02BD-ADF3-07CFB8AAE7BC}"/>
          </ac:spMkLst>
        </pc:spChg>
      </pc:sldChg>
      <pc:sldChg chg="modSp add mod modTransition">
        <pc:chgData name="Manly Luscombe" userId="d66a401e1e7a39bf" providerId="LiveId" clId="{7E9F6DFA-9DEA-4C4B-9E0F-F710148AA777}" dt="2022-11-22T19:46:54.976" v="271"/>
        <pc:sldMkLst>
          <pc:docMk/>
          <pc:sldMk cId="2233788238" sldId="267"/>
        </pc:sldMkLst>
        <pc:spChg chg="mod">
          <ac:chgData name="Manly Luscombe" userId="d66a401e1e7a39bf" providerId="LiveId" clId="{7E9F6DFA-9DEA-4C4B-9E0F-F710148AA777}" dt="2022-11-22T19:36:11.815" v="150" actId="255"/>
          <ac:spMkLst>
            <pc:docMk/>
            <pc:sldMk cId="2233788238" sldId="267"/>
            <ac:spMk id="3" creationId="{FCF27C2B-72DB-02BD-ADF3-07CFB8AAE7BC}"/>
          </ac:spMkLst>
        </pc:spChg>
      </pc:sldChg>
      <pc:sldChg chg="modSp add mod modTransition">
        <pc:chgData name="Manly Luscombe" userId="d66a401e1e7a39bf" providerId="LiveId" clId="{7E9F6DFA-9DEA-4C4B-9E0F-F710148AA777}" dt="2022-11-22T19:46:54.976" v="271"/>
        <pc:sldMkLst>
          <pc:docMk/>
          <pc:sldMk cId="4228334367" sldId="268"/>
        </pc:sldMkLst>
        <pc:spChg chg="mod">
          <ac:chgData name="Manly Luscombe" userId="d66a401e1e7a39bf" providerId="LiveId" clId="{7E9F6DFA-9DEA-4C4B-9E0F-F710148AA777}" dt="2022-11-22T19:36:44.940" v="170" actId="20577"/>
          <ac:spMkLst>
            <pc:docMk/>
            <pc:sldMk cId="4228334367" sldId="268"/>
            <ac:spMk id="2" creationId="{D9889EBA-5EF2-9E84-6256-FBDD81B18E4C}"/>
          </ac:spMkLst>
        </pc:spChg>
        <pc:spChg chg="mod">
          <ac:chgData name="Manly Luscombe" userId="d66a401e1e7a39bf" providerId="LiveId" clId="{7E9F6DFA-9DEA-4C4B-9E0F-F710148AA777}" dt="2022-11-22T19:39:09.358" v="216" actId="115"/>
          <ac:spMkLst>
            <pc:docMk/>
            <pc:sldMk cId="4228334367" sldId="268"/>
            <ac:spMk id="3" creationId="{FCF27C2B-72DB-02BD-ADF3-07CFB8AAE7BC}"/>
          </ac:spMkLst>
        </pc:spChg>
      </pc:sldChg>
      <pc:sldChg chg="modSp add mod ord modTransition">
        <pc:chgData name="Manly Luscombe" userId="d66a401e1e7a39bf" providerId="LiveId" clId="{7E9F6DFA-9DEA-4C4B-9E0F-F710148AA777}" dt="2022-11-22T19:46:54.976" v="271"/>
        <pc:sldMkLst>
          <pc:docMk/>
          <pc:sldMk cId="4095838071" sldId="269"/>
        </pc:sldMkLst>
        <pc:spChg chg="mod">
          <ac:chgData name="Manly Luscombe" userId="d66a401e1e7a39bf" providerId="LiveId" clId="{7E9F6DFA-9DEA-4C4B-9E0F-F710148AA777}" dt="2022-11-22T19:40:11.028" v="231" actId="20577"/>
          <ac:spMkLst>
            <pc:docMk/>
            <pc:sldMk cId="4095838071" sldId="269"/>
            <ac:spMk id="2" creationId="{D9889EBA-5EF2-9E84-6256-FBDD81B18E4C}"/>
          </ac:spMkLst>
        </pc:spChg>
        <pc:spChg chg="mod">
          <ac:chgData name="Manly Luscombe" userId="d66a401e1e7a39bf" providerId="LiveId" clId="{7E9F6DFA-9DEA-4C4B-9E0F-F710148AA777}" dt="2022-11-22T19:44:40.025" v="264" actId="255"/>
          <ac:spMkLst>
            <pc:docMk/>
            <pc:sldMk cId="4095838071" sldId="269"/>
            <ac:spMk id="3" creationId="{FCF27C2B-72DB-02BD-ADF3-07CFB8AAE7BC}"/>
          </ac:spMkLst>
        </pc:spChg>
      </pc:sldChg>
      <pc:sldMasterChg chg="modTransition modSldLayout">
        <pc:chgData name="Manly Luscombe" userId="d66a401e1e7a39bf" providerId="LiveId" clId="{7E9F6DFA-9DEA-4C4B-9E0F-F710148AA777}" dt="2022-11-22T19:46:54.976" v="271"/>
        <pc:sldMasterMkLst>
          <pc:docMk/>
          <pc:sldMasterMk cId="784475148" sldId="2147483648"/>
        </pc:sldMasterMkLst>
        <pc:sldLayoutChg chg="modTransition">
          <pc:chgData name="Manly Luscombe" userId="d66a401e1e7a39bf" providerId="LiveId" clId="{7E9F6DFA-9DEA-4C4B-9E0F-F710148AA777}" dt="2022-11-22T19:46:54.976" v="271"/>
          <pc:sldLayoutMkLst>
            <pc:docMk/>
            <pc:sldMasterMk cId="784475148" sldId="2147483648"/>
            <pc:sldLayoutMk cId="1129476130" sldId="2147483649"/>
          </pc:sldLayoutMkLst>
        </pc:sldLayoutChg>
        <pc:sldLayoutChg chg="modTransition">
          <pc:chgData name="Manly Luscombe" userId="d66a401e1e7a39bf" providerId="LiveId" clId="{7E9F6DFA-9DEA-4C4B-9E0F-F710148AA777}" dt="2022-11-22T19:46:54.976" v="271"/>
          <pc:sldLayoutMkLst>
            <pc:docMk/>
            <pc:sldMasterMk cId="784475148" sldId="2147483648"/>
            <pc:sldLayoutMk cId="445275843" sldId="2147483650"/>
          </pc:sldLayoutMkLst>
        </pc:sldLayoutChg>
        <pc:sldLayoutChg chg="modTransition">
          <pc:chgData name="Manly Luscombe" userId="d66a401e1e7a39bf" providerId="LiveId" clId="{7E9F6DFA-9DEA-4C4B-9E0F-F710148AA777}" dt="2022-11-22T19:46:54.976" v="271"/>
          <pc:sldLayoutMkLst>
            <pc:docMk/>
            <pc:sldMasterMk cId="784475148" sldId="2147483648"/>
            <pc:sldLayoutMk cId="1553289079" sldId="2147483651"/>
          </pc:sldLayoutMkLst>
        </pc:sldLayoutChg>
        <pc:sldLayoutChg chg="modTransition">
          <pc:chgData name="Manly Luscombe" userId="d66a401e1e7a39bf" providerId="LiveId" clId="{7E9F6DFA-9DEA-4C4B-9E0F-F710148AA777}" dt="2022-11-22T19:46:54.976" v="271"/>
          <pc:sldLayoutMkLst>
            <pc:docMk/>
            <pc:sldMasterMk cId="784475148" sldId="2147483648"/>
            <pc:sldLayoutMk cId="906406915" sldId="2147483652"/>
          </pc:sldLayoutMkLst>
        </pc:sldLayoutChg>
        <pc:sldLayoutChg chg="modTransition">
          <pc:chgData name="Manly Luscombe" userId="d66a401e1e7a39bf" providerId="LiveId" clId="{7E9F6DFA-9DEA-4C4B-9E0F-F710148AA777}" dt="2022-11-22T19:46:54.976" v="271"/>
          <pc:sldLayoutMkLst>
            <pc:docMk/>
            <pc:sldMasterMk cId="784475148" sldId="2147483648"/>
            <pc:sldLayoutMk cId="3350979257" sldId="2147483653"/>
          </pc:sldLayoutMkLst>
        </pc:sldLayoutChg>
        <pc:sldLayoutChg chg="modTransition">
          <pc:chgData name="Manly Luscombe" userId="d66a401e1e7a39bf" providerId="LiveId" clId="{7E9F6DFA-9DEA-4C4B-9E0F-F710148AA777}" dt="2022-11-22T19:46:54.976" v="271"/>
          <pc:sldLayoutMkLst>
            <pc:docMk/>
            <pc:sldMasterMk cId="784475148" sldId="2147483648"/>
            <pc:sldLayoutMk cId="3877694747" sldId="2147483654"/>
          </pc:sldLayoutMkLst>
        </pc:sldLayoutChg>
        <pc:sldLayoutChg chg="modTransition">
          <pc:chgData name="Manly Luscombe" userId="d66a401e1e7a39bf" providerId="LiveId" clId="{7E9F6DFA-9DEA-4C4B-9E0F-F710148AA777}" dt="2022-11-22T19:46:54.976" v="271"/>
          <pc:sldLayoutMkLst>
            <pc:docMk/>
            <pc:sldMasterMk cId="784475148" sldId="2147483648"/>
            <pc:sldLayoutMk cId="1224535808" sldId="2147483655"/>
          </pc:sldLayoutMkLst>
        </pc:sldLayoutChg>
        <pc:sldLayoutChg chg="modTransition">
          <pc:chgData name="Manly Luscombe" userId="d66a401e1e7a39bf" providerId="LiveId" clId="{7E9F6DFA-9DEA-4C4B-9E0F-F710148AA777}" dt="2022-11-22T19:46:54.976" v="271"/>
          <pc:sldLayoutMkLst>
            <pc:docMk/>
            <pc:sldMasterMk cId="784475148" sldId="2147483648"/>
            <pc:sldLayoutMk cId="2574617649" sldId="2147483656"/>
          </pc:sldLayoutMkLst>
        </pc:sldLayoutChg>
        <pc:sldLayoutChg chg="modTransition">
          <pc:chgData name="Manly Luscombe" userId="d66a401e1e7a39bf" providerId="LiveId" clId="{7E9F6DFA-9DEA-4C4B-9E0F-F710148AA777}" dt="2022-11-22T19:46:54.976" v="271"/>
          <pc:sldLayoutMkLst>
            <pc:docMk/>
            <pc:sldMasterMk cId="784475148" sldId="2147483648"/>
            <pc:sldLayoutMk cId="2650072244" sldId="2147483657"/>
          </pc:sldLayoutMkLst>
        </pc:sldLayoutChg>
        <pc:sldLayoutChg chg="modTransition">
          <pc:chgData name="Manly Luscombe" userId="d66a401e1e7a39bf" providerId="LiveId" clId="{7E9F6DFA-9DEA-4C4B-9E0F-F710148AA777}" dt="2022-11-22T19:46:54.976" v="271"/>
          <pc:sldLayoutMkLst>
            <pc:docMk/>
            <pc:sldMasterMk cId="784475148" sldId="2147483648"/>
            <pc:sldLayoutMk cId="3020936427" sldId="2147483658"/>
          </pc:sldLayoutMkLst>
        </pc:sldLayoutChg>
        <pc:sldLayoutChg chg="modTransition">
          <pc:chgData name="Manly Luscombe" userId="d66a401e1e7a39bf" providerId="LiveId" clId="{7E9F6DFA-9DEA-4C4B-9E0F-F710148AA777}" dt="2022-11-22T19:46:54.976" v="271"/>
          <pc:sldLayoutMkLst>
            <pc:docMk/>
            <pc:sldMasterMk cId="784475148" sldId="2147483648"/>
            <pc:sldLayoutMk cId="4030596595"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4E7682-1936-73F7-1A9D-99DE7A37FA8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A4A4A30-48A2-2637-06C1-735E296262C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3B47BD6-F8F4-0D99-21BF-03CFEF38EFC2}"/>
              </a:ext>
            </a:extLst>
          </p:cNvPr>
          <p:cNvSpPr>
            <a:spLocks noGrp="1"/>
          </p:cNvSpPr>
          <p:nvPr>
            <p:ph type="dt" sz="half" idx="10"/>
          </p:nvPr>
        </p:nvSpPr>
        <p:spPr/>
        <p:txBody>
          <a:bodyPr/>
          <a:lstStyle/>
          <a:p>
            <a:fld id="{DA56D8E8-00DB-4A83-B878-BF8FBC8717C5}" type="datetimeFigureOut">
              <a:rPr lang="en-US" smtClean="0"/>
              <a:t>11/22/2022</a:t>
            </a:fld>
            <a:endParaRPr lang="en-US"/>
          </a:p>
        </p:txBody>
      </p:sp>
      <p:sp>
        <p:nvSpPr>
          <p:cNvPr id="5" name="Footer Placeholder 4">
            <a:extLst>
              <a:ext uri="{FF2B5EF4-FFF2-40B4-BE49-F238E27FC236}">
                <a16:creationId xmlns:a16="http://schemas.microsoft.com/office/drawing/2014/main" id="{EE2B06EF-A5FB-7BE5-9013-DAB0643B93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53F0BB-7AAB-A403-0BF1-01A6B785E03F}"/>
              </a:ext>
            </a:extLst>
          </p:cNvPr>
          <p:cNvSpPr>
            <a:spLocks noGrp="1"/>
          </p:cNvSpPr>
          <p:nvPr>
            <p:ph type="sldNum" sz="quarter" idx="12"/>
          </p:nvPr>
        </p:nvSpPr>
        <p:spPr/>
        <p:txBody>
          <a:bodyPr/>
          <a:lstStyle/>
          <a:p>
            <a:fld id="{E6E9E10D-DAFB-4FC5-AC57-E2C2C6223B78}" type="slidenum">
              <a:rPr lang="en-US" smtClean="0"/>
              <a:t>‹#›</a:t>
            </a:fld>
            <a:endParaRPr lang="en-US"/>
          </a:p>
        </p:txBody>
      </p:sp>
    </p:spTree>
    <p:extLst>
      <p:ext uri="{BB962C8B-B14F-4D97-AF65-F5344CB8AC3E}">
        <p14:creationId xmlns:p14="http://schemas.microsoft.com/office/powerpoint/2010/main" val="1129476130"/>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FF5B1-B61E-D034-9DF4-D9ED29B0BED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721A4FC-8B03-A209-0543-162133AE9B8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AE1D5B-EEAE-5E99-14E1-14A0EAE1295D}"/>
              </a:ext>
            </a:extLst>
          </p:cNvPr>
          <p:cNvSpPr>
            <a:spLocks noGrp="1"/>
          </p:cNvSpPr>
          <p:nvPr>
            <p:ph type="dt" sz="half" idx="10"/>
          </p:nvPr>
        </p:nvSpPr>
        <p:spPr/>
        <p:txBody>
          <a:bodyPr/>
          <a:lstStyle/>
          <a:p>
            <a:fld id="{DA56D8E8-00DB-4A83-B878-BF8FBC8717C5}" type="datetimeFigureOut">
              <a:rPr lang="en-US" smtClean="0"/>
              <a:t>11/22/2022</a:t>
            </a:fld>
            <a:endParaRPr lang="en-US"/>
          </a:p>
        </p:txBody>
      </p:sp>
      <p:sp>
        <p:nvSpPr>
          <p:cNvPr id="5" name="Footer Placeholder 4">
            <a:extLst>
              <a:ext uri="{FF2B5EF4-FFF2-40B4-BE49-F238E27FC236}">
                <a16:creationId xmlns:a16="http://schemas.microsoft.com/office/drawing/2014/main" id="{65AF2F10-5210-EE35-7BEF-AB5694D2E8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03138C-5D8F-F9EF-632A-16850F9FFF01}"/>
              </a:ext>
            </a:extLst>
          </p:cNvPr>
          <p:cNvSpPr>
            <a:spLocks noGrp="1"/>
          </p:cNvSpPr>
          <p:nvPr>
            <p:ph type="sldNum" sz="quarter" idx="12"/>
          </p:nvPr>
        </p:nvSpPr>
        <p:spPr/>
        <p:txBody>
          <a:bodyPr/>
          <a:lstStyle/>
          <a:p>
            <a:fld id="{E6E9E10D-DAFB-4FC5-AC57-E2C2C6223B78}" type="slidenum">
              <a:rPr lang="en-US" smtClean="0"/>
              <a:t>‹#›</a:t>
            </a:fld>
            <a:endParaRPr lang="en-US"/>
          </a:p>
        </p:txBody>
      </p:sp>
    </p:spTree>
    <p:extLst>
      <p:ext uri="{BB962C8B-B14F-4D97-AF65-F5344CB8AC3E}">
        <p14:creationId xmlns:p14="http://schemas.microsoft.com/office/powerpoint/2010/main" val="3020936427"/>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A06F3A3-DD27-A01E-5032-8C4DE937BF3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BD397A5-26A9-2FCC-8856-389D3130833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C8A02C-7913-2573-2022-7F5E3700BC33}"/>
              </a:ext>
            </a:extLst>
          </p:cNvPr>
          <p:cNvSpPr>
            <a:spLocks noGrp="1"/>
          </p:cNvSpPr>
          <p:nvPr>
            <p:ph type="dt" sz="half" idx="10"/>
          </p:nvPr>
        </p:nvSpPr>
        <p:spPr/>
        <p:txBody>
          <a:bodyPr/>
          <a:lstStyle/>
          <a:p>
            <a:fld id="{DA56D8E8-00DB-4A83-B878-BF8FBC8717C5}" type="datetimeFigureOut">
              <a:rPr lang="en-US" smtClean="0"/>
              <a:t>11/22/2022</a:t>
            </a:fld>
            <a:endParaRPr lang="en-US"/>
          </a:p>
        </p:txBody>
      </p:sp>
      <p:sp>
        <p:nvSpPr>
          <p:cNvPr id="5" name="Footer Placeholder 4">
            <a:extLst>
              <a:ext uri="{FF2B5EF4-FFF2-40B4-BE49-F238E27FC236}">
                <a16:creationId xmlns:a16="http://schemas.microsoft.com/office/drawing/2014/main" id="{1179C3BC-8BD0-4FA8-75D1-5B0DA72C01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D06766C-8820-2B68-CBFA-7A5025066F9E}"/>
              </a:ext>
            </a:extLst>
          </p:cNvPr>
          <p:cNvSpPr>
            <a:spLocks noGrp="1"/>
          </p:cNvSpPr>
          <p:nvPr>
            <p:ph type="sldNum" sz="quarter" idx="12"/>
          </p:nvPr>
        </p:nvSpPr>
        <p:spPr/>
        <p:txBody>
          <a:bodyPr/>
          <a:lstStyle/>
          <a:p>
            <a:fld id="{E6E9E10D-DAFB-4FC5-AC57-E2C2C6223B78}" type="slidenum">
              <a:rPr lang="en-US" smtClean="0"/>
              <a:t>‹#›</a:t>
            </a:fld>
            <a:endParaRPr lang="en-US"/>
          </a:p>
        </p:txBody>
      </p:sp>
    </p:spTree>
    <p:extLst>
      <p:ext uri="{BB962C8B-B14F-4D97-AF65-F5344CB8AC3E}">
        <p14:creationId xmlns:p14="http://schemas.microsoft.com/office/powerpoint/2010/main" val="4030596595"/>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AD9D2-1323-28D4-1961-B4205FAFE5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14E41E-ACC5-7EE2-4BA7-6B6CBA38E1B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500502-9968-8884-6CC1-D83E7EC9A0C7}"/>
              </a:ext>
            </a:extLst>
          </p:cNvPr>
          <p:cNvSpPr>
            <a:spLocks noGrp="1"/>
          </p:cNvSpPr>
          <p:nvPr>
            <p:ph type="dt" sz="half" idx="10"/>
          </p:nvPr>
        </p:nvSpPr>
        <p:spPr/>
        <p:txBody>
          <a:bodyPr/>
          <a:lstStyle/>
          <a:p>
            <a:fld id="{DA56D8E8-00DB-4A83-B878-BF8FBC8717C5}" type="datetimeFigureOut">
              <a:rPr lang="en-US" smtClean="0"/>
              <a:t>11/22/2022</a:t>
            </a:fld>
            <a:endParaRPr lang="en-US"/>
          </a:p>
        </p:txBody>
      </p:sp>
      <p:sp>
        <p:nvSpPr>
          <p:cNvPr id="5" name="Footer Placeholder 4">
            <a:extLst>
              <a:ext uri="{FF2B5EF4-FFF2-40B4-BE49-F238E27FC236}">
                <a16:creationId xmlns:a16="http://schemas.microsoft.com/office/drawing/2014/main" id="{BCEBEE9D-42A6-875C-E42B-0E78EB6EA1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83B021-1F8B-17FF-DAB7-7624413E5631}"/>
              </a:ext>
            </a:extLst>
          </p:cNvPr>
          <p:cNvSpPr>
            <a:spLocks noGrp="1"/>
          </p:cNvSpPr>
          <p:nvPr>
            <p:ph type="sldNum" sz="quarter" idx="12"/>
          </p:nvPr>
        </p:nvSpPr>
        <p:spPr/>
        <p:txBody>
          <a:bodyPr/>
          <a:lstStyle/>
          <a:p>
            <a:fld id="{E6E9E10D-DAFB-4FC5-AC57-E2C2C6223B78}" type="slidenum">
              <a:rPr lang="en-US" smtClean="0"/>
              <a:t>‹#›</a:t>
            </a:fld>
            <a:endParaRPr lang="en-US"/>
          </a:p>
        </p:txBody>
      </p:sp>
    </p:spTree>
    <p:extLst>
      <p:ext uri="{BB962C8B-B14F-4D97-AF65-F5344CB8AC3E}">
        <p14:creationId xmlns:p14="http://schemas.microsoft.com/office/powerpoint/2010/main" val="445275843"/>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38FFD-551B-4DCA-8E37-062B5DB7450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ADAB1C0-5419-10A4-6C3F-7825DE336E5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C5C67C9-5341-91B8-7F06-1B9E5DCA1403}"/>
              </a:ext>
            </a:extLst>
          </p:cNvPr>
          <p:cNvSpPr>
            <a:spLocks noGrp="1"/>
          </p:cNvSpPr>
          <p:nvPr>
            <p:ph type="dt" sz="half" idx="10"/>
          </p:nvPr>
        </p:nvSpPr>
        <p:spPr/>
        <p:txBody>
          <a:bodyPr/>
          <a:lstStyle/>
          <a:p>
            <a:fld id="{DA56D8E8-00DB-4A83-B878-BF8FBC8717C5}" type="datetimeFigureOut">
              <a:rPr lang="en-US" smtClean="0"/>
              <a:t>11/22/2022</a:t>
            </a:fld>
            <a:endParaRPr lang="en-US"/>
          </a:p>
        </p:txBody>
      </p:sp>
      <p:sp>
        <p:nvSpPr>
          <p:cNvPr id="5" name="Footer Placeholder 4">
            <a:extLst>
              <a:ext uri="{FF2B5EF4-FFF2-40B4-BE49-F238E27FC236}">
                <a16:creationId xmlns:a16="http://schemas.microsoft.com/office/drawing/2014/main" id="{ADB4AEEE-49C9-1885-1116-445CDA5ED8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6888D9-A9E6-7137-2A7A-EBE4BBC33DBF}"/>
              </a:ext>
            </a:extLst>
          </p:cNvPr>
          <p:cNvSpPr>
            <a:spLocks noGrp="1"/>
          </p:cNvSpPr>
          <p:nvPr>
            <p:ph type="sldNum" sz="quarter" idx="12"/>
          </p:nvPr>
        </p:nvSpPr>
        <p:spPr/>
        <p:txBody>
          <a:bodyPr/>
          <a:lstStyle/>
          <a:p>
            <a:fld id="{E6E9E10D-DAFB-4FC5-AC57-E2C2C6223B78}" type="slidenum">
              <a:rPr lang="en-US" smtClean="0"/>
              <a:t>‹#›</a:t>
            </a:fld>
            <a:endParaRPr lang="en-US"/>
          </a:p>
        </p:txBody>
      </p:sp>
    </p:spTree>
    <p:extLst>
      <p:ext uri="{BB962C8B-B14F-4D97-AF65-F5344CB8AC3E}">
        <p14:creationId xmlns:p14="http://schemas.microsoft.com/office/powerpoint/2010/main" val="1553289079"/>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88183-0B57-EB1E-5E8F-DFF2B486F5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514573-6EB9-B233-2C17-18033F4E9E6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2B215C2-6655-5EE3-15A0-CA3DDFE97EE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E2AD3A1-0D7D-0367-186F-85AC003D5CE5}"/>
              </a:ext>
            </a:extLst>
          </p:cNvPr>
          <p:cNvSpPr>
            <a:spLocks noGrp="1"/>
          </p:cNvSpPr>
          <p:nvPr>
            <p:ph type="dt" sz="half" idx="10"/>
          </p:nvPr>
        </p:nvSpPr>
        <p:spPr/>
        <p:txBody>
          <a:bodyPr/>
          <a:lstStyle/>
          <a:p>
            <a:fld id="{DA56D8E8-00DB-4A83-B878-BF8FBC8717C5}" type="datetimeFigureOut">
              <a:rPr lang="en-US" smtClean="0"/>
              <a:t>11/22/2022</a:t>
            </a:fld>
            <a:endParaRPr lang="en-US"/>
          </a:p>
        </p:txBody>
      </p:sp>
      <p:sp>
        <p:nvSpPr>
          <p:cNvPr id="6" name="Footer Placeholder 5">
            <a:extLst>
              <a:ext uri="{FF2B5EF4-FFF2-40B4-BE49-F238E27FC236}">
                <a16:creationId xmlns:a16="http://schemas.microsoft.com/office/drawing/2014/main" id="{0D7F7045-7F9E-A27D-9F5D-D42E5CAD5D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FFB0452-EB23-8DD3-AACE-778455918430}"/>
              </a:ext>
            </a:extLst>
          </p:cNvPr>
          <p:cNvSpPr>
            <a:spLocks noGrp="1"/>
          </p:cNvSpPr>
          <p:nvPr>
            <p:ph type="sldNum" sz="quarter" idx="12"/>
          </p:nvPr>
        </p:nvSpPr>
        <p:spPr/>
        <p:txBody>
          <a:bodyPr/>
          <a:lstStyle/>
          <a:p>
            <a:fld id="{E6E9E10D-DAFB-4FC5-AC57-E2C2C6223B78}" type="slidenum">
              <a:rPr lang="en-US" smtClean="0"/>
              <a:t>‹#›</a:t>
            </a:fld>
            <a:endParaRPr lang="en-US"/>
          </a:p>
        </p:txBody>
      </p:sp>
    </p:spTree>
    <p:extLst>
      <p:ext uri="{BB962C8B-B14F-4D97-AF65-F5344CB8AC3E}">
        <p14:creationId xmlns:p14="http://schemas.microsoft.com/office/powerpoint/2010/main" val="906406915"/>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DACA5-F1B3-35E5-C23A-46FD9D523FF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1C1703F-80A9-7E52-AA96-7E580161BA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C50F5E6-71FA-D1E5-2D29-798300B96F4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53A0CD6-0820-F2CA-E0F1-5B21FDA0BEE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CD46F33-C762-DAB1-221E-60DB0516C01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32B11DA-A3D6-0137-4449-26A634DE9FCC}"/>
              </a:ext>
            </a:extLst>
          </p:cNvPr>
          <p:cNvSpPr>
            <a:spLocks noGrp="1"/>
          </p:cNvSpPr>
          <p:nvPr>
            <p:ph type="dt" sz="half" idx="10"/>
          </p:nvPr>
        </p:nvSpPr>
        <p:spPr/>
        <p:txBody>
          <a:bodyPr/>
          <a:lstStyle/>
          <a:p>
            <a:fld id="{DA56D8E8-00DB-4A83-B878-BF8FBC8717C5}" type="datetimeFigureOut">
              <a:rPr lang="en-US" smtClean="0"/>
              <a:t>11/22/2022</a:t>
            </a:fld>
            <a:endParaRPr lang="en-US"/>
          </a:p>
        </p:txBody>
      </p:sp>
      <p:sp>
        <p:nvSpPr>
          <p:cNvPr id="8" name="Footer Placeholder 7">
            <a:extLst>
              <a:ext uri="{FF2B5EF4-FFF2-40B4-BE49-F238E27FC236}">
                <a16:creationId xmlns:a16="http://schemas.microsoft.com/office/drawing/2014/main" id="{C2214A70-2A2B-8EF9-173F-1E638A3FD71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152B860-D0CF-0322-5B74-FBC1D2B783F5}"/>
              </a:ext>
            </a:extLst>
          </p:cNvPr>
          <p:cNvSpPr>
            <a:spLocks noGrp="1"/>
          </p:cNvSpPr>
          <p:nvPr>
            <p:ph type="sldNum" sz="quarter" idx="12"/>
          </p:nvPr>
        </p:nvSpPr>
        <p:spPr/>
        <p:txBody>
          <a:bodyPr/>
          <a:lstStyle/>
          <a:p>
            <a:fld id="{E6E9E10D-DAFB-4FC5-AC57-E2C2C6223B78}" type="slidenum">
              <a:rPr lang="en-US" smtClean="0"/>
              <a:t>‹#›</a:t>
            </a:fld>
            <a:endParaRPr lang="en-US"/>
          </a:p>
        </p:txBody>
      </p:sp>
    </p:spTree>
    <p:extLst>
      <p:ext uri="{BB962C8B-B14F-4D97-AF65-F5344CB8AC3E}">
        <p14:creationId xmlns:p14="http://schemas.microsoft.com/office/powerpoint/2010/main" val="3350979257"/>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AA8E2-FCEB-507B-7CB2-A4731C6A682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F81B090-60C9-E3E8-523D-771E84EEEA4C}"/>
              </a:ext>
            </a:extLst>
          </p:cNvPr>
          <p:cNvSpPr>
            <a:spLocks noGrp="1"/>
          </p:cNvSpPr>
          <p:nvPr>
            <p:ph type="dt" sz="half" idx="10"/>
          </p:nvPr>
        </p:nvSpPr>
        <p:spPr/>
        <p:txBody>
          <a:bodyPr/>
          <a:lstStyle/>
          <a:p>
            <a:fld id="{DA56D8E8-00DB-4A83-B878-BF8FBC8717C5}" type="datetimeFigureOut">
              <a:rPr lang="en-US" smtClean="0"/>
              <a:t>11/22/2022</a:t>
            </a:fld>
            <a:endParaRPr lang="en-US"/>
          </a:p>
        </p:txBody>
      </p:sp>
      <p:sp>
        <p:nvSpPr>
          <p:cNvPr id="4" name="Footer Placeholder 3">
            <a:extLst>
              <a:ext uri="{FF2B5EF4-FFF2-40B4-BE49-F238E27FC236}">
                <a16:creationId xmlns:a16="http://schemas.microsoft.com/office/drawing/2014/main" id="{6CE407DC-D8E8-4494-4B30-8B270AA4866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9F37237-0DCC-D9EA-5B3E-D99680AAFB36}"/>
              </a:ext>
            </a:extLst>
          </p:cNvPr>
          <p:cNvSpPr>
            <a:spLocks noGrp="1"/>
          </p:cNvSpPr>
          <p:nvPr>
            <p:ph type="sldNum" sz="quarter" idx="12"/>
          </p:nvPr>
        </p:nvSpPr>
        <p:spPr/>
        <p:txBody>
          <a:bodyPr/>
          <a:lstStyle/>
          <a:p>
            <a:fld id="{E6E9E10D-DAFB-4FC5-AC57-E2C2C6223B78}" type="slidenum">
              <a:rPr lang="en-US" smtClean="0"/>
              <a:t>‹#›</a:t>
            </a:fld>
            <a:endParaRPr lang="en-US"/>
          </a:p>
        </p:txBody>
      </p:sp>
    </p:spTree>
    <p:extLst>
      <p:ext uri="{BB962C8B-B14F-4D97-AF65-F5344CB8AC3E}">
        <p14:creationId xmlns:p14="http://schemas.microsoft.com/office/powerpoint/2010/main" val="3877694747"/>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D28729A-8639-2426-DAFE-D981D08F2DBB}"/>
              </a:ext>
            </a:extLst>
          </p:cNvPr>
          <p:cNvSpPr>
            <a:spLocks noGrp="1"/>
          </p:cNvSpPr>
          <p:nvPr>
            <p:ph type="dt" sz="half" idx="10"/>
          </p:nvPr>
        </p:nvSpPr>
        <p:spPr/>
        <p:txBody>
          <a:bodyPr/>
          <a:lstStyle/>
          <a:p>
            <a:fld id="{DA56D8E8-00DB-4A83-B878-BF8FBC8717C5}" type="datetimeFigureOut">
              <a:rPr lang="en-US" smtClean="0"/>
              <a:t>11/22/2022</a:t>
            </a:fld>
            <a:endParaRPr lang="en-US"/>
          </a:p>
        </p:txBody>
      </p:sp>
      <p:sp>
        <p:nvSpPr>
          <p:cNvPr id="3" name="Footer Placeholder 2">
            <a:extLst>
              <a:ext uri="{FF2B5EF4-FFF2-40B4-BE49-F238E27FC236}">
                <a16:creationId xmlns:a16="http://schemas.microsoft.com/office/drawing/2014/main" id="{EF8E29D0-1A47-DBA7-4550-635FF60376A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FE42423-7146-0D10-53F8-5C87E740FBCE}"/>
              </a:ext>
            </a:extLst>
          </p:cNvPr>
          <p:cNvSpPr>
            <a:spLocks noGrp="1"/>
          </p:cNvSpPr>
          <p:nvPr>
            <p:ph type="sldNum" sz="quarter" idx="12"/>
          </p:nvPr>
        </p:nvSpPr>
        <p:spPr/>
        <p:txBody>
          <a:bodyPr/>
          <a:lstStyle/>
          <a:p>
            <a:fld id="{E6E9E10D-DAFB-4FC5-AC57-E2C2C6223B78}" type="slidenum">
              <a:rPr lang="en-US" smtClean="0"/>
              <a:t>‹#›</a:t>
            </a:fld>
            <a:endParaRPr lang="en-US"/>
          </a:p>
        </p:txBody>
      </p:sp>
    </p:spTree>
    <p:extLst>
      <p:ext uri="{BB962C8B-B14F-4D97-AF65-F5344CB8AC3E}">
        <p14:creationId xmlns:p14="http://schemas.microsoft.com/office/powerpoint/2010/main" val="1224535808"/>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8CD14-4E6B-7987-D85B-E2F700A0D2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295006A-4CE3-9440-8B2F-EDDD55BDC9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EC885AF-B73A-C3DF-AC64-D812457404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9BD1EEB-D148-8F52-71CA-80C084715CEF}"/>
              </a:ext>
            </a:extLst>
          </p:cNvPr>
          <p:cNvSpPr>
            <a:spLocks noGrp="1"/>
          </p:cNvSpPr>
          <p:nvPr>
            <p:ph type="dt" sz="half" idx="10"/>
          </p:nvPr>
        </p:nvSpPr>
        <p:spPr/>
        <p:txBody>
          <a:bodyPr/>
          <a:lstStyle/>
          <a:p>
            <a:fld id="{DA56D8E8-00DB-4A83-B878-BF8FBC8717C5}" type="datetimeFigureOut">
              <a:rPr lang="en-US" smtClean="0"/>
              <a:t>11/22/2022</a:t>
            </a:fld>
            <a:endParaRPr lang="en-US"/>
          </a:p>
        </p:txBody>
      </p:sp>
      <p:sp>
        <p:nvSpPr>
          <p:cNvPr id="6" name="Footer Placeholder 5">
            <a:extLst>
              <a:ext uri="{FF2B5EF4-FFF2-40B4-BE49-F238E27FC236}">
                <a16:creationId xmlns:a16="http://schemas.microsoft.com/office/drawing/2014/main" id="{0E2ADDE6-07C3-ECB9-A060-2B887FA95C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A68D7A-DA63-35FC-4F8E-AEAEAA2B7E50}"/>
              </a:ext>
            </a:extLst>
          </p:cNvPr>
          <p:cNvSpPr>
            <a:spLocks noGrp="1"/>
          </p:cNvSpPr>
          <p:nvPr>
            <p:ph type="sldNum" sz="quarter" idx="12"/>
          </p:nvPr>
        </p:nvSpPr>
        <p:spPr/>
        <p:txBody>
          <a:bodyPr/>
          <a:lstStyle/>
          <a:p>
            <a:fld id="{E6E9E10D-DAFB-4FC5-AC57-E2C2C6223B78}" type="slidenum">
              <a:rPr lang="en-US" smtClean="0"/>
              <a:t>‹#›</a:t>
            </a:fld>
            <a:endParaRPr lang="en-US"/>
          </a:p>
        </p:txBody>
      </p:sp>
    </p:spTree>
    <p:extLst>
      <p:ext uri="{BB962C8B-B14F-4D97-AF65-F5344CB8AC3E}">
        <p14:creationId xmlns:p14="http://schemas.microsoft.com/office/powerpoint/2010/main" val="2574617649"/>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1B1B7-933F-A597-6D85-FB64E52BF96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2755884-6A4E-6A2C-046A-1A37F49BEE8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8E16E82-0FFB-89C0-598C-9E2EAD3459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ECB484-0F54-28BA-DC05-385528D98625}"/>
              </a:ext>
            </a:extLst>
          </p:cNvPr>
          <p:cNvSpPr>
            <a:spLocks noGrp="1"/>
          </p:cNvSpPr>
          <p:nvPr>
            <p:ph type="dt" sz="half" idx="10"/>
          </p:nvPr>
        </p:nvSpPr>
        <p:spPr/>
        <p:txBody>
          <a:bodyPr/>
          <a:lstStyle/>
          <a:p>
            <a:fld id="{DA56D8E8-00DB-4A83-B878-BF8FBC8717C5}" type="datetimeFigureOut">
              <a:rPr lang="en-US" smtClean="0"/>
              <a:t>11/22/2022</a:t>
            </a:fld>
            <a:endParaRPr lang="en-US"/>
          </a:p>
        </p:txBody>
      </p:sp>
      <p:sp>
        <p:nvSpPr>
          <p:cNvPr id="6" name="Footer Placeholder 5">
            <a:extLst>
              <a:ext uri="{FF2B5EF4-FFF2-40B4-BE49-F238E27FC236}">
                <a16:creationId xmlns:a16="http://schemas.microsoft.com/office/drawing/2014/main" id="{DD132C4F-F5CE-EE9F-A762-A1CFCAF7CA2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112D405-3AFC-B3B1-DA33-3FBBA02AFC3B}"/>
              </a:ext>
            </a:extLst>
          </p:cNvPr>
          <p:cNvSpPr>
            <a:spLocks noGrp="1"/>
          </p:cNvSpPr>
          <p:nvPr>
            <p:ph type="sldNum" sz="quarter" idx="12"/>
          </p:nvPr>
        </p:nvSpPr>
        <p:spPr/>
        <p:txBody>
          <a:bodyPr/>
          <a:lstStyle/>
          <a:p>
            <a:fld id="{E6E9E10D-DAFB-4FC5-AC57-E2C2C6223B78}" type="slidenum">
              <a:rPr lang="en-US" smtClean="0"/>
              <a:t>‹#›</a:t>
            </a:fld>
            <a:endParaRPr lang="en-US"/>
          </a:p>
        </p:txBody>
      </p:sp>
    </p:spTree>
    <p:extLst>
      <p:ext uri="{BB962C8B-B14F-4D97-AF65-F5344CB8AC3E}">
        <p14:creationId xmlns:p14="http://schemas.microsoft.com/office/powerpoint/2010/main" val="2650072244"/>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5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2B28FB3-CCDF-AE5C-AFDB-1B662317557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B11DE56-E453-9DFD-7D7D-4DE62B4F804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A60B46-9E19-C95F-1FDE-94D596FEDB6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56D8E8-00DB-4A83-B878-BF8FBC8717C5}" type="datetimeFigureOut">
              <a:rPr lang="en-US" smtClean="0"/>
              <a:t>11/22/2022</a:t>
            </a:fld>
            <a:endParaRPr lang="en-US"/>
          </a:p>
        </p:txBody>
      </p:sp>
      <p:sp>
        <p:nvSpPr>
          <p:cNvPr id="5" name="Footer Placeholder 4">
            <a:extLst>
              <a:ext uri="{FF2B5EF4-FFF2-40B4-BE49-F238E27FC236}">
                <a16:creationId xmlns:a16="http://schemas.microsoft.com/office/drawing/2014/main" id="{1E1D9674-6C71-5273-C0B4-52D3348E02B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09A8548-4DF8-3CAC-2B47-EED84E3AEB2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E9E10D-DAFB-4FC5-AC57-E2C2C6223B78}" type="slidenum">
              <a:rPr lang="en-US" smtClean="0"/>
              <a:t>‹#›</a:t>
            </a:fld>
            <a:endParaRPr lang="en-US"/>
          </a:p>
        </p:txBody>
      </p:sp>
    </p:spTree>
    <p:extLst>
      <p:ext uri="{BB962C8B-B14F-4D97-AF65-F5344CB8AC3E}">
        <p14:creationId xmlns:p14="http://schemas.microsoft.com/office/powerpoint/2010/main" val="7844751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webp"/><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07413-BC49-4B93-F6A4-D941E285C901}"/>
              </a:ext>
            </a:extLst>
          </p:cNvPr>
          <p:cNvSpPr>
            <a:spLocks noGrp="1"/>
          </p:cNvSpPr>
          <p:nvPr>
            <p:ph type="ctrTitle"/>
          </p:nvPr>
        </p:nvSpPr>
        <p:spPr>
          <a:xfrm>
            <a:off x="267286" y="1828801"/>
            <a:ext cx="5486400" cy="1828800"/>
          </a:xfrm>
        </p:spPr>
        <p:txBody>
          <a:bodyPr>
            <a:normAutofit/>
          </a:bodyPr>
          <a:lstStyle/>
          <a:p>
            <a:r>
              <a:rPr lang="en-US" dirty="0">
                <a:solidFill>
                  <a:schemeClr val="bg1"/>
                </a:solidFill>
              </a:rPr>
              <a:t>The Spirit of Christmas</a:t>
            </a:r>
          </a:p>
        </p:txBody>
      </p:sp>
      <p:sp>
        <p:nvSpPr>
          <p:cNvPr id="3" name="Subtitle 2">
            <a:extLst>
              <a:ext uri="{FF2B5EF4-FFF2-40B4-BE49-F238E27FC236}">
                <a16:creationId xmlns:a16="http://schemas.microsoft.com/office/drawing/2014/main" id="{53BDBAC9-BA00-DD39-E677-C70047CD777E}"/>
              </a:ext>
            </a:extLst>
          </p:cNvPr>
          <p:cNvSpPr>
            <a:spLocks noGrp="1"/>
          </p:cNvSpPr>
          <p:nvPr>
            <p:ph type="subTitle" idx="1"/>
          </p:nvPr>
        </p:nvSpPr>
        <p:spPr>
          <a:xfrm>
            <a:off x="267286" y="4431323"/>
            <a:ext cx="5706793" cy="1828800"/>
          </a:xfrm>
        </p:spPr>
        <p:txBody>
          <a:bodyPr>
            <a:normAutofit/>
          </a:bodyPr>
          <a:lstStyle/>
          <a:p>
            <a:r>
              <a:rPr lang="en-US" sz="3200" dirty="0">
                <a:solidFill>
                  <a:schemeClr val="bg1"/>
                </a:solidFill>
              </a:rPr>
              <a:t>In the hustle and bustle of the holidays, we often lose sight of what is important</a:t>
            </a:r>
          </a:p>
        </p:txBody>
      </p:sp>
      <p:pic>
        <p:nvPicPr>
          <p:cNvPr id="5" name="Picture 4">
            <a:extLst>
              <a:ext uri="{FF2B5EF4-FFF2-40B4-BE49-F238E27FC236}">
                <a16:creationId xmlns:a16="http://schemas.microsoft.com/office/drawing/2014/main" id="{B40EBC17-150B-0C16-0426-FA5075F198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74079" y="0"/>
            <a:ext cx="6217921" cy="6858000"/>
          </a:xfrm>
          <a:prstGeom prst="rect">
            <a:avLst/>
          </a:prstGeom>
        </p:spPr>
      </p:pic>
    </p:spTree>
    <p:extLst>
      <p:ext uri="{BB962C8B-B14F-4D97-AF65-F5344CB8AC3E}">
        <p14:creationId xmlns:p14="http://schemas.microsoft.com/office/powerpoint/2010/main" val="1397822973"/>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89EBA-5EF2-9E84-6256-FBDD81B18E4C}"/>
              </a:ext>
            </a:extLst>
          </p:cNvPr>
          <p:cNvSpPr>
            <a:spLocks noGrp="1"/>
          </p:cNvSpPr>
          <p:nvPr>
            <p:ph type="title"/>
          </p:nvPr>
        </p:nvSpPr>
        <p:spPr/>
        <p:txBody>
          <a:bodyPr/>
          <a:lstStyle/>
          <a:p>
            <a:r>
              <a:rPr lang="en-US" dirty="0">
                <a:solidFill>
                  <a:schemeClr val="bg1"/>
                </a:solidFill>
              </a:rPr>
              <a:t>Spirit of Joy / Happiness</a:t>
            </a:r>
          </a:p>
        </p:txBody>
      </p:sp>
      <p:sp>
        <p:nvSpPr>
          <p:cNvPr id="3" name="Content Placeholder 2">
            <a:extLst>
              <a:ext uri="{FF2B5EF4-FFF2-40B4-BE49-F238E27FC236}">
                <a16:creationId xmlns:a16="http://schemas.microsoft.com/office/drawing/2014/main" id="{FCF27C2B-72DB-02BD-ADF3-07CFB8AAE7BC}"/>
              </a:ext>
            </a:extLst>
          </p:cNvPr>
          <p:cNvSpPr>
            <a:spLocks noGrp="1"/>
          </p:cNvSpPr>
          <p:nvPr>
            <p:ph idx="1"/>
          </p:nvPr>
        </p:nvSpPr>
        <p:spPr/>
        <p:txBody>
          <a:bodyPr>
            <a:normAutofit/>
          </a:bodyPr>
          <a:lstStyle/>
          <a:p>
            <a:r>
              <a:rPr lang="en-US" sz="4400" b="0" i="0" u="none" strike="noStrike" baseline="0" dirty="0">
                <a:solidFill>
                  <a:schemeClr val="bg1"/>
                </a:solidFill>
                <a:latin typeface="Verdana" panose="020B0604030504040204" pitchFamily="34" charset="0"/>
              </a:rPr>
              <a:t>Don’t be a Scrooge.</a:t>
            </a:r>
          </a:p>
          <a:p>
            <a:r>
              <a:rPr lang="en-US" sz="4400" dirty="0">
                <a:solidFill>
                  <a:schemeClr val="bg1"/>
                </a:solidFill>
                <a:latin typeface="Verdana" panose="020B0604030504040204" pitchFamily="34" charset="0"/>
              </a:rPr>
              <a:t>Be a well wisher.</a:t>
            </a:r>
          </a:p>
          <a:p>
            <a:endParaRPr lang="en-US" sz="4400" dirty="0">
              <a:solidFill>
                <a:schemeClr val="bg1"/>
              </a:solidFill>
              <a:latin typeface="Verdana" panose="020B0604030504040204" pitchFamily="34" charset="0"/>
            </a:endParaRPr>
          </a:p>
          <a:p>
            <a:r>
              <a:rPr lang="en-US" sz="4400" b="0" i="0" u="none" strike="noStrike" baseline="0" dirty="0">
                <a:solidFill>
                  <a:schemeClr val="bg1"/>
                </a:solidFill>
                <a:latin typeface="Verdana" panose="020B0604030504040204" pitchFamily="34" charset="0"/>
              </a:rPr>
              <a:t>Gospel – Glad Tidings, Good News</a:t>
            </a:r>
          </a:p>
          <a:p>
            <a:r>
              <a:rPr lang="en-US" sz="4400" dirty="0">
                <a:solidFill>
                  <a:schemeClr val="bg1"/>
                </a:solidFill>
                <a:latin typeface="Verdana" panose="020B0604030504040204" pitchFamily="34" charset="0"/>
              </a:rPr>
              <a:t>Spread some good news</a:t>
            </a:r>
            <a:endParaRPr lang="en-US" sz="4400" b="0"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2798533520"/>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89EBA-5EF2-9E84-6256-FBDD81B18E4C}"/>
              </a:ext>
            </a:extLst>
          </p:cNvPr>
          <p:cNvSpPr>
            <a:spLocks noGrp="1"/>
          </p:cNvSpPr>
          <p:nvPr>
            <p:ph type="title"/>
          </p:nvPr>
        </p:nvSpPr>
        <p:spPr/>
        <p:txBody>
          <a:bodyPr/>
          <a:lstStyle/>
          <a:p>
            <a:r>
              <a:rPr lang="en-US" dirty="0">
                <a:solidFill>
                  <a:schemeClr val="bg1"/>
                </a:solidFill>
              </a:rPr>
              <a:t>Spirit of Joy / Happiness</a:t>
            </a:r>
          </a:p>
        </p:txBody>
      </p:sp>
      <p:sp>
        <p:nvSpPr>
          <p:cNvPr id="3" name="Content Placeholder 2">
            <a:extLst>
              <a:ext uri="{FF2B5EF4-FFF2-40B4-BE49-F238E27FC236}">
                <a16:creationId xmlns:a16="http://schemas.microsoft.com/office/drawing/2014/main" id="{FCF27C2B-72DB-02BD-ADF3-07CFB8AAE7BC}"/>
              </a:ext>
            </a:extLst>
          </p:cNvPr>
          <p:cNvSpPr>
            <a:spLocks noGrp="1"/>
          </p:cNvSpPr>
          <p:nvPr>
            <p:ph idx="1"/>
          </p:nvPr>
        </p:nvSpPr>
        <p:spPr/>
        <p:txBody>
          <a:bodyPr>
            <a:normAutofit/>
          </a:bodyPr>
          <a:lstStyle/>
          <a:p>
            <a:pPr marR="0" algn="l" rtl="0"/>
            <a:r>
              <a:rPr lang="en-US" sz="3200" b="0" i="0" u="none" strike="noStrike" baseline="0" dirty="0">
                <a:solidFill>
                  <a:schemeClr val="bg1"/>
                </a:solidFill>
                <a:latin typeface="Verdana" panose="020B0604030504040204" pitchFamily="34" charset="0"/>
              </a:rPr>
              <a:t>(Romans 14:17)  for the kingdom of God is not eating and drinking, but righteousness and peace and </a:t>
            </a:r>
            <a:r>
              <a:rPr lang="en-US" sz="3200" b="0" i="0" u="sng" strike="noStrike" baseline="0" dirty="0">
                <a:solidFill>
                  <a:schemeClr val="bg1"/>
                </a:solidFill>
                <a:latin typeface="Verdana" panose="020B0604030504040204" pitchFamily="34" charset="0"/>
              </a:rPr>
              <a:t>joy in the Holy Spirit.</a:t>
            </a:r>
          </a:p>
          <a:p>
            <a:pPr marR="0" algn="l" rtl="0"/>
            <a:endParaRPr lang="en-US" sz="3200" b="0" i="0" strike="noStrike" baseline="0" dirty="0">
              <a:solidFill>
                <a:schemeClr val="bg1"/>
              </a:solidFill>
              <a:latin typeface="Verdana" panose="020B0604030504040204" pitchFamily="34" charset="0"/>
            </a:endParaRPr>
          </a:p>
          <a:p>
            <a:r>
              <a:rPr lang="en-US" sz="3200" b="0" i="0" u="none" strike="noStrike" baseline="0" dirty="0">
                <a:solidFill>
                  <a:schemeClr val="bg1"/>
                </a:solidFill>
                <a:latin typeface="Verdana" panose="020B0604030504040204" pitchFamily="34" charset="0"/>
              </a:rPr>
              <a:t>(2 Corinthians 2:3)  And I wrote this very thing to you, lest, when I came, I should have sorrow over those from whom I ought to </a:t>
            </a:r>
            <a:r>
              <a:rPr lang="en-US" sz="3200" b="0" i="0" u="sng" strike="noStrike" baseline="0" dirty="0">
                <a:solidFill>
                  <a:schemeClr val="bg1"/>
                </a:solidFill>
                <a:latin typeface="Verdana" panose="020B0604030504040204" pitchFamily="34" charset="0"/>
              </a:rPr>
              <a:t>have joy</a:t>
            </a:r>
            <a:r>
              <a:rPr lang="en-US" sz="3200" b="0" i="0" u="none" strike="noStrike" baseline="0" dirty="0">
                <a:solidFill>
                  <a:schemeClr val="bg1"/>
                </a:solidFill>
                <a:latin typeface="Verdana" panose="020B0604030504040204" pitchFamily="34" charset="0"/>
              </a:rPr>
              <a:t>, having confidence in you all that my joy is </a:t>
            </a:r>
            <a:r>
              <a:rPr lang="en-US" sz="3200" b="0" i="1" u="none" strike="noStrike" baseline="0" dirty="0">
                <a:solidFill>
                  <a:schemeClr val="bg1"/>
                </a:solidFill>
                <a:latin typeface="Verdana" panose="020B0604030504040204" pitchFamily="34" charset="0"/>
              </a:rPr>
              <a:t>the joy</a:t>
            </a:r>
            <a:r>
              <a:rPr lang="en-US" sz="3200" b="0" i="0" u="none" strike="noStrike" baseline="0" dirty="0">
                <a:solidFill>
                  <a:schemeClr val="bg1"/>
                </a:solidFill>
                <a:latin typeface="Verdana" panose="020B0604030504040204" pitchFamily="34" charset="0"/>
              </a:rPr>
              <a:t> of you all.</a:t>
            </a:r>
          </a:p>
        </p:txBody>
      </p:sp>
    </p:spTree>
    <p:extLst>
      <p:ext uri="{BB962C8B-B14F-4D97-AF65-F5344CB8AC3E}">
        <p14:creationId xmlns:p14="http://schemas.microsoft.com/office/powerpoint/2010/main" val="3517439285"/>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89EBA-5EF2-9E84-6256-FBDD81B18E4C}"/>
              </a:ext>
            </a:extLst>
          </p:cNvPr>
          <p:cNvSpPr>
            <a:spLocks noGrp="1"/>
          </p:cNvSpPr>
          <p:nvPr>
            <p:ph type="title"/>
          </p:nvPr>
        </p:nvSpPr>
        <p:spPr/>
        <p:txBody>
          <a:bodyPr/>
          <a:lstStyle/>
          <a:p>
            <a:r>
              <a:rPr lang="en-US" dirty="0">
                <a:solidFill>
                  <a:schemeClr val="bg1"/>
                </a:solidFill>
              </a:rPr>
              <a:t>Spirit of Joy / Happiness</a:t>
            </a:r>
          </a:p>
        </p:txBody>
      </p:sp>
      <p:sp>
        <p:nvSpPr>
          <p:cNvPr id="3" name="Content Placeholder 2">
            <a:extLst>
              <a:ext uri="{FF2B5EF4-FFF2-40B4-BE49-F238E27FC236}">
                <a16:creationId xmlns:a16="http://schemas.microsoft.com/office/drawing/2014/main" id="{FCF27C2B-72DB-02BD-ADF3-07CFB8AAE7BC}"/>
              </a:ext>
            </a:extLst>
          </p:cNvPr>
          <p:cNvSpPr>
            <a:spLocks noGrp="1"/>
          </p:cNvSpPr>
          <p:nvPr>
            <p:ph idx="1"/>
          </p:nvPr>
        </p:nvSpPr>
        <p:spPr/>
        <p:txBody>
          <a:bodyPr>
            <a:normAutofit/>
          </a:bodyPr>
          <a:lstStyle/>
          <a:p>
            <a:r>
              <a:rPr lang="en-US" sz="3600" b="0" i="0" u="none" strike="noStrike" baseline="0" dirty="0">
                <a:solidFill>
                  <a:schemeClr val="bg1"/>
                </a:solidFill>
                <a:latin typeface="Verdana" panose="020B0604030504040204" pitchFamily="34" charset="0"/>
              </a:rPr>
              <a:t>(1 Thessalonians 2:19)  For what </a:t>
            </a:r>
            <a:r>
              <a:rPr lang="en-US" sz="3600" b="0" i="1" u="none" strike="noStrike" baseline="0" dirty="0">
                <a:solidFill>
                  <a:schemeClr val="bg1"/>
                </a:solidFill>
                <a:latin typeface="Verdana" panose="020B0604030504040204" pitchFamily="34" charset="0"/>
              </a:rPr>
              <a:t>is</a:t>
            </a:r>
            <a:r>
              <a:rPr lang="en-US" sz="3600" b="0" i="0" u="none" strike="noStrike" baseline="0" dirty="0">
                <a:solidFill>
                  <a:schemeClr val="bg1"/>
                </a:solidFill>
                <a:latin typeface="Verdana" panose="020B0604030504040204" pitchFamily="34" charset="0"/>
              </a:rPr>
              <a:t> our hope, </a:t>
            </a:r>
            <a:r>
              <a:rPr lang="en-US" sz="3600" b="0" i="0" u="sng" strike="noStrike" baseline="0" dirty="0">
                <a:solidFill>
                  <a:schemeClr val="bg1"/>
                </a:solidFill>
                <a:latin typeface="Verdana" panose="020B0604030504040204" pitchFamily="34" charset="0"/>
              </a:rPr>
              <a:t>or joy</a:t>
            </a:r>
            <a:r>
              <a:rPr lang="en-US" sz="3600" b="0" i="0" u="none" strike="noStrike" baseline="0" dirty="0">
                <a:solidFill>
                  <a:schemeClr val="bg1"/>
                </a:solidFill>
                <a:latin typeface="Verdana" panose="020B0604030504040204" pitchFamily="34" charset="0"/>
              </a:rPr>
              <a:t>, or crown of rejoicing? </a:t>
            </a:r>
            <a:r>
              <a:rPr lang="en-US" sz="3600" b="0" i="1" u="none" strike="noStrike" baseline="0" dirty="0">
                <a:solidFill>
                  <a:schemeClr val="bg1"/>
                </a:solidFill>
                <a:latin typeface="Verdana" panose="020B0604030504040204" pitchFamily="34" charset="0"/>
              </a:rPr>
              <a:t>Is it</a:t>
            </a:r>
            <a:r>
              <a:rPr lang="en-US" sz="3600" b="0" i="0" u="none" strike="noStrike" baseline="0" dirty="0">
                <a:solidFill>
                  <a:schemeClr val="bg1"/>
                </a:solidFill>
                <a:latin typeface="Verdana" panose="020B0604030504040204" pitchFamily="34" charset="0"/>
              </a:rPr>
              <a:t> not even you in the presence of our Lord Jesus Christ at His coming?</a:t>
            </a:r>
          </a:p>
        </p:txBody>
      </p:sp>
    </p:spTree>
    <p:extLst>
      <p:ext uri="{BB962C8B-B14F-4D97-AF65-F5344CB8AC3E}">
        <p14:creationId xmlns:p14="http://schemas.microsoft.com/office/powerpoint/2010/main" val="2233788238"/>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89EBA-5EF2-9E84-6256-FBDD81B18E4C}"/>
              </a:ext>
            </a:extLst>
          </p:cNvPr>
          <p:cNvSpPr>
            <a:spLocks noGrp="1"/>
          </p:cNvSpPr>
          <p:nvPr>
            <p:ph type="title"/>
          </p:nvPr>
        </p:nvSpPr>
        <p:spPr/>
        <p:txBody>
          <a:bodyPr/>
          <a:lstStyle/>
          <a:p>
            <a:r>
              <a:rPr lang="en-US" dirty="0">
                <a:solidFill>
                  <a:schemeClr val="bg1"/>
                </a:solidFill>
              </a:rPr>
              <a:t>Spirit of Fellowship</a:t>
            </a:r>
          </a:p>
        </p:txBody>
      </p:sp>
      <p:sp>
        <p:nvSpPr>
          <p:cNvPr id="3" name="Content Placeholder 2">
            <a:extLst>
              <a:ext uri="{FF2B5EF4-FFF2-40B4-BE49-F238E27FC236}">
                <a16:creationId xmlns:a16="http://schemas.microsoft.com/office/drawing/2014/main" id="{FCF27C2B-72DB-02BD-ADF3-07CFB8AAE7BC}"/>
              </a:ext>
            </a:extLst>
          </p:cNvPr>
          <p:cNvSpPr>
            <a:spLocks noGrp="1"/>
          </p:cNvSpPr>
          <p:nvPr>
            <p:ph idx="1"/>
          </p:nvPr>
        </p:nvSpPr>
        <p:spPr/>
        <p:txBody>
          <a:bodyPr>
            <a:normAutofit/>
          </a:bodyPr>
          <a:lstStyle/>
          <a:p>
            <a:r>
              <a:rPr lang="en-US" sz="3600" b="0" i="0" u="none" strike="noStrike" baseline="0" dirty="0">
                <a:solidFill>
                  <a:schemeClr val="bg1"/>
                </a:solidFill>
                <a:latin typeface="Verdana" panose="020B0604030504040204" pitchFamily="34" charset="0"/>
              </a:rPr>
              <a:t>More than just at holidays</a:t>
            </a:r>
          </a:p>
          <a:p>
            <a:r>
              <a:rPr lang="en-US" sz="3600" b="0" i="0" u="none" strike="noStrike" baseline="0" dirty="0">
                <a:solidFill>
                  <a:schemeClr val="bg1"/>
                </a:solidFill>
                <a:latin typeface="Verdana" panose="020B0604030504040204" pitchFamily="34" charset="0"/>
              </a:rPr>
              <a:t>(Philippians 1:5)  for your fellowship in the gospel from the first day until now,</a:t>
            </a:r>
          </a:p>
          <a:p>
            <a:r>
              <a:rPr lang="en-US" sz="3600" b="0" i="0" u="none" strike="noStrike" baseline="0" dirty="0">
                <a:solidFill>
                  <a:schemeClr val="bg1"/>
                </a:solidFill>
                <a:latin typeface="Verdana" panose="020B0604030504040204" pitchFamily="34" charset="0"/>
              </a:rPr>
              <a:t>(1 Corinthians 1:9)  God </a:t>
            </a:r>
            <a:r>
              <a:rPr lang="en-US" sz="3600" b="0" i="1" u="none" strike="noStrike" baseline="0" dirty="0">
                <a:solidFill>
                  <a:schemeClr val="bg1"/>
                </a:solidFill>
                <a:latin typeface="Verdana" panose="020B0604030504040204" pitchFamily="34" charset="0"/>
              </a:rPr>
              <a:t>is</a:t>
            </a:r>
            <a:r>
              <a:rPr lang="en-US" sz="3600" b="0" i="0" u="none" strike="noStrike" baseline="0" dirty="0">
                <a:solidFill>
                  <a:schemeClr val="bg1"/>
                </a:solidFill>
                <a:latin typeface="Verdana" panose="020B0604030504040204" pitchFamily="34" charset="0"/>
              </a:rPr>
              <a:t> faithful, by whom you were called into the fellowship of His Son, Jesus Christ our Lord.</a:t>
            </a:r>
          </a:p>
        </p:txBody>
      </p:sp>
    </p:spTree>
    <p:extLst>
      <p:ext uri="{BB962C8B-B14F-4D97-AF65-F5344CB8AC3E}">
        <p14:creationId xmlns:p14="http://schemas.microsoft.com/office/powerpoint/2010/main" val="4095838071"/>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89EBA-5EF2-9E84-6256-FBDD81B18E4C}"/>
              </a:ext>
            </a:extLst>
          </p:cNvPr>
          <p:cNvSpPr>
            <a:spLocks noGrp="1"/>
          </p:cNvSpPr>
          <p:nvPr>
            <p:ph type="title"/>
          </p:nvPr>
        </p:nvSpPr>
        <p:spPr/>
        <p:txBody>
          <a:bodyPr/>
          <a:lstStyle/>
          <a:p>
            <a:r>
              <a:rPr lang="en-US" dirty="0">
                <a:solidFill>
                  <a:schemeClr val="bg1"/>
                </a:solidFill>
              </a:rPr>
              <a:t>Spirit of Love</a:t>
            </a:r>
          </a:p>
        </p:txBody>
      </p:sp>
      <p:sp>
        <p:nvSpPr>
          <p:cNvPr id="3" name="Content Placeholder 2">
            <a:extLst>
              <a:ext uri="{FF2B5EF4-FFF2-40B4-BE49-F238E27FC236}">
                <a16:creationId xmlns:a16="http://schemas.microsoft.com/office/drawing/2014/main" id="{FCF27C2B-72DB-02BD-ADF3-07CFB8AAE7BC}"/>
              </a:ext>
            </a:extLst>
          </p:cNvPr>
          <p:cNvSpPr>
            <a:spLocks noGrp="1"/>
          </p:cNvSpPr>
          <p:nvPr>
            <p:ph idx="1"/>
          </p:nvPr>
        </p:nvSpPr>
        <p:spPr/>
        <p:txBody>
          <a:bodyPr>
            <a:normAutofit/>
          </a:bodyPr>
          <a:lstStyle/>
          <a:p>
            <a:r>
              <a:rPr lang="en-US" sz="3600" b="0" i="0" u="none" strike="noStrike" baseline="0" dirty="0">
                <a:solidFill>
                  <a:schemeClr val="bg1"/>
                </a:solidFill>
                <a:latin typeface="Verdana" panose="020B0604030504040204" pitchFamily="34" charset="0"/>
              </a:rPr>
              <a:t>(Romans 13:8)  Owe no one anything except to </a:t>
            </a:r>
            <a:r>
              <a:rPr lang="en-US" sz="3600" b="0" i="0" u="sng" strike="noStrike" baseline="0" dirty="0">
                <a:solidFill>
                  <a:schemeClr val="bg1"/>
                </a:solidFill>
                <a:latin typeface="Verdana" panose="020B0604030504040204" pitchFamily="34" charset="0"/>
              </a:rPr>
              <a:t>love one another</a:t>
            </a:r>
            <a:r>
              <a:rPr lang="en-US" sz="3600" b="0" i="0" u="none" strike="noStrike" baseline="0" dirty="0">
                <a:solidFill>
                  <a:schemeClr val="bg1"/>
                </a:solidFill>
                <a:latin typeface="Verdana" panose="020B0604030504040204" pitchFamily="34" charset="0"/>
              </a:rPr>
              <a:t>, for he who loves another has fulfilled the law.</a:t>
            </a:r>
          </a:p>
          <a:p>
            <a:endParaRPr lang="en-US" sz="3600" dirty="0">
              <a:solidFill>
                <a:schemeClr val="bg1"/>
              </a:solidFill>
              <a:latin typeface="Verdana" panose="020B0604030504040204" pitchFamily="34" charset="0"/>
            </a:endParaRPr>
          </a:p>
          <a:p>
            <a:r>
              <a:rPr lang="en-US" sz="3600" b="0" i="0" u="none" strike="noStrike" baseline="0" dirty="0">
                <a:solidFill>
                  <a:schemeClr val="bg1"/>
                </a:solidFill>
                <a:latin typeface="Verdana" panose="020B0604030504040204" pitchFamily="34" charset="0"/>
              </a:rPr>
              <a:t>(1 Thessalonians 4:9)  But concerning brotherly love you have no need that I should write to you, for you yourselves are taught by God to </a:t>
            </a:r>
            <a:r>
              <a:rPr lang="en-US" sz="3600" b="0" i="0" u="sng" strike="noStrike" baseline="0" dirty="0">
                <a:solidFill>
                  <a:schemeClr val="bg1"/>
                </a:solidFill>
                <a:latin typeface="Verdana" panose="020B0604030504040204" pitchFamily="34" charset="0"/>
              </a:rPr>
              <a:t>love one another</a:t>
            </a:r>
            <a:r>
              <a:rPr lang="en-US" sz="3600" b="0" i="0" u="none" strike="noStrike" baseline="0" dirty="0">
                <a:solidFill>
                  <a:schemeClr val="bg1"/>
                </a:solidFill>
                <a:latin typeface="Verdana" panose="020B0604030504040204" pitchFamily="34" charset="0"/>
              </a:rPr>
              <a:t>;</a:t>
            </a:r>
          </a:p>
        </p:txBody>
      </p:sp>
    </p:spTree>
    <p:extLst>
      <p:ext uri="{BB962C8B-B14F-4D97-AF65-F5344CB8AC3E}">
        <p14:creationId xmlns:p14="http://schemas.microsoft.com/office/powerpoint/2010/main" val="4228334367"/>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89EBA-5EF2-9E84-6256-FBDD81B18E4C}"/>
              </a:ext>
            </a:extLst>
          </p:cNvPr>
          <p:cNvSpPr>
            <a:spLocks noGrp="1"/>
          </p:cNvSpPr>
          <p:nvPr>
            <p:ph type="title"/>
          </p:nvPr>
        </p:nvSpPr>
        <p:spPr/>
        <p:txBody>
          <a:bodyPr/>
          <a:lstStyle/>
          <a:p>
            <a:r>
              <a:rPr lang="en-US" dirty="0">
                <a:solidFill>
                  <a:schemeClr val="bg1"/>
                </a:solidFill>
              </a:rPr>
              <a:t>Introduction</a:t>
            </a:r>
          </a:p>
        </p:txBody>
      </p:sp>
      <p:sp>
        <p:nvSpPr>
          <p:cNvPr id="3" name="Content Placeholder 2">
            <a:extLst>
              <a:ext uri="{FF2B5EF4-FFF2-40B4-BE49-F238E27FC236}">
                <a16:creationId xmlns:a16="http://schemas.microsoft.com/office/drawing/2014/main" id="{FCF27C2B-72DB-02BD-ADF3-07CFB8AAE7BC}"/>
              </a:ext>
            </a:extLst>
          </p:cNvPr>
          <p:cNvSpPr>
            <a:spLocks noGrp="1"/>
          </p:cNvSpPr>
          <p:nvPr>
            <p:ph idx="1"/>
          </p:nvPr>
        </p:nvSpPr>
        <p:spPr/>
        <p:txBody>
          <a:bodyPr/>
          <a:lstStyle/>
          <a:p>
            <a:r>
              <a:rPr lang="en-US" sz="4000" dirty="0">
                <a:solidFill>
                  <a:schemeClr val="bg1"/>
                </a:solidFill>
              </a:rPr>
              <a:t>In the hustle and bustle of the holidays, we often lose sight of what is important</a:t>
            </a:r>
          </a:p>
          <a:p>
            <a:r>
              <a:rPr lang="en-US" sz="4000" dirty="0">
                <a:solidFill>
                  <a:schemeClr val="bg1"/>
                </a:solidFill>
              </a:rPr>
              <a:t>Halloween / Thanksgiving / Christmas = </a:t>
            </a:r>
            <a:r>
              <a:rPr lang="en-US" sz="4000" dirty="0" err="1">
                <a:solidFill>
                  <a:schemeClr val="bg1"/>
                </a:solidFill>
              </a:rPr>
              <a:t>Hallothanksmas</a:t>
            </a:r>
            <a:endParaRPr lang="en-US" sz="4000" dirty="0">
              <a:solidFill>
                <a:schemeClr val="bg1"/>
              </a:solidFill>
            </a:endParaRPr>
          </a:p>
          <a:p>
            <a:r>
              <a:rPr lang="en-US" sz="4000" dirty="0">
                <a:solidFill>
                  <a:schemeClr val="bg1"/>
                </a:solidFill>
              </a:rPr>
              <a:t>The holidays become a </a:t>
            </a:r>
            <a:r>
              <a:rPr lang="en-US" sz="4000" dirty="0" err="1">
                <a:solidFill>
                  <a:schemeClr val="bg1"/>
                </a:solidFill>
              </a:rPr>
              <a:t>blurr</a:t>
            </a:r>
            <a:r>
              <a:rPr lang="en-US" sz="4000" dirty="0">
                <a:solidFill>
                  <a:schemeClr val="bg1"/>
                </a:solidFill>
              </a:rPr>
              <a:t> and many are GLAD when they are </a:t>
            </a:r>
            <a:r>
              <a:rPr lang="en-US" sz="4000">
                <a:solidFill>
                  <a:schemeClr val="bg1"/>
                </a:solidFill>
              </a:rPr>
              <a:t>over.</a:t>
            </a:r>
            <a:endParaRPr lang="en-US" sz="4000" dirty="0">
              <a:solidFill>
                <a:schemeClr val="bg1"/>
              </a:solidFill>
            </a:endParaRPr>
          </a:p>
          <a:p>
            <a:endParaRPr lang="en-US" dirty="0"/>
          </a:p>
        </p:txBody>
      </p:sp>
    </p:spTree>
    <p:extLst>
      <p:ext uri="{BB962C8B-B14F-4D97-AF65-F5344CB8AC3E}">
        <p14:creationId xmlns:p14="http://schemas.microsoft.com/office/powerpoint/2010/main" val="2223911217"/>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89EBA-5EF2-9E84-6256-FBDD81B18E4C}"/>
              </a:ext>
            </a:extLst>
          </p:cNvPr>
          <p:cNvSpPr>
            <a:spLocks noGrp="1"/>
          </p:cNvSpPr>
          <p:nvPr>
            <p:ph type="title"/>
          </p:nvPr>
        </p:nvSpPr>
        <p:spPr/>
        <p:txBody>
          <a:bodyPr/>
          <a:lstStyle/>
          <a:p>
            <a:r>
              <a:rPr lang="en-US" dirty="0">
                <a:solidFill>
                  <a:schemeClr val="bg1"/>
                </a:solidFill>
              </a:rPr>
              <a:t>Spirit of Giving</a:t>
            </a:r>
          </a:p>
        </p:txBody>
      </p:sp>
      <p:sp>
        <p:nvSpPr>
          <p:cNvPr id="3" name="Content Placeholder 2">
            <a:extLst>
              <a:ext uri="{FF2B5EF4-FFF2-40B4-BE49-F238E27FC236}">
                <a16:creationId xmlns:a16="http://schemas.microsoft.com/office/drawing/2014/main" id="{FCF27C2B-72DB-02BD-ADF3-07CFB8AAE7BC}"/>
              </a:ext>
            </a:extLst>
          </p:cNvPr>
          <p:cNvSpPr>
            <a:spLocks noGrp="1"/>
          </p:cNvSpPr>
          <p:nvPr>
            <p:ph idx="1"/>
          </p:nvPr>
        </p:nvSpPr>
        <p:spPr/>
        <p:txBody>
          <a:bodyPr/>
          <a:lstStyle/>
          <a:p>
            <a:r>
              <a:rPr lang="en-US" sz="4000" b="0" i="0" u="none" strike="noStrike" baseline="0" dirty="0">
                <a:solidFill>
                  <a:schemeClr val="bg1"/>
                </a:solidFill>
                <a:latin typeface="Verdana" panose="020B0604030504040204" pitchFamily="34" charset="0"/>
              </a:rPr>
              <a:t>(Acts 20:35)  I have shown you in every way, by laboring like this, that you must support the weak. And remember the words of the Lord Jesus, that He said, 'It is more blessed to give than to receive.' "</a:t>
            </a:r>
          </a:p>
          <a:p>
            <a:endParaRPr lang="en-US" dirty="0"/>
          </a:p>
        </p:txBody>
      </p:sp>
    </p:spTree>
    <p:extLst>
      <p:ext uri="{BB962C8B-B14F-4D97-AF65-F5344CB8AC3E}">
        <p14:creationId xmlns:p14="http://schemas.microsoft.com/office/powerpoint/2010/main" val="497866013"/>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89EBA-5EF2-9E84-6256-FBDD81B18E4C}"/>
              </a:ext>
            </a:extLst>
          </p:cNvPr>
          <p:cNvSpPr>
            <a:spLocks noGrp="1"/>
          </p:cNvSpPr>
          <p:nvPr>
            <p:ph type="title"/>
          </p:nvPr>
        </p:nvSpPr>
        <p:spPr/>
        <p:txBody>
          <a:bodyPr/>
          <a:lstStyle/>
          <a:p>
            <a:r>
              <a:rPr lang="en-US" dirty="0">
                <a:solidFill>
                  <a:schemeClr val="bg1"/>
                </a:solidFill>
              </a:rPr>
              <a:t>Spirit of Giving</a:t>
            </a:r>
          </a:p>
        </p:txBody>
      </p:sp>
      <p:sp>
        <p:nvSpPr>
          <p:cNvPr id="3" name="Content Placeholder 2">
            <a:extLst>
              <a:ext uri="{FF2B5EF4-FFF2-40B4-BE49-F238E27FC236}">
                <a16:creationId xmlns:a16="http://schemas.microsoft.com/office/drawing/2014/main" id="{FCF27C2B-72DB-02BD-ADF3-07CFB8AAE7BC}"/>
              </a:ext>
            </a:extLst>
          </p:cNvPr>
          <p:cNvSpPr>
            <a:spLocks noGrp="1"/>
          </p:cNvSpPr>
          <p:nvPr>
            <p:ph idx="1"/>
          </p:nvPr>
        </p:nvSpPr>
        <p:spPr/>
        <p:txBody>
          <a:bodyPr/>
          <a:lstStyle/>
          <a:p>
            <a:pPr algn="ctr"/>
            <a:r>
              <a:rPr lang="en-US" sz="4000" b="0" i="0" u="none" strike="noStrike" baseline="0" dirty="0">
                <a:solidFill>
                  <a:schemeClr val="bg1"/>
                </a:solidFill>
                <a:latin typeface="Verdana" panose="020B0604030504040204" pitchFamily="34" charset="0"/>
              </a:rPr>
              <a:t>REMEMBER:</a:t>
            </a:r>
          </a:p>
          <a:p>
            <a:r>
              <a:rPr lang="en-US" sz="4000" b="0" i="0" u="none" strike="noStrike" baseline="0" dirty="0">
                <a:solidFill>
                  <a:schemeClr val="bg1"/>
                </a:solidFill>
                <a:latin typeface="Verdana" panose="020B0604030504040204" pitchFamily="34" charset="0"/>
              </a:rPr>
              <a:t>Poor / hungry / needy all year</a:t>
            </a:r>
          </a:p>
          <a:p>
            <a:endParaRPr lang="en-US" sz="4000" b="0" i="0" u="none" strike="noStrike" baseline="0" dirty="0">
              <a:solidFill>
                <a:schemeClr val="bg1"/>
              </a:solidFill>
              <a:latin typeface="Verdana" panose="020B0604030504040204" pitchFamily="34" charset="0"/>
            </a:endParaRPr>
          </a:p>
          <a:p>
            <a:r>
              <a:rPr lang="en-US" sz="4000" dirty="0">
                <a:solidFill>
                  <a:schemeClr val="bg1"/>
                </a:solidFill>
                <a:latin typeface="Verdana" panose="020B0604030504040204" pitchFamily="34" charset="0"/>
              </a:rPr>
              <a:t>Orphans / widows every day</a:t>
            </a:r>
          </a:p>
          <a:p>
            <a:endParaRPr lang="en-US" sz="4000" dirty="0">
              <a:solidFill>
                <a:schemeClr val="bg1"/>
              </a:solidFill>
              <a:latin typeface="Verdana" panose="020B0604030504040204" pitchFamily="34" charset="0"/>
            </a:endParaRPr>
          </a:p>
          <a:p>
            <a:r>
              <a:rPr lang="en-US" sz="4000" b="0" i="0" u="none" strike="noStrike" baseline="0" dirty="0">
                <a:solidFill>
                  <a:schemeClr val="bg1"/>
                </a:solidFill>
                <a:latin typeface="Verdana" panose="020B0604030504040204" pitchFamily="34" charset="0"/>
              </a:rPr>
              <a:t>Church support – all year</a:t>
            </a:r>
          </a:p>
          <a:p>
            <a:endParaRPr lang="en-US" dirty="0"/>
          </a:p>
        </p:txBody>
      </p:sp>
    </p:spTree>
    <p:extLst>
      <p:ext uri="{BB962C8B-B14F-4D97-AF65-F5344CB8AC3E}">
        <p14:creationId xmlns:p14="http://schemas.microsoft.com/office/powerpoint/2010/main" val="2918420634"/>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89EBA-5EF2-9E84-6256-FBDD81B18E4C}"/>
              </a:ext>
            </a:extLst>
          </p:cNvPr>
          <p:cNvSpPr>
            <a:spLocks noGrp="1"/>
          </p:cNvSpPr>
          <p:nvPr>
            <p:ph type="title"/>
          </p:nvPr>
        </p:nvSpPr>
        <p:spPr/>
        <p:txBody>
          <a:bodyPr/>
          <a:lstStyle/>
          <a:p>
            <a:r>
              <a:rPr lang="en-US" dirty="0">
                <a:solidFill>
                  <a:schemeClr val="bg1"/>
                </a:solidFill>
              </a:rPr>
              <a:t>Spirit of Receiving</a:t>
            </a:r>
          </a:p>
        </p:txBody>
      </p:sp>
      <p:sp>
        <p:nvSpPr>
          <p:cNvPr id="3" name="Content Placeholder 2">
            <a:extLst>
              <a:ext uri="{FF2B5EF4-FFF2-40B4-BE49-F238E27FC236}">
                <a16:creationId xmlns:a16="http://schemas.microsoft.com/office/drawing/2014/main" id="{FCF27C2B-72DB-02BD-ADF3-07CFB8AAE7BC}"/>
              </a:ext>
            </a:extLst>
          </p:cNvPr>
          <p:cNvSpPr>
            <a:spLocks noGrp="1"/>
          </p:cNvSpPr>
          <p:nvPr>
            <p:ph idx="1"/>
          </p:nvPr>
        </p:nvSpPr>
        <p:spPr/>
        <p:txBody>
          <a:bodyPr>
            <a:normAutofit/>
          </a:bodyPr>
          <a:lstStyle/>
          <a:p>
            <a:pPr marR="0" algn="l" rtl="0"/>
            <a:endParaRPr lang="en-US" sz="4000" b="0" i="0" u="none" strike="noStrike" baseline="0" dirty="0">
              <a:solidFill>
                <a:schemeClr val="bg1"/>
              </a:solidFill>
              <a:latin typeface="Verdana" panose="020B0604030504040204" pitchFamily="34" charset="0"/>
            </a:endParaRPr>
          </a:p>
          <a:p>
            <a:pPr marR="0" algn="l" rtl="0"/>
            <a:r>
              <a:rPr lang="en-US" sz="4000" b="0" i="0" u="none" strike="noStrike" baseline="0" dirty="0">
                <a:solidFill>
                  <a:schemeClr val="bg1"/>
                </a:solidFill>
                <a:latin typeface="Verdana" panose="020B0604030504040204" pitchFamily="34" charset="0"/>
              </a:rPr>
              <a:t>(James 1:17)  Every good gift and every perfect gift is from above, and comes down from the Father of lights, with whom there is no variation or shadow of turning.</a:t>
            </a:r>
          </a:p>
        </p:txBody>
      </p:sp>
    </p:spTree>
    <p:extLst>
      <p:ext uri="{BB962C8B-B14F-4D97-AF65-F5344CB8AC3E}">
        <p14:creationId xmlns:p14="http://schemas.microsoft.com/office/powerpoint/2010/main" val="1955792439"/>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89EBA-5EF2-9E84-6256-FBDD81B18E4C}"/>
              </a:ext>
            </a:extLst>
          </p:cNvPr>
          <p:cNvSpPr>
            <a:spLocks noGrp="1"/>
          </p:cNvSpPr>
          <p:nvPr>
            <p:ph type="title"/>
          </p:nvPr>
        </p:nvSpPr>
        <p:spPr/>
        <p:txBody>
          <a:bodyPr/>
          <a:lstStyle/>
          <a:p>
            <a:r>
              <a:rPr lang="en-US" dirty="0">
                <a:solidFill>
                  <a:schemeClr val="bg1"/>
                </a:solidFill>
              </a:rPr>
              <a:t>Spirit of Receiving</a:t>
            </a:r>
          </a:p>
        </p:txBody>
      </p:sp>
      <p:sp>
        <p:nvSpPr>
          <p:cNvPr id="3" name="Content Placeholder 2">
            <a:extLst>
              <a:ext uri="{FF2B5EF4-FFF2-40B4-BE49-F238E27FC236}">
                <a16:creationId xmlns:a16="http://schemas.microsoft.com/office/drawing/2014/main" id="{FCF27C2B-72DB-02BD-ADF3-07CFB8AAE7BC}"/>
              </a:ext>
            </a:extLst>
          </p:cNvPr>
          <p:cNvSpPr>
            <a:spLocks noGrp="1"/>
          </p:cNvSpPr>
          <p:nvPr>
            <p:ph idx="1"/>
          </p:nvPr>
        </p:nvSpPr>
        <p:spPr/>
        <p:txBody>
          <a:bodyPr>
            <a:normAutofit/>
          </a:bodyPr>
          <a:lstStyle/>
          <a:p>
            <a:pPr marR="0" algn="ctr" rtl="0"/>
            <a:r>
              <a:rPr lang="en-US" sz="4000" b="0" i="0" u="none" strike="noStrike" baseline="0" dirty="0">
                <a:solidFill>
                  <a:schemeClr val="bg1"/>
                </a:solidFill>
                <a:latin typeface="Verdana" panose="020B0604030504040204" pitchFamily="34" charset="0"/>
              </a:rPr>
              <a:t>REMEMBER:</a:t>
            </a:r>
          </a:p>
          <a:p>
            <a:pPr marR="0" algn="ctr" rtl="0"/>
            <a:endParaRPr lang="en-US" sz="4000" b="0" i="0" u="none" strike="noStrike" baseline="0" dirty="0">
              <a:solidFill>
                <a:schemeClr val="bg1"/>
              </a:solidFill>
              <a:latin typeface="Verdana" panose="020B0604030504040204" pitchFamily="34" charset="0"/>
            </a:endParaRPr>
          </a:p>
          <a:p>
            <a:pPr marR="0" algn="l" rtl="0"/>
            <a:r>
              <a:rPr lang="en-US" sz="4000" dirty="0">
                <a:solidFill>
                  <a:schemeClr val="bg1"/>
                </a:solidFill>
                <a:latin typeface="Verdana" panose="020B0604030504040204" pitchFamily="34" charset="0"/>
              </a:rPr>
              <a:t>A gift shows the giver cares</a:t>
            </a:r>
          </a:p>
          <a:p>
            <a:pPr marR="0" algn="l" rtl="0"/>
            <a:endParaRPr lang="en-US" sz="4000" dirty="0">
              <a:solidFill>
                <a:schemeClr val="bg1"/>
              </a:solidFill>
              <a:latin typeface="Verdana" panose="020B0604030504040204" pitchFamily="34" charset="0"/>
            </a:endParaRPr>
          </a:p>
          <a:p>
            <a:pPr marR="0" algn="l" rtl="0"/>
            <a:r>
              <a:rPr lang="en-US" sz="4000" b="0" i="0" u="none" strike="noStrike" baseline="0" dirty="0">
                <a:solidFill>
                  <a:schemeClr val="bg1"/>
                </a:solidFill>
                <a:latin typeface="Verdana" panose="020B0604030504040204" pitchFamily="34" charset="0"/>
              </a:rPr>
              <a:t>Appreciate what you get (big or small)</a:t>
            </a:r>
          </a:p>
        </p:txBody>
      </p:sp>
    </p:spTree>
    <p:extLst>
      <p:ext uri="{BB962C8B-B14F-4D97-AF65-F5344CB8AC3E}">
        <p14:creationId xmlns:p14="http://schemas.microsoft.com/office/powerpoint/2010/main" val="1812089442"/>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89EBA-5EF2-9E84-6256-FBDD81B18E4C}"/>
              </a:ext>
            </a:extLst>
          </p:cNvPr>
          <p:cNvSpPr>
            <a:spLocks noGrp="1"/>
          </p:cNvSpPr>
          <p:nvPr>
            <p:ph type="title"/>
          </p:nvPr>
        </p:nvSpPr>
        <p:spPr/>
        <p:txBody>
          <a:bodyPr/>
          <a:lstStyle/>
          <a:p>
            <a:r>
              <a:rPr lang="en-US" dirty="0">
                <a:solidFill>
                  <a:schemeClr val="bg1"/>
                </a:solidFill>
              </a:rPr>
              <a:t>Spirit of Forgiving</a:t>
            </a:r>
          </a:p>
        </p:txBody>
      </p:sp>
      <p:sp>
        <p:nvSpPr>
          <p:cNvPr id="3" name="Content Placeholder 2">
            <a:extLst>
              <a:ext uri="{FF2B5EF4-FFF2-40B4-BE49-F238E27FC236}">
                <a16:creationId xmlns:a16="http://schemas.microsoft.com/office/drawing/2014/main" id="{FCF27C2B-72DB-02BD-ADF3-07CFB8AAE7BC}"/>
              </a:ext>
            </a:extLst>
          </p:cNvPr>
          <p:cNvSpPr>
            <a:spLocks noGrp="1"/>
          </p:cNvSpPr>
          <p:nvPr>
            <p:ph idx="1"/>
          </p:nvPr>
        </p:nvSpPr>
        <p:spPr/>
        <p:txBody>
          <a:bodyPr>
            <a:normAutofit/>
          </a:bodyPr>
          <a:lstStyle/>
          <a:p>
            <a:pPr marR="0" rtl="0"/>
            <a:r>
              <a:rPr lang="en-US" sz="4000" dirty="0">
                <a:solidFill>
                  <a:schemeClr val="bg1"/>
                </a:solidFill>
                <a:latin typeface="Verdana" panose="020B0604030504040204" pitchFamily="34" charset="0"/>
              </a:rPr>
              <a:t>Today – all is forgiven</a:t>
            </a:r>
          </a:p>
          <a:p>
            <a:pPr marR="0" rtl="0"/>
            <a:r>
              <a:rPr lang="en-US" sz="4000" b="0" i="0" u="none" strike="noStrike" baseline="0" dirty="0">
                <a:solidFill>
                  <a:schemeClr val="bg1"/>
                </a:solidFill>
                <a:latin typeface="Verdana" panose="020B0604030504040204" pitchFamily="34" charset="0"/>
              </a:rPr>
              <a:t>What about 2 weeks from now?</a:t>
            </a:r>
          </a:p>
          <a:p>
            <a:pPr marR="0" rtl="0"/>
            <a:endParaRPr lang="en-US" sz="4000" b="0" i="0" u="none" strike="noStrike" baseline="0" dirty="0">
              <a:solidFill>
                <a:schemeClr val="bg1"/>
              </a:solidFill>
              <a:latin typeface="Verdana" panose="020B0604030504040204" pitchFamily="34" charset="0"/>
            </a:endParaRPr>
          </a:p>
          <a:p>
            <a:r>
              <a:rPr lang="en-US" sz="4000" b="0" i="0" u="none" strike="noStrike" baseline="0" dirty="0">
                <a:solidFill>
                  <a:schemeClr val="bg1"/>
                </a:solidFill>
                <a:latin typeface="Verdana" panose="020B0604030504040204" pitchFamily="34" charset="0"/>
              </a:rPr>
              <a:t>(Matthew 6:14)  "For if you forgive men their trespasses, your heavenly Father will also forgive you.</a:t>
            </a:r>
          </a:p>
          <a:p>
            <a:pPr marR="0" rtl="0"/>
            <a:endParaRPr lang="en-US" sz="4000" b="0" i="0" u="none" strike="noStrike" baseline="0" dirty="0">
              <a:solidFill>
                <a:schemeClr val="bg1"/>
              </a:solidFill>
              <a:latin typeface="Verdana" panose="020B0604030504040204" pitchFamily="34" charset="0"/>
            </a:endParaRPr>
          </a:p>
        </p:txBody>
      </p:sp>
    </p:spTree>
    <p:extLst>
      <p:ext uri="{BB962C8B-B14F-4D97-AF65-F5344CB8AC3E}">
        <p14:creationId xmlns:p14="http://schemas.microsoft.com/office/powerpoint/2010/main" val="4016605627"/>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89EBA-5EF2-9E84-6256-FBDD81B18E4C}"/>
              </a:ext>
            </a:extLst>
          </p:cNvPr>
          <p:cNvSpPr>
            <a:spLocks noGrp="1"/>
          </p:cNvSpPr>
          <p:nvPr>
            <p:ph type="title"/>
          </p:nvPr>
        </p:nvSpPr>
        <p:spPr/>
        <p:txBody>
          <a:bodyPr/>
          <a:lstStyle/>
          <a:p>
            <a:r>
              <a:rPr lang="en-US" dirty="0">
                <a:solidFill>
                  <a:schemeClr val="bg1"/>
                </a:solidFill>
              </a:rPr>
              <a:t>Spirit of Forgiving</a:t>
            </a:r>
          </a:p>
        </p:txBody>
      </p:sp>
      <p:sp>
        <p:nvSpPr>
          <p:cNvPr id="3" name="Content Placeholder 2">
            <a:extLst>
              <a:ext uri="{FF2B5EF4-FFF2-40B4-BE49-F238E27FC236}">
                <a16:creationId xmlns:a16="http://schemas.microsoft.com/office/drawing/2014/main" id="{FCF27C2B-72DB-02BD-ADF3-07CFB8AAE7BC}"/>
              </a:ext>
            </a:extLst>
          </p:cNvPr>
          <p:cNvSpPr>
            <a:spLocks noGrp="1"/>
          </p:cNvSpPr>
          <p:nvPr>
            <p:ph idx="1"/>
          </p:nvPr>
        </p:nvSpPr>
        <p:spPr/>
        <p:txBody>
          <a:bodyPr>
            <a:normAutofit/>
          </a:bodyPr>
          <a:lstStyle/>
          <a:p>
            <a:pPr marR="0" algn="l" rtl="0"/>
            <a:r>
              <a:rPr lang="en-US" sz="4000" b="0" i="0" u="none" strike="noStrike" baseline="0" dirty="0">
                <a:solidFill>
                  <a:schemeClr val="bg1"/>
                </a:solidFill>
                <a:latin typeface="Verdana" panose="020B0604030504040204" pitchFamily="34" charset="0"/>
              </a:rPr>
              <a:t>(Matthew 18:21)  Then Peter came to Him and said, "Lord, how often shall my brother sin against me, and I forgive him? Up to seven times?"</a:t>
            </a:r>
          </a:p>
          <a:p>
            <a:pPr marR="0" algn="l" rtl="0"/>
            <a:r>
              <a:rPr lang="en-US" sz="4000" b="0" i="0" u="none" strike="noStrike" baseline="0" dirty="0">
                <a:solidFill>
                  <a:schemeClr val="bg1"/>
                </a:solidFill>
                <a:latin typeface="Verdana" panose="020B0604030504040204" pitchFamily="34" charset="0"/>
              </a:rPr>
              <a:t>(Matthew 18:22)  Jesus said to him, "I do not say to you, up to seven times, but up to seventy times seven.</a:t>
            </a:r>
          </a:p>
        </p:txBody>
      </p:sp>
    </p:spTree>
    <p:extLst>
      <p:ext uri="{BB962C8B-B14F-4D97-AF65-F5344CB8AC3E}">
        <p14:creationId xmlns:p14="http://schemas.microsoft.com/office/powerpoint/2010/main" val="1219019777"/>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89EBA-5EF2-9E84-6256-FBDD81B18E4C}"/>
              </a:ext>
            </a:extLst>
          </p:cNvPr>
          <p:cNvSpPr>
            <a:spLocks noGrp="1"/>
          </p:cNvSpPr>
          <p:nvPr>
            <p:ph type="title"/>
          </p:nvPr>
        </p:nvSpPr>
        <p:spPr/>
        <p:txBody>
          <a:bodyPr/>
          <a:lstStyle/>
          <a:p>
            <a:r>
              <a:rPr lang="en-US" dirty="0">
                <a:solidFill>
                  <a:schemeClr val="bg1"/>
                </a:solidFill>
              </a:rPr>
              <a:t>Spirit of Kindness</a:t>
            </a:r>
          </a:p>
        </p:txBody>
      </p:sp>
      <p:sp>
        <p:nvSpPr>
          <p:cNvPr id="3" name="Content Placeholder 2">
            <a:extLst>
              <a:ext uri="{FF2B5EF4-FFF2-40B4-BE49-F238E27FC236}">
                <a16:creationId xmlns:a16="http://schemas.microsoft.com/office/drawing/2014/main" id="{FCF27C2B-72DB-02BD-ADF3-07CFB8AAE7BC}"/>
              </a:ext>
            </a:extLst>
          </p:cNvPr>
          <p:cNvSpPr>
            <a:spLocks noGrp="1"/>
          </p:cNvSpPr>
          <p:nvPr>
            <p:ph idx="1"/>
          </p:nvPr>
        </p:nvSpPr>
        <p:spPr/>
        <p:txBody>
          <a:bodyPr>
            <a:normAutofit/>
          </a:bodyPr>
          <a:lstStyle/>
          <a:p>
            <a:r>
              <a:rPr lang="en-US" sz="3600" b="0" i="0" u="none" strike="noStrike" baseline="0" dirty="0">
                <a:solidFill>
                  <a:schemeClr val="bg1"/>
                </a:solidFill>
                <a:latin typeface="Verdana" panose="020B0604030504040204" pitchFamily="34" charset="0"/>
              </a:rPr>
              <a:t>(Proverbs 31:26)  She opens her mouth with wisdom, And on her tongue </a:t>
            </a:r>
            <a:r>
              <a:rPr lang="en-US" sz="3600" b="0" i="1" u="none" strike="noStrike" baseline="0" dirty="0">
                <a:solidFill>
                  <a:schemeClr val="bg1"/>
                </a:solidFill>
                <a:latin typeface="Verdana" panose="020B0604030504040204" pitchFamily="34" charset="0"/>
              </a:rPr>
              <a:t>is</a:t>
            </a:r>
            <a:r>
              <a:rPr lang="en-US" sz="3600" b="0" i="0" u="none" strike="noStrike" baseline="0" dirty="0">
                <a:solidFill>
                  <a:schemeClr val="bg1"/>
                </a:solidFill>
                <a:latin typeface="Verdana" panose="020B0604030504040204" pitchFamily="34" charset="0"/>
              </a:rPr>
              <a:t> </a:t>
            </a:r>
            <a:r>
              <a:rPr lang="en-US" sz="3600" b="0" i="0" u="sng" strike="noStrike" baseline="0" dirty="0">
                <a:solidFill>
                  <a:schemeClr val="bg1"/>
                </a:solidFill>
                <a:latin typeface="Verdana" panose="020B0604030504040204" pitchFamily="34" charset="0"/>
              </a:rPr>
              <a:t>the law of kindness</a:t>
            </a:r>
            <a:r>
              <a:rPr lang="en-US" sz="3600" b="0" i="0" u="none" strike="noStrike" baseline="0" dirty="0">
                <a:solidFill>
                  <a:schemeClr val="bg1"/>
                </a:solidFill>
                <a:latin typeface="Verdana" panose="020B0604030504040204" pitchFamily="34" charset="0"/>
              </a:rPr>
              <a:t>.</a:t>
            </a:r>
          </a:p>
          <a:p>
            <a:r>
              <a:rPr lang="en-US" sz="3600" b="0" i="0" u="none" strike="noStrike" baseline="0" dirty="0">
                <a:solidFill>
                  <a:schemeClr val="bg1"/>
                </a:solidFill>
                <a:latin typeface="Verdana" panose="020B0604030504040204" pitchFamily="34" charset="0"/>
              </a:rPr>
              <a:t>(2 Peter 1:7)  </a:t>
            </a:r>
            <a:r>
              <a:rPr lang="en-US" sz="3600" b="0" i="0" u="sng" strike="noStrike" baseline="0" dirty="0">
                <a:solidFill>
                  <a:schemeClr val="bg1"/>
                </a:solidFill>
                <a:latin typeface="Verdana" panose="020B0604030504040204" pitchFamily="34" charset="0"/>
              </a:rPr>
              <a:t>to godliness brotherly kindness</a:t>
            </a:r>
            <a:r>
              <a:rPr lang="en-US" sz="3600" b="0" i="0" u="none" strike="noStrike" baseline="0" dirty="0">
                <a:solidFill>
                  <a:schemeClr val="bg1"/>
                </a:solidFill>
                <a:latin typeface="Verdana" panose="020B0604030504040204" pitchFamily="34" charset="0"/>
              </a:rPr>
              <a:t>, and to brotherly kindness love.</a:t>
            </a:r>
          </a:p>
          <a:p>
            <a:r>
              <a:rPr lang="en-US" sz="3600" b="0" i="0" u="none" strike="noStrike" baseline="0" dirty="0">
                <a:solidFill>
                  <a:schemeClr val="bg1"/>
                </a:solidFill>
                <a:latin typeface="Verdana" panose="020B0604030504040204" pitchFamily="34" charset="0"/>
              </a:rPr>
              <a:t>(Ephesians 4:32)  And </a:t>
            </a:r>
            <a:r>
              <a:rPr lang="en-US" sz="3600" b="1" i="0" u="sng" strike="noStrike" baseline="0" dirty="0">
                <a:solidFill>
                  <a:schemeClr val="bg1"/>
                </a:solidFill>
                <a:latin typeface="Verdana" panose="020B0604030504040204" pitchFamily="34" charset="0"/>
              </a:rPr>
              <a:t>be kind to one another</a:t>
            </a:r>
            <a:r>
              <a:rPr lang="en-US" sz="3600" b="0" i="0" u="none" strike="noStrike" baseline="0" dirty="0">
                <a:solidFill>
                  <a:schemeClr val="bg1"/>
                </a:solidFill>
                <a:latin typeface="Verdana" panose="020B0604030504040204" pitchFamily="34" charset="0"/>
              </a:rPr>
              <a:t>, tenderhearted, forgiving one another, even as God in Christ forgave you.</a:t>
            </a:r>
          </a:p>
        </p:txBody>
      </p:sp>
    </p:spTree>
    <p:extLst>
      <p:ext uri="{BB962C8B-B14F-4D97-AF65-F5344CB8AC3E}">
        <p14:creationId xmlns:p14="http://schemas.microsoft.com/office/powerpoint/2010/main" val="2862772464"/>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194</TotalTime>
  <Words>615</Words>
  <Application>Microsoft Office PowerPoint</Application>
  <PresentationFormat>Widescreen</PresentationFormat>
  <Paragraphs>56</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Verdana</vt:lpstr>
      <vt:lpstr>Office Theme</vt:lpstr>
      <vt:lpstr>The Spirit of Christmas</vt:lpstr>
      <vt:lpstr>Introduction</vt:lpstr>
      <vt:lpstr>Spirit of Giving</vt:lpstr>
      <vt:lpstr>Spirit of Giving</vt:lpstr>
      <vt:lpstr>Spirit of Receiving</vt:lpstr>
      <vt:lpstr>Spirit of Receiving</vt:lpstr>
      <vt:lpstr>Spirit of Forgiving</vt:lpstr>
      <vt:lpstr>Spirit of Forgiving</vt:lpstr>
      <vt:lpstr>Spirit of Kindness</vt:lpstr>
      <vt:lpstr>Spirit of Joy / Happiness</vt:lpstr>
      <vt:lpstr>Spirit of Joy / Happiness</vt:lpstr>
      <vt:lpstr>Spirit of Joy / Happiness</vt:lpstr>
      <vt:lpstr>Spirit of Fellowship</vt:lpstr>
      <vt:lpstr>Spirit of Love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Spirit of Christmas</dc:title>
  <dc:creator>Manly Luscombe</dc:creator>
  <cp:lastModifiedBy>Manly Luscombe</cp:lastModifiedBy>
  <cp:revision>1</cp:revision>
  <dcterms:created xsi:type="dcterms:W3CDTF">2022-11-22T16:32:20Z</dcterms:created>
  <dcterms:modified xsi:type="dcterms:W3CDTF">2022-11-22T19:46:58Z</dcterms:modified>
</cp:coreProperties>
</file>