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0080625" cy="5670550"/>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7777" y="504050"/>
            <a:ext cx="7173699" cy="2646257"/>
          </a:xfrm>
        </p:spPr>
        <p:txBody>
          <a:bodyPr anchor="b">
            <a:normAutofit/>
          </a:bodyPr>
          <a:lstStyle>
            <a:lvl1pPr algn="ctr">
              <a:defRPr sz="3969">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447777" y="3213312"/>
            <a:ext cx="7173699" cy="1575153"/>
          </a:xfrm>
        </p:spPr>
        <p:txBody>
          <a:bodyPr anchor="t">
            <a:normAutofit/>
          </a:bodyPr>
          <a:lstStyle>
            <a:lvl1pPr marL="0" indent="0" algn="ctr">
              <a:buNone/>
              <a:defRPr sz="1736">
                <a:gradFill flip="none" rotWithShape="1">
                  <a:gsLst>
                    <a:gs pos="0">
                      <a:schemeClr val="tx1"/>
                    </a:gs>
                    <a:gs pos="100000">
                      <a:schemeClr val="tx1">
                        <a:lumMod val="75000"/>
                      </a:schemeClr>
                    </a:gs>
                  </a:gsLst>
                  <a:lin ang="5400000" scaled="0"/>
                  <a:tileRect/>
                </a:gradFill>
              </a:defRPr>
            </a:lvl1pPr>
            <a:lvl2pPr marL="378013" indent="0" algn="ctr">
              <a:buNone/>
              <a:defRPr>
                <a:solidFill>
                  <a:schemeClr val="tx1">
                    <a:tint val="75000"/>
                  </a:schemeClr>
                </a:solidFill>
              </a:defRPr>
            </a:lvl2pPr>
            <a:lvl3pPr marL="756026" indent="0" algn="ctr">
              <a:buNone/>
              <a:defRPr>
                <a:solidFill>
                  <a:schemeClr val="tx1">
                    <a:tint val="75000"/>
                  </a:schemeClr>
                </a:solidFill>
              </a:defRPr>
            </a:lvl3pPr>
            <a:lvl4pPr marL="1134039" indent="0" algn="ctr">
              <a:buNone/>
              <a:defRPr>
                <a:solidFill>
                  <a:schemeClr val="tx1">
                    <a:tint val="75000"/>
                  </a:schemeClr>
                </a:solidFill>
              </a:defRPr>
            </a:lvl4pPr>
            <a:lvl5pPr marL="1512052" indent="0" algn="ctr">
              <a:buNone/>
              <a:defRPr>
                <a:solidFill>
                  <a:schemeClr val="tx1">
                    <a:tint val="75000"/>
                  </a:schemeClr>
                </a:solidFill>
              </a:defRPr>
            </a:lvl5pPr>
            <a:lvl6pPr marL="1890065" indent="0" algn="ctr">
              <a:buNone/>
              <a:defRPr>
                <a:solidFill>
                  <a:schemeClr val="tx1">
                    <a:tint val="75000"/>
                  </a:schemeClr>
                </a:solidFill>
              </a:defRPr>
            </a:lvl6pPr>
            <a:lvl7pPr marL="2268078" indent="0" algn="ctr">
              <a:buNone/>
              <a:defRPr>
                <a:solidFill>
                  <a:schemeClr val="tx1">
                    <a:tint val="75000"/>
                  </a:schemeClr>
                </a:solidFill>
              </a:defRPr>
            </a:lvl7pPr>
            <a:lvl8pPr marL="2646091" indent="0" algn="ctr">
              <a:buNone/>
              <a:defRPr>
                <a:solidFill>
                  <a:schemeClr val="tx1">
                    <a:tint val="75000"/>
                  </a:schemeClr>
                </a:solidFill>
              </a:defRPr>
            </a:lvl8pPr>
            <a:lvl9pPr marL="302410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477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3746" y="3913378"/>
            <a:ext cx="8190508" cy="468608"/>
          </a:xfrm>
        </p:spPr>
        <p:txBody>
          <a:bodyPr anchor="b">
            <a:normAutofit/>
          </a:bodyPr>
          <a:lstStyle>
            <a:lvl1pPr algn="l">
              <a:defRPr sz="1984"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6789" y="770719"/>
            <a:ext cx="6801399" cy="261696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a:t>Click icon to add picture</a:t>
            </a:r>
            <a:endParaRPr lang="en-US" dirty="0"/>
          </a:p>
        </p:txBody>
      </p:sp>
      <p:sp>
        <p:nvSpPr>
          <p:cNvPr id="4" name="Text Placeholder 3"/>
          <p:cNvSpPr>
            <a:spLocks noGrp="1"/>
          </p:cNvSpPr>
          <p:nvPr>
            <p:ph type="body" sz="half" idx="2"/>
          </p:nvPr>
        </p:nvSpPr>
        <p:spPr>
          <a:xfrm>
            <a:off x="943746" y="4381986"/>
            <a:ext cx="8190508" cy="408227"/>
          </a:xfrm>
        </p:spPr>
        <p:txBody>
          <a:bodyPr>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Edit Master text styles</a:t>
            </a:r>
          </a:p>
        </p:txBody>
      </p:sp>
      <p:sp>
        <p:nvSpPr>
          <p:cNvPr id="5" name="Date Placeholder 4"/>
          <p:cNvSpPr>
            <a:spLocks noGrp="1"/>
          </p:cNvSpPr>
          <p:nvPr>
            <p:ph type="dt" sz="half" idx="10"/>
          </p:nvPr>
        </p:nvSpPr>
        <p:spPr/>
        <p:txBody>
          <a:bodyPr/>
          <a:lstStyle/>
          <a:p>
            <a:r>
              <a:rPr lang="en-US" sz="1400" strike="noStrike" spc="-1">
                <a:solidFill>
                  <a:srgbClr val="000000"/>
                </a:solidFill>
                <a:uFill>
                  <a:solidFill>
                    <a:srgbClr val="FFFFFF"/>
                  </a:solidFill>
                </a:uFill>
                <a:latin typeface="Times New Roman"/>
              </a:rPr>
              <a:t>&lt;date/time&gt;</a:t>
            </a:r>
          </a:p>
        </p:txBody>
      </p:sp>
      <p:sp>
        <p:nvSpPr>
          <p:cNvPr id="6" name="Footer Placeholder 5"/>
          <p:cNvSpPr>
            <a:spLocks noGrp="1"/>
          </p:cNvSpPr>
          <p:nvPr>
            <p:ph type="ftr" sz="quarter" idx="11"/>
          </p:nvPr>
        </p:nvSpPr>
        <p:spPr/>
        <p:txBody>
          <a:bodyPr/>
          <a:lstStyle/>
          <a:p>
            <a:pPr algn="ctr"/>
            <a:r>
              <a:rPr lang="en-US" sz="1400" strike="noStrike" spc="-1">
                <a:solidFill>
                  <a:srgbClr val="000000"/>
                </a:solidFill>
                <a:uFill>
                  <a:solidFill>
                    <a:srgbClr val="FFFFFF"/>
                  </a:solidFill>
                </a:uFill>
                <a:latin typeface="Times New Roman"/>
              </a:rPr>
              <a:t>&lt;footer&gt;</a:t>
            </a:r>
          </a:p>
        </p:txBody>
      </p:sp>
      <p:sp>
        <p:nvSpPr>
          <p:cNvPr id="7" name="Slide Number Placeholder 6"/>
          <p:cNvSpPr>
            <a:spLocks noGrp="1"/>
          </p:cNvSpPr>
          <p:nvPr>
            <p:ph type="sldNum" sz="quarter" idx="12"/>
          </p:nvPr>
        </p:nvSpPr>
        <p:spPr/>
        <p:txBody>
          <a:bodyPr/>
          <a:lstStyle/>
          <a:p>
            <a:pPr algn="r"/>
            <a:fld id="{C9755D9D-0FA9-4216-8E5D-E459EBD34BCB}" type="slidenum">
              <a:rPr lang="en-US" sz="1400" strike="noStrike" spc="-1" smtClean="0">
                <a:solidFill>
                  <a:srgbClr val="000000"/>
                </a:solidFill>
                <a:uFill>
                  <a:solidFill>
                    <a:srgbClr val="FFFFFF"/>
                  </a:solidFill>
                </a:uFill>
                <a:latin typeface="Times New Roman"/>
              </a:rPr>
              <a:t>‹#›</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63596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43746" y="504050"/>
            <a:ext cx="8190507" cy="2583250"/>
          </a:xfrm>
        </p:spPr>
        <p:txBody>
          <a:bodyPr anchor="ctr">
            <a:normAutofit/>
          </a:bodyPr>
          <a:lstStyle>
            <a:lvl1pPr algn="l">
              <a:defRPr sz="2646" b="0" cap="all"/>
            </a:lvl1pPr>
          </a:lstStyle>
          <a:p>
            <a:r>
              <a:rPr lang="en-US"/>
              <a:t>Click to edit Master title style</a:t>
            </a:r>
            <a:endParaRPr lang="en-US" dirty="0"/>
          </a:p>
        </p:txBody>
      </p:sp>
      <p:sp>
        <p:nvSpPr>
          <p:cNvPr id="3" name="Text Placeholder 2"/>
          <p:cNvSpPr>
            <a:spLocks noGrp="1"/>
          </p:cNvSpPr>
          <p:nvPr>
            <p:ph type="body" idx="1"/>
          </p:nvPr>
        </p:nvSpPr>
        <p:spPr>
          <a:xfrm>
            <a:off x="943745" y="3591348"/>
            <a:ext cx="8190508" cy="1197116"/>
          </a:xfrm>
        </p:spPr>
        <p:txBody>
          <a:bodyPr anchor="ctr">
            <a:normAutofit/>
          </a:bodyPr>
          <a:lstStyle>
            <a:lvl1pPr marL="0" indent="0" algn="l">
              <a:buNone/>
              <a:defRPr sz="1654">
                <a:gradFill flip="none" rotWithShape="1">
                  <a:gsLst>
                    <a:gs pos="0">
                      <a:schemeClr val="tx1"/>
                    </a:gs>
                    <a:gs pos="100000">
                      <a:schemeClr val="tx1">
                        <a:lumMod val="75000"/>
                      </a:schemeClr>
                    </a:gs>
                  </a:gsLst>
                  <a:lin ang="5400000" scaled="0"/>
                  <a:tileRect/>
                </a:gra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sz="1400" strike="noStrike" spc="-1">
                <a:solidFill>
                  <a:srgbClr val="000000"/>
                </a:solidFill>
                <a:uFill>
                  <a:solidFill>
                    <a:srgbClr val="FFFFFF"/>
                  </a:solidFill>
                </a:uFill>
                <a:latin typeface="Times New Roman"/>
              </a:rPr>
              <a:t>&lt;date/time&gt;</a:t>
            </a:r>
          </a:p>
        </p:txBody>
      </p:sp>
      <p:sp>
        <p:nvSpPr>
          <p:cNvPr id="5" name="Footer Placeholder 4"/>
          <p:cNvSpPr>
            <a:spLocks noGrp="1"/>
          </p:cNvSpPr>
          <p:nvPr>
            <p:ph type="ftr" sz="quarter" idx="11"/>
          </p:nvPr>
        </p:nvSpPr>
        <p:spPr/>
        <p:txBody>
          <a:bodyPr/>
          <a:lstStyle/>
          <a:p>
            <a:pPr algn="ctr"/>
            <a:r>
              <a:rPr lang="en-US" sz="1400" strike="noStrike" spc="-1">
                <a:solidFill>
                  <a:srgbClr val="000000"/>
                </a:solidFill>
                <a:uFill>
                  <a:solidFill>
                    <a:srgbClr val="FFFFFF"/>
                  </a:solidFill>
                </a:uFill>
                <a:latin typeface="Times New Roman"/>
              </a:rPr>
              <a:t>&lt;footer&gt;</a:t>
            </a:r>
          </a:p>
        </p:txBody>
      </p:sp>
      <p:sp>
        <p:nvSpPr>
          <p:cNvPr id="6" name="Slide Number Placeholder 5"/>
          <p:cNvSpPr>
            <a:spLocks noGrp="1"/>
          </p:cNvSpPr>
          <p:nvPr>
            <p:ph type="sldNum" sz="quarter" idx="12"/>
          </p:nvPr>
        </p:nvSpPr>
        <p:spPr/>
        <p:txBody>
          <a:bodyPr/>
          <a:lstStyle/>
          <a:p>
            <a:pPr algn="r"/>
            <a:fld id="{C9755D9D-0FA9-4216-8E5D-E459EBD34BCB}" type="slidenum">
              <a:rPr lang="en-US" sz="1400" strike="noStrike" spc="-1" smtClean="0">
                <a:solidFill>
                  <a:srgbClr val="000000"/>
                </a:solidFill>
                <a:uFill>
                  <a:solidFill>
                    <a:srgbClr val="FFFFFF"/>
                  </a:solidFill>
                </a:uFill>
                <a:latin typeface="Times New Roman"/>
              </a:rPr>
              <a:t>‹#›</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593190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91730" y="650587"/>
            <a:ext cx="504031" cy="483523"/>
          </a:xfrm>
          <a:prstGeom prst="rect">
            <a:avLst/>
          </a:prstGeom>
        </p:spPr>
        <p:txBody>
          <a:bodyPr vert="horz" lIns="75605" tIns="37802" rIns="75605" bIns="3780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14" dirty="0">
                <a:solidFill>
                  <a:schemeClr val="accent1"/>
                </a:solidFill>
              </a:rPr>
              <a:t>“</a:t>
            </a:r>
          </a:p>
        </p:txBody>
      </p:sp>
      <p:sp>
        <p:nvSpPr>
          <p:cNvPr id="15" name="TextBox 14"/>
          <p:cNvSpPr txBox="1"/>
          <p:nvPr/>
        </p:nvSpPr>
        <p:spPr>
          <a:xfrm>
            <a:off x="8630222" y="2268220"/>
            <a:ext cx="504031" cy="483523"/>
          </a:xfrm>
          <a:prstGeom prst="rect">
            <a:avLst/>
          </a:prstGeom>
        </p:spPr>
        <p:txBody>
          <a:bodyPr vert="horz" lIns="75605" tIns="37802" rIns="75605" bIns="3780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14" dirty="0">
                <a:solidFill>
                  <a:schemeClr val="accent1"/>
                </a:solidFill>
              </a:rPr>
              <a:t>”</a:t>
            </a:r>
          </a:p>
        </p:txBody>
      </p:sp>
      <p:sp>
        <p:nvSpPr>
          <p:cNvPr id="2" name="Title 1"/>
          <p:cNvSpPr>
            <a:spLocks noGrp="1"/>
          </p:cNvSpPr>
          <p:nvPr>
            <p:ph type="title"/>
          </p:nvPr>
        </p:nvSpPr>
        <p:spPr>
          <a:xfrm>
            <a:off x="1195762" y="504050"/>
            <a:ext cx="7686475" cy="2268219"/>
          </a:xfrm>
        </p:spPr>
        <p:txBody>
          <a:bodyPr anchor="ctr">
            <a:normAutofit/>
          </a:bodyPr>
          <a:lstStyle>
            <a:lvl1pPr algn="l">
              <a:defRPr sz="2646"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384773" y="2772269"/>
            <a:ext cx="7308455" cy="315031"/>
          </a:xfrm>
        </p:spPr>
        <p:txBody>
          <a:bodyPr anchor="ctr"/>
          <a:lstStyle>
            <a:lvl1pPr marL="0" indent="0">
              <a:buFontTx/>
              <a:buNone/>
              <a:defRPr/>
            </a:lvl1pPr>
            <a:lvl2pPr marL="378013" indent="0">
              <a:buFontTx/>
              <a:buNone/>
              <a:defRPr/>
            </a:lvl2pPr>
            <a:lvl3pPr marL="756026" indent="0">
              <a:buFontTx/>
              <a:buNone/>
              <a:defRPr/>
            </a:lvl3pPr>
            <a:lvl4pPr marL="1134039" indent="0">
              <a:buFontTx/>
              <a:buNone/>
              <a:defRPr/>
            </a:lvl4pPr>
            <a:lvl5pPr marL="1512052" indent="0">
              <a:buFontTx/>
              <a:buNone/>
              <a:defRPr/>
            </a:lvl5pPr>
          </a:lstStyle>
          <a:p>
            <a:pPr lvl="0"/>
            <a:r>
              <a:rPr lang="en-US"/>
              <a:t>Edit Master text styles</a:t>
            </a:r>
          </a:p>
        </p:txBody>
      </p:sp>
      <p:sp>
        <p:nvSpPr>
          <p:cNvPr id="3" name="Text Placeholder 2"/>
          <p:cNvSpPr>
            <a:spLocks noGrp="1"/>
          </p:cNvSpPr>
          <p:nvPr>
            <p:ph type="body" idx="1"/>
          </p:nvPr>
        </p:nvSpPr>
        <p:spPr>
          <a:xfrm>
            <a:off x="943745" y="3591348"/>
            <a:ext cx="8190508" cy="1197116"/>
          </a:xfrm>
        </p:spPr>
        <p:txBody>
          <a:bodyPr vert="horz" lIns="91440" tIns="45720" rIns="91440" bIns="45720" rtlCol="0" anchor="ctr">
            <a:normAutofit/>
          </a:bodyPr>
          <a:lstStyle>
            <a:lvl1pPr>
              <a:buNone/>
              <a:defRPr lang="en-US" sz="1654">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r>
              <a:rPr lang="en-US" sz="1400" strike="noStrike" spc="-1">
                <a:solidFill>
                  <a:srgbClr val="000000"/>
                </a:solidFill>
                <a:uFill>
                  <a:solidFill>
                    <a:srgbClr val="FFFFFF"/>
                  </a:solidFill>
                </a:uFill>
                <a:latin typeface="Times New Roman"/>
              </a:rPr>
              <a:t>&lt;date/time&gt;</a:t>
            </a:r>
          </a:p>
        </p:txBody>
      </p:sp>
      <p:sp>
        <p:nvSpPr>
          <p:cNvPr id="5" name="Footer Placeholder 4"/>
          <p:cNvSpPr>
            <a:spLocks noGrp="1"/>
          </p:cNvSpPr>
          <p:nvPr>
            <p:ph type="ftr" sz="quarter" idx="11"/>
          </p:nvPr>
        </p:nvSpPr>
        <p:spPr/>
        <p:txBody>
          <a:bodyPr/>
          <a:lstStyle/>
          <a:p>
            <a:pPr algn="ctr"/>
            <a:r>
              <a:rPr lang="en-US" sz="1400" strike="noStrike" spc="-1">
                <a:solidFill>
                  <a:srgbClr val="000000"/>
                </a:solidFill>
                <a:uFill>
                  <a:solidFill>
                    <a:srgbClr val="FFFFFF"/>
                  </a:solidFill>
                </a:uFill>
                <a:latin typeface="Times New Roman"/>
              </a:rPr>
              <a:t>&lt;footer&gt;</a:t>
            </a:r>
          </a:p>
        </p:txBody>
      </p:sp>
      <p:sp>
        <p:nvSpPr>
          <p:cNvPr id="6" name="Slide Number Placeholder 5"/>
          <p:cNvSpPr>
            <a:spLocks noGrp="1"/>
          </p:cNvSpPr>
          <p:nvPr>
            <p:ph type="sldNum" sz="quarter" idx="12"/>
          </p:nvPr>
        </p:nvSpPr>
        <p:spPr/>
        <p:txBody>
          <a:bodyPr/>
          <a:lstStyle/>
          <a:p>
            <a:pPr algn="r"/>
            <a:fld id="{C9755D9D-0FA9-4216-8E5D-E459EBD34BCB}" type="slidenum">
              <a:rPr lang="en-US" sz="1400" strike="noStrike" spc="-1" smtClean="0">
                <a:solidFill>
                  <a:srgbClr val="000000"/>
                </a:solidFill>
                <a:uFill>
                  <a:solidFill>
                    <a:srgbClr val="FFFFFF"/>
                  </a:solidFill>
                </a:uFill>
                <a:latin typeface="Times New Roman"/>
              </a:rPr>
              <a:t>‹#›</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24414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43746" y="2735706"/>
            <a:ext cx="8190508" cy="1214480"/>
          </a:xfrm>
        </p:spPr>
        <p:txBody>
          <a:bodyPr anchor="b">
            <a:normAutofit/>
          </a:bodyPr>
          <a:lstStyle>
            <a:lvl1pPr algn="l">
              <a:defRPr sz="2646" b="0" cap="all"/>
            </a:lvl1pPr>
          </a:lstStyle>
          <a:p>
            <a:r>
              <a:rPr lang="en-US"/>
              <a:t>Click to edit Master title style</a:t>
            </a:r>
            <a:endParaRPr lang="en-US" dirty="0"/>
          </a:p>
        </p:txBody>
      </p:sp>
      <p:sp>
        <p:nvSpPr>
          <p:cNvPr id="3" name="Text Placeholder 2"/>
          <p:cNvSpPr>
            <a:spLocks noGrp="1"/>
          </p:cNvSpPr>
          <p:nvPr>
            <p:ph type="body" idx="1"/>
          </p:nvPr>
        </p:nvSpPr>
        <p:spPr>
          <a:xfrm>
            <a:off x="943744" y="3950186"/>
            <a:ext cx="8190509" cy="711423"/>
          </a:xfrm>
        </p:spPr>
        <p:txBody>
          <a:bodyPr vert="horz" lIns="91440" tIns="45720" rIns="91440" bIns="45720" rtlCol="0" anchor="t">
            <a:normAutofit/>
          </a:bodyPr>
          <a:lstStyle>
            <a:lvl1pPr>
              <a:defRPr lang="en-US" sz="1654">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r>
              <a:rPr lang="en-US" sz="1400" strike="noStrike" spc="-1">
                <a:solidFill>
                  <a:srgbClr val="000000"/>
                </a:solidFill>
                <a:uFill>
                  <a:solidFill>
                    <a:srgbClr val="FFFFFF"/>
                  </a:solidFill>
                </a:uFill>
                <a:latin typeface="Times New Roman"/>
              </a:rPr>
              <a:t>&lt;date/time&gt;</a:t>
            </a:r>
          </a:p>
        </p:txBody>
      </p:sp>
      <p:sp>
        <p:nvSpPr>
          <p:cNvPr id="5" name="Footer Placeholder 4"/>
          <p:cNvSpPr>
            <a:spLocks noGrp="1"/>
          </p:cNvSpPr>
          <p:nvPr>
            <p:ph type="ftr" sz="quarter" idx="11"/>
          </p:nvPr>
        </p:nvSpPr>
        <p:spPr/>
        <p:txBody>
          <a:bodyPr/>
          <a:lstStyle/>
          <a:p>
            <a:pPr algn="ctr"/>
            <a:r>
              <a:rPr lang="en-US" sz="1400" strike="noStrike" spc="-1">
                <a:solidFill>
                  <a:srgbClr val="000000"/>
                </a:solidFill>
                <a:uFill>
                  <a:solidFill>
                    <a:srgbClr val="FFFFFF"/>
                  </a:solidFill>
                </a:uFill>
                <a:latin typeface="Times New Roman"/>
              </a:rPr>
              <a:t>&lt;footer&gt;</a:t>
            </a:r>
          </a:p>
        </p:txBody>
      </p:sp>
      <p:sp>
        <p:nvSpPr>
          <p:cNvPr id="6" name="Slide Number Placeholder 5"/>
          <p:cNvSpPr>
            <a:spLocks noGrp="1"/>
          </p:cNvSpPr>
          <p:nvPr>
            <p:ph type="sldNum" sz="quarter" idx="12"/>
          </p:nvPr>
        </p:nvSpPr>
        <p:spPr/>
        <p:txBody>
          <a:bodyPr/>
          <a:lstStyle/>
          <a:p>
            <a:pPr algn="r"/>
            <a:fld id="{C9755D9D-0FA9-4216-8E5D-E459EBD34BCB}" type="slidenum">
              <a:rPr lang="en-US" sz="1400" strike="noStrike" spc="-1" smtClean="0">
                <a:solidFill>
                  <a:srgbClr val="000000"/>
                </a:solidFill>
                <a:uFill>
                  <a:solidFill>
                    <a:srgbClr val="FFFFFF"/>
                  </a:solidFill>
                </a:uFill>
                <a:latin typeface="Times New Roman"/>
              </a:rPr>
              <a:t>‹#›</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49748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91730" y="650587"/>
            <a:ext cx="504031" cy="483523"/>
          </a:xfrm>
          <a:prstGeom prst="rect">
            <a:avLst/>
          </a:prstGeom>
        </p:spPr>
        <p:txBody>
          <a:bodyPr vert="horz" lIns="75605" tIns="37802" rIns="75605" bIns="3780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14" dirty="0">
                <a:solidFill>
                  <a:schemeClr val="accent1"/>
                </a:solidFill>
              </a:rPr>
              <a:t>“</a:t>
            </a:r>
          </a:p>
        </p:txBody>
      </p:sp>
      <p:sp>
        <p:nvSpPr>
          <p:cNvPr id="15" name="TextBox 14"/>
          <p:cNvSpPr txBox="1"/>
          <p:nvPr/>
        </p:nvSpPr>
        <p:spPr>
          <a:xfrm>
            <a:off x="8630222" y="2268220"/>
            <a:ext cx="504031" cy="483523"/>
          </a:xfrm>
          <a:prstGeom prst="rect">
            <a:avLst/>
          </a:prstGeom>
        </p:spPr>
        <p:txBody>
          <a:bodyPr vert="horz" lIns="75605" tIns="37802" rIns="75605" bIns="3780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14" dirty="0">
                <a:solidFill>
                  <a:schemeClr val="accent1"/>
                </a:solidFill>
              </a:rPr>
              <a:t>”</a:t>
            </a:r>
          </a:p>
        </p:txBody>
      </p:sp>
      <p:sp>
        <p:nvSpPr>
          <p:cNvPr id="2" name="Title 1"/>
          <p:cNvSpPr>
            <a:spLocks noGrp="1"/>
          </p:cNvSpPr>
          <p:nvPr>
            <p:ph type="title"/>
          </p:nvPr>
        </p:nvSpPr>
        <p:spPr>
          <a:xfrm>
            <a:off x="1195762" y="504050"/>
            <a:ext cx="7686475" cy="2268219"/>
          </a:xfrm>
        </p:spPr>
        <p:txBody>
          <a:bodyPr anchor="ctr">
            <a:normAutofit/>
          </a:bodyPr>
          <a:lstStyle>
            <a:lvl1pPr algn="l">
              <a:defRPr sz="2646"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43746" y="3213312"/>
            <a:ext cx="8190508" cy="735071"/>
          </a:xfrm>
        </p:spPr>
        <p:txBody>
          <a:bodyPr vert="horz" lIns="91440" tIns="45720" rIns="91440" bIns="45720" rtlCol="0" anchor="b">
            <a:normAutofit/>
          </a:bodyPr>
          <a:lstStyle>
            <a:lvl1pPr>
              <a:buNone/>
              <a:defRPr lang="en-US" sz="1984"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943745" y="3948383"/>
            <a:ext cx="8190508" cy="840081"/>
          </a:xfrm>
        </p:spPr>
        <p:txBody>
          <a:bodyPr anchor="t">
            <a:normAutofit/>
          </a:bodyPr>
          <a:lstStyle>
            <a:lvl1pPr marL="0" indent="0" algn="l">
              <a:buNone/>
              <a:defRPr sz="1488">
                <a:gradFill flip="none" rotWithShape="1">
                  <a:gsLst>
                    <a:gs pos="0">
                      <a:schemeClr val="tx1"/>
                    </a:gs>
                    <a:gs pos="100000">
                      <a:schemeClr val="tx1">
                        <a:lumMod val="75000"/>
                      </a:schemeClr>
                    </a:gs>
                  </a:gsLst>
                  <a:lin ang="5400000" scaled="0"/>
                  <a:tileRect/>
                </a:gra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sz="1400" strike="noStrike" spc="-1">
                <a:solidFill>
                  <a:srgbClr val="000000"/>
                </a:solidFill>
                <a:uFill>
                  <a:solidFill>
                    <a:srgbClr val="FFFFFF"/>
                  </a:solidFill>
                </a:uFill>
                <a:latin typeface="Times New Roman"/>
              </a:rPr>
              <a:t>&lt;date/time&gt;</a:t>
            </a:r>
          </a:p>
        </p:txBody>
      </p:sp>
      <p:sp>
        <p:nvSpPr>
          <p:cNvPr id="5" name="Footer Placeholder 4"/>
          <p:cNvSpPr>
            <a:spLocks noGrp="1"/>
          </p:cNvSpPr>
          <p:nvPr>
            <p:ph type="ftr" sz="quarter" idx="11"/>
          </p:nvPr>
        </p:nvSpPr>
        <p:spPr/>
        <p:txBody>
          <a:bodyPr/>
          <a:lstStyle/>
          <a:p>
            <a:pPr algn="ctr"/>
            <a:r>
              <a:rPr lang="en-US" sz="1400" strike="noStrike" spc="-1">
                <a:solidFill>
                  <a:srgbClr val="000000"/>
                </a:solidFill>
                <a:uFill>
                  <a:solidFill>
                    <a:srgbClr val="FFFFFF"/>
                  </a:solidFill>
                </a:uFill>
                <a:latin typeface="Times New Roman"/>
              </a:rPr>
              <a:t>&lt;footer&gt;</a:t>
            </a:r>
          </a:p>
        </p:txBody>
      </p:sp>
      <p:sp>
        <p:nvSpPr>
          <p:cNvPr id="6" name="Slide Number Placeholder 5"/>
          <p:cNvSpPr>
            <a:spLocks noGrp="1"/>
          </p:cNvSpPr>
          <p:nvPr>
            <p:ph type="sldNum" sz="quarter" idx="12"/>
          </p:nvPr>
        </p:nvSpPr>
        <p:spPr/>
        <p:txBody>
          <a:bodyPr/>
          <a:lstStyle/>
          <a:p>
            <a:pPr algn="r"/>
            <a:fld id="{C9755D9D-0FA9-4216-8E5D-E459EBD34BCB}" type="slidenum">
              <a:rPr lang="en-US" sz="1400" strike="noStrike" spc="-1" smtClean="0">
                <a:solidFill>
                  <a:srgbClr val="000000"/>
                </a:solidFill>
                <a:uFill>
                  <a:solidFill>
                    <a:srgbClr val="FFFFFF"/>
                  </a:solidFill>
                </a:uFill>
                <a:latin typeface="Times New Roman"/>
              </a:rPr>
              <a:t>‹#›</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495206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43746" y="504050"/>
            <a:ext cx="8190507" cy="226821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943746" y="2898281"/>
            <a:ext cx="8190508" cy="693067"/>
          </a:xfrm>
        </p:spPr>
        <p:txBody>
          <a:bodyPr vert="horz" lIns="91440" tIns="45720" rIns="91440" bIns="45720" rtlCol="0" anchor="b">
            <a:normAutofit/>
          </a:bodyPr>
          <a:lstStyle>
            <a:lvl1pPr>
              <a:buNone/>
              <a:defRPr lang="en-US" sz="2315"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943745" y="3591348"/>
            <a:ext cx="8190508" cy="1197116"/>
          </a:xfrm>
        </p:spPr>
        <p:txBody>
          <a:bodyPr anchor="t">
            <a:normAutofit/>
          </a:bodyPr>
          <a:lstStyle>
            <a:lvl1pPr marL="0" indent="0" algn="l">
              <a:buNone/>
              <a:defRPr sz="1488">
                <a:gradFill flip="none" rotWithShape="1">
                  <a:gsLst>
                    <a:gs pos="0">
                      <a:schemeClr val="tx1"/>
                    </a:gs>
                    <a:gs pos="100000">
                      <a:schemeClr val="tx1">
                        <a:lumMod val="75000"/>
                      </a:schemeClr>
                    </a:gs>
                  </a:gsLst>
                  <a:lin ang="5400000" scaled="0"/>
                  <a:tileRect/>
                </a:gra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sz="1400" strike="noStrike" spc="-1">
                <a:solidFill>
                  <a:srgbClr val="000000"/>
                </a:solidFill>
                <a:uFill>
                  <a:solidFill>
                    <a:srgbClr val="FFFFFF"/>
                  </a:solidFill>
                </a:uFill>
                <a:latin typeface="Times New Roman"/>
              </a:rPr>
              <a:t>&lt;date/time&gt;</a:t>
            </a:r>
          </a:p>
        </p:txBody>
      </p:sp>
      <p:sp>
        <p:nvSpPr>
          <p:cNvPr id="5" name="Footer Placeholder 4"/>
          <p:cNvSpPr>
            <a:spLocks noGrp="1"/>
          </p:cNvSpPr>
          <p:nvPr>
            <p:ph type="ftr" sz="quarter" idx="11"/>
          </p:nvPr>
        </p:nvSpPr>
        <p:spPr/>
        <p:txBody>
          <a:bodyPr/>
          <a:lstStyle/>
          <a:p>
            <a:pPr algn="ctr"/>
            <a:r>
              <a:rPr lang="en-US" sz="1400" strike="noStrike" spc="-1">
                <a:solidFill>
                  <a:srgbClr val="000000"/>
                </a:solidFill>
                <a:uFill>
                  <a:solidFill>
                    <a:srgbClr val="FFFFFF"/>
                  </a:solidFill>
                </a:uFill>
                <a:latin typeface="Times New Roman"/>
              </a:rPr>
              <a:t>&lt;footer&gt;</a:t>
            </a:r>
          </a:p>
        </p:txBody>
      </p:sp>
      <p:sp>
        <p:nvSpPr>
          <p:cNvPr id="6" name="Slide Number Placeholder 5"/>
          <p:cNvSpPr>
            <a:spLocks noGrp="1"/>
          </p:cNvSpPr>
          <p:nvPr>
            <p:ph type="sldNum" sz="quarter" idx="12"/>
          </p:nvPr>
        </p:nvSpPr>
        <p:spPr/>
        <p:txBody>
          <a:bodyPr/>
          <a:lstStyle/>
          <a:p>
            <a:pPr algn="r"/>
            <a:fld id="{C9755D9D-0FA9-4216-8E5D-E459EBD34BCB}" type="slidenum">
              <a:rPr lang="en-US" sz="1400" strike="noStrike" spc="-1" smtClean="0">
                <a:solidFill>
                  <a:srgbClr val="000000"/>
                </a:solidFill>
                <a:uFill>
                  <a:solidFill>
                    <a:srgbClr val="FFFFFF"/>
                  </a:solidFill>
                </a:uFill>
                <a:latin typeface="Times New Roman"/>
              </a:rPr>
              <a:t>‹#›</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797902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943747" y="504049"/>
            <a:ext cx="8190506" cy="157515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z="1400" strike="noStrike" spc="-1">
                <a:solidFill>
                  <a:srgbClr val="000000"/>
                </a:solidFill>
                <a:uFill>
                  <a:solidFill>
                    <a:srgbClr val="FFFFFF"/>
                  </a:solidFill>
                </a:uFill>
                <a:latin typeface="Times New Roman"/>
              </a:rPr>
              <a:t>&lt;date/time&gt;</a:t>
            </a:r>
          </a:p>
        </p:txBody>
      </p:sp>
      <p:sp>
        <p:nvSpPr>
          <p:cNvPr id="5" name="Footer Placeholder 4"/>
          <p:cNvSpPr>
            <a:spLocks noGrp="1"/>
          </p:cNvSpPr>
          <p:nvPr>
            <p:ph type="ftr" sz="quarter" idx="11"/>
          </p:nvPr>
        </p:nvSpPr>
        <p:spPr/>
        <p:txBody>
          <a:bodyPr/>
          <a:lstStyle/>
          <a:p>
            <a:pPr algn="ctr"/>
            <a:r>
              <a:rPr lang="en-US" sz="1400" strike="noStrike" spc="-1">
                <a:solidFill>
                  <a:srgbClr val="000000"/>
                </a:solidFill>
                <a:uFill>
                  <a:solidFill>
                    <a:srgbClr val="FFFFFF"/>
                  </a:solidFill>
                </a:uFill>
                <a:latin typeface="Times New Roman"/>
              </a:rPr>
              <a:t>&lt;footer&gt;</a:t>
            </a:r>
          </a:p>
        </p:txBody>
      </p:sp>
      <p:sp>
        <p:nvSpPr>
          <p:cNvPr id="6" name="Slide Number Placeholder 5"/>
          <p:cNvSpPr>
            <a:spLocks noGrp="1"/>
          </p:cNvSpPr>
          <p:nvPr>
            <p:ph type="sldNum" sz="quarter" idx="12"/>
          </p:nvPr>
        </p:nvSpPr>
        <p:spPr/>
        <p:txBody>
          <a:bodyPr/>
          <a:lstStyle/>
          <a:p>
            <a:pPr algn="r"/>
            <a:fld id="{C9755D9D-0FA9-4216-8E5D-E459EBD34BCB}" type="slidenum">
              <a:rPr lang="en-US" sz="1400" strike="noStrike" spc="-1" smtClean="0">
                <a:solidFill>
                  <a:srgbClr val="000000"/>
                </a:solidFill>
                <a:uFill>
                  <a:solidFill>
                    <a:srgbClr val="FFFFFF"/>
                  </a:solidFill>
                </a:uFill>
                <a:latin typeface="Times New Roman"/>
              </a:rPr>
              <a:t>‹#›</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104011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6550" y="504049"/>
            <a:ext cx="1827704" cy="42844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3745" y="504049"/>
            <a:ext cx="6237387" cy="4284416"/>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z="1400" strike="noStrike" spc="-1">
                <a:solidFill>
                  <a:srgbClr val="000000"/>
                </a:solidFill>
                <a:uFill>
                  <a:solidFill>
                    <a:srgbClr val="FFFFFF"/>
                  </a:solidFill>
                </a:uFill>
                <a:latin typeface="Times New Roman"/>
              </a:rPr>
              <a:t>&lt;date/time&gt;</a:t>
            </a:r>
          </a:p>
        </p:txBody>
      </p:sp>
      <p:sp>
        <p:nvSpPr>
          <p:cNvPr id="5" name="Footer Placeholder 4"/>
          <p:cNvSpPr>
            <a:spLocks noGrp="1"/>
          </p:cNvSpPr>
          <p:nvPr>
            <p:ph type="ftr" sz="quarter" idx="11"/>
          </p:nvPr>
        </p:nvSpPr>
        <p:spPr/>
        <p:txBody>
          <a:bodyPr/>
          <a:lstStyle/>
          <a:p>
            <a:pPr algn="ctr"/>
            <a:r>
              <a:rPr lang="en-US" sz="1400" strike="noStrike" spc="-1">
                <a:solidFill>
                  <a:srgbClr val="000000"/>
                </a:solidFill>
                <a:uFill>
                  <a:solidFill>
                    <a:srgbClr val="FFFFFF"/>
                  </a:solidFill>
                </a:uFill>
                <a:latin typeface="Times New Roman"/>
              </a:rPr>
              <a:t>&lt;footer&gt;</a:t>
            </a:r>
          </a:p>
        </p:txBody>
      </p:sp>
      <p:sp>
        <p:nvSpPr>
          <p:cNvPr id="6" name="Slide Number Placeholder 5"/>
          <p:cNvSpPr>
            <a:spLocks noGrp="1"/>
          </p:cNvSpPr>
          <p:nvPr>
            <p:ph type="sldNum" sz="quarter" idx="12"/>
          </p:nvPr>
        </p:nvSpPr>
        <p:spPr/>
        <p:txBody>
          <a:bodyPr/>
          <a:lstStyle/>
          <a:p>
            <a:pPr algn="r"/>
            <a:fld id="{C9755D9D-0FA9-4216-8E5D-E459EBD34BCB}" type="slidenum">
              <a:rPr lang="en-US" sz="1400" strike="noStrike" spc="-1" smtClean="0">
                <a:solidFill>
                  <a:srgbClr val="000000"/>
                </a:solidFill>
                <a:uFill>
                  <a:solidFill>
                    <a:srgbClr val="FFFFFF"/>
                  </a:solidFill>
                </a:uFill>
                <a:latin typeface="Times New Roman"/>
              </a:rPr>
              <a:t>‹#›</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90334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z="1400" strike="noStrike" spc="-1">
                <a:solidFill>
                  <a:srgbClr val="000000"/>
                </a:solidFill>
                <a:uFill>
                  <a:solidFill>
                    <a:srgbClr val="FFFFFF"/>
                  </a:solidFill>
                </a:uFill>
                <a:latin typeface="Times New Roman"/>
              </a:rPr>
              <a:t>&lt;date/time&gt;</a:t>
            </a:r>
          </a:p>
        </p:txBody>
      </p:sp>
      <p:sp>
        <p:nvSpPr>
          <p:cNvPr id="5" name="Footer Placeholder 4"/>
          <p:cNvSpPr>
            <a:spLocks noGrp="1"/>
          </p:cNvSpPr>
          <p:nvPr>
            <p:ph type="ftr" sz="quarter" idx="11"/>
          </p:nvPr>
        </p:nvSpPr>
        <p:spPr/>
        <p:txBody>
          <a:bodyPr/>
          <a:lstStyle/>
          <a:p>
            <a:pPr algn="ctr"/>
            <a:r>
              <a:rPr lang="en-US" sz="1400" strike="noStrike" spc="-1">
                <a:solidFill>
                  <a:srgbClr val="000000"/>
                </a:solidFill>
                <a:uFill>
                  <a:solidFill>
                    <a:srgbClr val="FFFFFF"/>
                  </a:solidFill>
                </a:uFill>
                <a:latin typeface="Times New Roman"/>
              </a:rPr>
              <a:t>&lt;footer&gt;</a:t>
            </a:r>
          </a:p>
        </p:txBody>
      </p:sp>
      <p:sp>
        <p:nvSpPr>
          <p:cNvPr id="6" name="Slide Number Placeholder 5"/>
          <p:cNvSpPr>
            <a:spLocks noGrp="1"/>
          </p:cNvSpPr>
          <p:nvPr>
            <p:ph type="sldNum" sz="quarter" idx="12"/>
          </p:nvPr>
        </p:nvSpPr>
        <p:spPr/>
        <p:txBody>
          <a:bodyPr/>
          <a:lstStyle/>
          <a:p>
            <a:pPr algn="r"/>
            <a:fld id="{C9755D9D-0FA9-4216-8E5D-E459EBD34BCB}" type="slidenum">
              <a:rPr lang="en-US" sz="1400" strike="noStrike" spc="-1" smtClean="0">
                <a:solidFill>
                  <a:srgbClr val="000000"/>
                </a:solidFill>
                <a:uFill>
                  <a:solidFill>
                    <a:srgbClr val="FFFFFF"/>
                  </a:solidFill>
                </a:uFill>
                <a:latin typeface="Times New Roman"/>
              </a:rPr>
              <a:t>‹#›</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03376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7778" y="2735706"/>
            <a:ext cx="7182445" cy="1214480"/>
          </a:xfrm>
        </p:spPr>
        <p:txBody>
          <a:bodyPr anchor="b"/>
          <a:lstStyle>
            <a:lvl1pPr algn="r">
              <a:defRPr sz="3307" b="0" cap="all"/>
            </a:lvl1pPr>
          </a:lstStyle>
          <a:p>
            <a:r>
              <a:rPr lang="en-US"/>
              <a:t>Click to edit Master title style</a:t>
            </a:r>
            <a:endParaRPr lang="en-US" dirty="0"/>
          </a:p>
        </p:txBody>
      </p:sp>
      <p:sp>
        <p:nvSpPr>
          <p:cNvPr id="3" name="Text Placeholder 2"/>
          <p:cNvSpPr>
            <a:spLocks noGrp="1"/>
          </p:cNvSpPr>
          <p:nvPr>
            <p:ph type="body" idx="1"/>
          </p:nvPr>
        </p:nvSpPr>
        <p:spPr>
          <a:xfrm>
            <a:off x="1447777" y="3950186"/>
            <a:ext cx="7182446" cy="711423"/>
          </a:xfrm>
        </p:spPr>
        <p:txBody>
          <a:bodyPr anchor="t">
            <a:normAutofit/>
          </a:bodyPr>
          <a:lstStyle>
            <a:lvl1pPr marL="0" indent="0" algn="r">
              <a:buNone/>
              <a:defRPr sz="1654">
                <a:gradFill flip="none" rotWithShape="1">
                  <a:gsLst>
                    <a:gs pos="0">
                      <a:schemeClr val="tx1"/>
                    </a:gs>
                    <a:gs pos="100000">
                      <a:schemeClr val="tx1">
                        <a:lumMod val="75000"/>
                      </a:schemeClr>
                    </a:gs>
                  </a:gsLst>
                  <a:lin ang="5400000" scaled="0"/>
                  <a:tileRect/>
                </a:gra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sz="1400" strike="noStrike" spc="-1">
                <a:solidFill>
                  <a:srgbClr val="000000"/>
                </a:solidFill>
                <a:uFill>
                  <a:solidFill>
                    <a:srgbClr val="FFFFFF"/>
                  </a:solidFill>
                </a:uFill>
                <a:latin typeface="Times New Roman"/>
              </a:rPr>
              <a:t>&lt;date/time&gt;</a:t>
            </a:r>
          </a:p>
        </p:txBody>
      </p:sp>
      <p:sp>
        <p:nvSpPr>
          <p:cNvPr id="5" name="Footer Placeholder 4"/>
          <p:cNvSpPr>
            <a:spLocks noGrp="1"/>
          </p:cNvSpPr>
          <p:nvPr>
            <p:ph type="ftr" sz="quarter" idx="11"/>
          </p:nvPr>
        </p:nvSpPr>
        <p:spPr/>
        <p:txBody>
          <a:bodyPr/>
          <a:lstStyle/>
          <a:p>
            <a:pPr algn="ctr"/>
            <a:r>
              <a:rPr lang="en-US" sz="1400" strike="noStrike" spc="-1">
                <a:solidFill>
                  <a:srgbClr val="000000"/>
                </a:solidFill>
                <a:uFill>
                  <a:solidFill>
                    <a:srgbClr val="FFFFFF"/>
                  </a:solidFill>
                </a:uFill>
                <a:latin typeface="Times New Roman"/>
              </a:rPr>
              <a:t>&lt;footer&gt;</a:t>
            </a:r>
          </a:p>
        </p:txBody>
      </p:sp>
      <p:sp>
        <p:nvSpPr>
          <p:cNvPr id="6" name="Slide Number Placeholder 5"/>
          <p:cNvSpPr>
            <a:spLocks noGrp="1"/>
          </p:cNvSpPr>
          <p:nvPr>
            <p:ph type="sldNum" sz="quarter" idx="12"/>
          </p:nvPr>
        </p:nvSpPr>
        <p:spPr/>
        <p:txBody>
          <a:bodyPr/>
          <a:lstStyle/>
          <a:p>
            <a:pPr algn="r"/>
            <a:fld id="{C9755D9D-0FA9-4216-8E5D-E459EBD34BCB}" type="slidenum">
              <a:rPr lang="en-US" sz="1400" strike="noStrike" spc="-1" smtClean="0">
                <a:solidFill>
                  <a:srgbClr val="000000"/>
                </a:solidFill>
                <a:uFill>
                  <a:solidFill>
                    <a:srgbClr val="FFFFFF"/>
                  </a:solidFill>
                </a:uFill>
                <a:latin typeface="Times New Roman"/>
              </a:rPr>
              <a:t>‹#›</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54210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3746" y="2205214"/>
            <a:ext cx="4032250" cy="2583251"/>
          </a:xfrm>
        </p:spPr>
        <p:txBody>
          <a:bodyPr>
            <a:normAutofit/>
          </a:bodyPr>
          <a:lstStyle>
            <a:lvl1pPr>
              <a:defRPr sz="1488"/>
            </a:lvl1pPr>
            <a:lvl2pPr>
              <a:defRPr sz="1323"/>
            </a:lvl2pPr>
            <a:lvl3pPr>
              <a:defRPr sz="1158"/>
            </a:lvl3pPr>
            <a:lvl4pPr>
              <a:defRPr sz="992"/>
            </a:lvl4pPr>
            <a:lvl5pPr>
              <a:defRPr sz="992"/>
            </a:lvl5pPr>
            <a:lvl6pPr>
              <a:defRPr sz="992"/>
            </a:lvl6pPr>
            <a:lvl7pPr>
              <a:defRPr sz="992"/>
            </a:lvl7pPr>
            <a:lvl8pPr>
              <a:defRPr sz="992"/>
            </a:lvl8pPr>
            <a:lvl9pPr>
              <a:defRPr sz="99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2003" y="2205214"/>
            <a:ext cx="4032250" cy="2583251"/>
          </a:xfrm>
        </p:spPr>
        <p:txBody>
          <a:bodyPr>
            <a:normAutofit/>
          </a:bodyPr>
          <a:lstStyle>
            <a:lvl1pPr>
              <a:defRPr sz="1488"/>
            </a:lvl1pPr>
            <a:lvl2pPr>
              <a:defRPr sz="1323"/>
            </a:lvl2pPr>
            <a:lvl3pPr>
              <a:defRPr sz="1158"/>
            </a:lvl3pPr>
            <a:lvl4pPr>
              <a:defRPr sz="992"/>
            </a:lvl4pPr>
            <a:lvl5pPr>
              <a:defRPr sz="992"/>
            </a:lvl5pPr>
            <a:lvl6pPr>
              <a:defRPr sz="992"/>
            </a:lvl6pPr>
            <a:lvl7pPr>
              <a:defRPr sz="992"/>
            </a:lvl7pPr>
            <a:lvl8pPr>
              <a:defRPr sz="992"/>
            </a:lvl8pPr>
            <a:lvl9pPr>
              <a:defRPr sz="99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sz="1400" strike="noStrike" spc="-1">
                <a:solidFill>
                  <a:srgbClr val="000000"/>
                </a:solidFill>
                <a:uFill>
                  <a:solidFill>
                    <a:srgbClr val="FFFFFF"/>
                  </a:solidFill>
                </a:uFill>
                <a:latin typeface="Times New Roman"/>
              </a:rPr>
              <a:t>&lt;date/time&gt;</a:t>
            </a:r>
          </a:p>
        </p:txBody>
      </p:sp>
      <p:sp>
        <p:nvSpPr>
          <p:cNvPr id="6" name="Footer Placeholder 5"/>
          <p:cNvSpPr>
            <a:spLocks noGrp="1"/>
          </p:cNvSpPr>
          <p:nvPr>
            <p:ph type="ftr" sz="quarter" idx="11"/>
          </p:nvPr>
        </p:nvSpPr>
        <p:spPr/>
        <p:txBody>
          <a:bodyPr/>
          <a:lstStyle/>
          <a:p>
            <a:pPr algn="ctr"/>
            <a:r>
              <a:rPr lang="en-US" sz="1400" strike="noStrike" spc="-1">
                <a:solidFill>
                  <a:srgbClr val="000000"/>
                </a:solidFill>
                <a:uFill>
                  <a:solidFill>
                    <a:srgbClr val="FFFFFF"/>
                  </a:solidFill>
                </a:uFill>
                <a:latin typeface="Times New Roman"/>
              </a:rPr>
              <a:t>&lt;footer&gt;</a:t>
            </a:r>
          </a:p>
        </p:txBody>
      </p:sp>
      <p:sp>
        <p:nvSpPr>
          <p:cNvPr id="7" name="Slide Number Placeholder 6"/>
          <p:cNvSpPr>
            <a:spLocks noGrp="1"/>
          </p:cNvSpPr>
          <p:nvPr>
            <p:ph type="sldNum" sz="quarter" idx="12"/>
          </p:nvPr>
        </p:nvSpPr>
        <p:spPr/>
        <p:txBody>
          <a:bodyPr/>
          <a:lstStyle/>
          <a:p>
            <a:pPr algn="r"/>
            <a:fld id="{C9755D9D-0FA9-4216-8E5D-E459EBD34BCB}" type="slidenum">
              <a:rPr lang="en-US" sz="1400" strike="noStrike" spc="-1" smtClean="0">
                <a:solidFill>
                  <a:srgbClr val="000000"/>
                </a:solidFill>
                <a:uFill>
                  <a:solidFill>
                    <a:srgbClr val="FFFFFF"/>
                  </a:solidFill>
                </a:uFill>
                <a:latin typeface="Times New Roman"/>
              </a:rPr>
              <a:t>‹#›</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71598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81762" y="2198213"/>
            <a:ext cx="3794233" cy="476483"/>
          </a:xfrm>
        </p:spPr>
        <p:txBody>
          <a:bodyPr anchor="b">
            <a:noAutofit/>
          </a:bodyPr>
          <a:lstStyle>
            <a:lvl1pPr marL="0" indent="0">
              <a:buNone/>
              <a:defRPr sz="2315" b="0"/>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Edit Master text styles</a:t>
            </a:r>
          </a:p>
        </p:txBody>
      </p:sp>
      <p:sp>
        <p:nvSpPr>
          <p:cNvPr id="4" name="Content Placeholder 3"/>
          <p:cNvSpPr>
            <a:spLocks noGrp="1"/>
          </p:cNvSpPr>
          <p:nvPr>
            <p:ph sz="half" idx="2"/>
          </p:nvPr>
        </p:nvSpPr>
        <p:spPr>
          <a:xfrm>
            <a:off x="943746" y="2681698"/>
            <a:ext cx="4032250" cy="2106766"/>
          </a:xfrm>
        </p:spPr>
        <p:txBody>
          <a:bodyPr anchor="t">
            <a:normAutofit/>
          </a:bodyPr>
          <a:lstStyle>
            <a:lvl1pPr>
              <a:defRPr sz="1488"/>
            </a:lvl1pPr>
            <a:lvl2pPr>
              <a:defRPr sz="1323"/>
            </a:lvl2pPr>
            <a:lvl3pPr>
              <a:defRPr sz="1158"/>
            </a:lvl3pPr>
            <a:lvl4pPr>
              <a:defRPr sz="992"/>
            </a:lvl4pPr>
            <a:lvl5pPr>
              <a:defRPr sz="992"/>
            </a:lvl5pPr>
            <a:lvl6pPr>
              <a:defRPr sz="992"/>
            </a:lvl6pPr>
            <a:lvl7pPr>
              <a:defRPr sz="992"/>
            </a:lvl7pPr>
            <a:lvl8pPr>
              <a:defRPr sz="992"/>
            </a:lvl8pPr>
            <a:lvl9pPr>
              <a:defRPr sz="99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27330" y="2205214"/>
            <a:ext cx="3806924" cy="476483"/>
          </a:xfrm>
        </p:spPr>
        <p:txBody>
          <a:bodyPr anchor="b">
            <a:noAutofit/>
          </a:bodyPr>
          <a:lstStyle>
            <a:lvl1pPr marL="0" indent="0">
              <a:buNone/>
              <a:defRPr sz="2315" b="0"/>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Edit Master text styles</a:t>
            </a:r>
          </a:p>
        </p:txBody>
      </p:sp>
      <p:sp>
        <p:nvSpPr>
          <p:cNvPr id="6" name="Content Placeholder 5"/>
          <p:cNvSpPr>
            <a:spLocks noGrp="1"/>
          </p:cNvSpPr>
          <p:nvPr>
            <p:ph sz="quarter" idx="4"/>
          </p:nvPr>
        </p:nvSpPr>
        <p:spPr>
          <a:xfrm>
            <a:off x="5102004" y="2681698"/>
            <a:ext cx="4032251" cy="2106766"/>
          </a:xfrm>
        </p:spPr>
        <p:txBody>
          <a:bodyPr anchor="t">
            <a:normAutofit/>
          </a:bodyPr>
          <a:lstStyle>
            <a:lvl1pPr>
              <a:defRPr sz="1488"/>
            </a:lvl1pPr>
            <a:lvl2pPr>
              <a:defRPr sz="1323"/>
            </a:lvl2pPr>
            <a:lvl3pPr>
              <a:defRPr sz="1158"/>
            </a:lvl3pPr>
            <a:lvl4pPr>
              <a:defRPr sz="992"/>
            </a:lvl4pPr>
            <a:lvl5pPr>
              <a:defRPr sz="992"/>
            </a:lvl5pPr>
            <a:lvl6pPr>
              <a:defRPr sz="992"/>
            </a:lvl6pPr>
            <a:lvl7pPr>
              <a:defRPr sz="992"/>
            </a:lvl7pPr>
            <a:lvl8pPr>
              <a:defRPr sz="992"/>
            </a:lvl8pPr>
            <a:lvl9pPr>
              <a:defRPr sz="99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sz="1400" strike="noStrike" spc="-1">
                <a:solidFill>
                  <a:srgbClr val="000000"/>
                </a:solidFill>
                <a:uFill>
                  <a:solidFill>
                    <a:srgbClr val="FFFFFF"/>
                  </a:solidFill>
                </a:uFill>
                <a:latin typeface="Times New Roman"/>
              </a:rPr>
              <a:t>&lt;date/time&gt;</a:t>
            </a:r>
          </a:p>
        </p:txBody>
      </p:sp>
      <p:sp>
        <p:nvSpPr>
          <p:cNvPr id="8" name="Footer Placeholder 7"/>
          <p:cNvSpPr>
            <a:spLocks noGrp="1"/>
          </p:cNvSpPr>
          <p:nvPr>
            <p:ph type="ftr" sz="quarter" idx="11"/>
          </p:nvPr>
        </p:nvSpPr>
        <p:spPr/>
        <p:txBody>
          <a:bodyPr/>
          <a:lstStyle/>
          <a:p>
            <a:pPr algn="ctr"/>
            <a:r>
              <a:rPr lang="en-US" sz="1400" strike="noStrike" spc="-1">
                <a:solidFill>
                  <a:srgbClr val="000000"/>
                </a:solidFill>
                <a:uFill>
                  <a:solidFill>
                    <a:srgbClr val="FFFFFF"/>
                  </a:solidFill>
                </a:uFill>
                <a:latin typeface="Times New Roman"/>
              </a:rPr>
              <a:t>&lt;footer&gt;</a:t>
            </a:r>
          </a:p>
        </p:txBody>
      </p:sp>
      <p:sp>
        <p:nvSpPr>
          <p:cNvPr id="9" name="Slide Number Placeholder 8"/>
          <p:cNvSpPr>
            <a:spLocks noGrp="1"/>
          </p:cNvSpPr>
          <p:nvPr>
            <p:ph type="sldNum" sz="quarter" idx="12"/>
          </p:nvPr>
        </p:nvSpPr>
        <p:spPr/>
        <p:txBody>
          <a:bodyPr/>
          <a:lstStyle/>
          <a:p>
            <a:pPr algn="r"/>
            <a:fld id="{C9755D9D-0FA9-4216-8E5D-E459EBD34BCB}" type="slidenum">
              <a:rPr lang="en-US" sz="1400" strike="noStrike" spc="-1" smtClean="0">
                <a:solidFill>
                  <a:srgbClr val="000000"/>
                </a:solidFill>
                <a:uFill>
                  <a:solidFill>
                    <a:srgbClr val="FFFFFF"/>
                  </a:solidFill>
                </a:uFill>
                <a:latin typeface="Times New Roman"/>
              </a:rPr>
              <a:t>‹#›</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84562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3131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strike="noStrike" spc="-1">
                <a:solidFill>
                  <a:srgbClr val="000000"/>
                </a:solidFill>
                <a:uFill>
                  <a:solidFill>
                    <a:srgbClr val="FFFFFF"/>
                  </a:solidFill>
                </a:uFill>
                <a:latin typeface="Times New Roman"/>
              </a:rPr>
              <a:t>&lt;date/time&gt;</a:t>
            </a:r>
          </a:p>
        </p:txBody>
      </p:sp>
      <p:sp>
        <p:nvSpPr>
          <p:cNvPr id="3" name="Footer Placeholder 2"/>
          <p:cNvSpPr>
            <a:spLocks noGrp="1"/>
          </p:cNvSpPr>
          <p:nvPr>
            <p:ph type="ftr" sz="quarter" idx="11"/>
          </p:nvPr>
        </p:nvSpPr>
        <p:spPr/>
        <p:txBody>
          <a:bodyPr/>
          <a:lstStyle/>
          <a:p>
            <a:pPr algn="ctr"/>
            <a:r>
              <a:rPr lang="en-US" sz="1400" strike="noStrike" spc="-1">
                <a:solidFill>
                  <a:srgbClr val="000000"/>
                </a:solidFill>
                <a:uFill>
                  <a:solidFill>
                    <a:srgbClr val="FFFFFF"/>
                  </a:solidFill>
                </a:uFill>
                <a:latin typeface="Times New Roman"/>
              </a:rPr>
              <a:t>&lt;footer&gt;</a:t>
            </a:r>
          </a:p>
        </p:txBody>
      </p:sp>
      <p:sp>
        <p:nvSpPr>
          <p:cNvPr id="4" name="Slide Number Placeholder 3"/>
          <p:cNvSpPr>
            <a:spLocks noGrp="1"/>
          </p:cNvSpPr>
          <p:nvPr>
            <p:ph type="sldNum" sz="quarter" idx="12"/>
          </p:nvPr>
        </p:nvSpPr>
        <p:spPr/>
        <p:txBody>
          <a:bodyPr/>
          <a:lstStyle/>
          <a:p>
            <a:pPr algn="r"/>
            <a:fld id="{C9755D9D-0FA9-4216-8E5D-E459EBD34BCB}" type="slidenum">
              <a:rPr lang="en-US" sz="1400" strike="noStrike" spc="-1" smtClean="0">
                <a:solidFill>
                  <a:srgbClr val="000000"/>
                </a:solidFill>
                <a:uFill>
                  <a:solidFill>
                    <a:srgbClr val="FFFFFF"/>
                  </a:solidFill>
                </a:uFill>
                <a:latin typeface="Times New Roman"/>
              </a:rPr>
              <a:t>‹#›</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68354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3745" y="1323128"/>
            <a:ext cx="2934495" cy="1134110"/>
          </a:xfrm>
        </p:spPr>
        <p:txBody>
          <a:bodyPr anchor="b">
            <a:normAutofit/>
          </a:bodyPr>
          <a:lstStyle>
            <a:lvl1pPr algn="l">
              <a:defRPr sz="1984" b="0"/>
            </a:lvl1pPr>
          </a:lstStyle>
          <a:p>
            <a:r>
              <a:rPr lang="en-US"/>
              <a:t>Click to edit Master title style</a:t>
            </a:r>
            <a:endParaRPr lang="en-US" dirty="0"/>
          </a:p>
        </p:txBody>
      </p:sp>
      <p:sp>
        <p:nvSpPr>
          <p:cNvPr id="3" name="Content Placeholder 2"/>
          <p:cNvSpPr>
            <a:spLocks noGrp="1"/>
          </p:cNvSpPr>
          <p:nvPr>
            <p:ph idx="1"/>
          </p:nvPr>
        </p:nvSpPr>
        <p:spPr>
          <a:xfrm>
            <a:off x="4219949" y="504049"/>
            <a:ext cx="4914306" cy="4284416"/>
          </a:xfrm>
        </p:spPr>
        <p:txBody>
          <a:bodyPr anchor="ctr">
            <a:normAutofit/>
          </a:bodyPr>
          <a:lstStyle>
            <a:lvl1pPr>
              <a:defRPr sz="1654"/>
            </a:lvl1pPr>
            <a:lvl2pPr>
              <a:defRPr sz="1488"/>
            </a:lvl2pPr>
            <a:lvl3pPr>
              <a:defRPr sz="1323"/>
            </a:lvl3pPr>
            <a:lvl4pPr>
              <a:defRPr sz="1158"/>
            </a:lvl4pPr>
            <a:lvl5pPr>
              <a:defRPr sz="1158"/>
            </a:lvl5pPr>
            <a:lvl6pPr>
              <a:defRPr sz="1158"/>
            </a:lvl6pPr>
            <a:lvl7pPr>
              <a:defRPr sz="1158"/>
            </a:lvl7pPr>
            <a:lvl8pPr>
              <a:defRPr sz="1158"/>
            </a:lvl8pPr>
            <a:lvl9pPr>
              <a:defRPr sz="115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3745" y="2457238"/>
            <a:ext cx="2934495" cy="1512147"/>
          </a:xfrm>
        </p:spPr>
        <p:txBody>
          <a:bodyPr>
            <a:normAutofit/>
          </a:bodyPr>
          <a:lstStyle>
            <a:lvl1pPr marL="0" indent="0">
              <a:buNone/>
              <a:defRPr sz="1323"/>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Edit Master text styles</a:t>
            </a:r>
          </a:p>
        </p:txBody>
      </p:sp>
      <p:sp>
        <p:nvSpPr>
          <p:cNvPr id="5" name="Date Placeholder 4"/>
          <p:cNvSpPr>
            <a:spLocks noGrp="1"/>
          </p:cNvSpPr>
          <p:nvPr>
            <p:ph type="dt" sz="half" idx="10"/>
          </p:nvPr>
        </p:nvSpPr>
        <p:spPr/>
        <p:txBody>
          <a:bodyPr/>
          <a:lstStyle/>
          <a:p>
            <a:r>
              <a:rPr lang="en-US" sz="1400" strike="noStrike" spc="-1">
                <a:solidFill>
                  <a:srgbClr val="000000"/>
                </a:solidFill>
                <a:uFill>
                  <a:solidFill>
                    <a:srgbClr val="FFFFFF"/>
                  </a:solidFill>
                </a:uFill>
                <a:latin typeface="Times New Roman"/>
              </a:rPr>
              <a:t>&lt;date/time&gt;</a:t>
            </a:r>
          </a:p>
        </p:txBody>
      </p:sp>
      <p:sp>
        <p:nvSpPr>
          <p:cNvPr id="6" name="Footer Placeholder 5"/>
          <p:cNvSpPr>
            <a:spLocks noGrp="1"/>
          </p:cNvSpPr>
          <p:nvPr>
            <p:ph type="ftr" sz="quarter" idx="11"/>
          </p:nvPr>
        </p:nvSpPr>
        <p:spPr/>
        <p:txBody>
          <a:bodyPr/>
          <a:lstStyle/>
          <a:p>
            <a:pPr algn="ctr"/>
            <a:r>
              <a:rPr lang="en-US" sz="1400" strike="noStrike" spc="-1">
                <a:solidFill>
                  <a:srgbClr val="000000"/>
                </a:solidFill>
                <a:uFill>
                  <a:solidFill>
                    <a:srgbClr val="FFFFFF"/>
                  </a:solidFill>
                </a:uFill>
                <a:latin typeface="Times New Roman"/>
              </a:rPr>
              <a:t>&lt;footer&gt;</a:t>
            </a:r>
          </a:p>
        </p:txBody>
      </p:sp>
      <p:sp>
        <p:nvSpPr>
          <p:cNvPr id="7" name="Slide Number Placeholder 6"/>
          <p:cNvSpPr>
            <a:spLocks noGrp="1"/>
          </p:cNvSpPr>
          <p:nvPr>
            <p:ph type="sldNum" sz="quarter" idx="12"/>
          </p:nvPr>
        </p:nvSpPr>
        <p:spPr/>
        <p:txBody>
          <a:bodyPr/>
          <a:lstStyle/>
          <a:p>
            <a:pPr algn="r"/>
            <a:fld id="{C9755D9D-0FA9-4216-8E5D-E459EBD34BCB}" type="slidenum">
              <a:rPr lang="en-US" sz="1400" strike="noStrike" spc="-1" smtClean="0">
                <a:solidFill>
                  <a:srgbClr val="000000"/>
                </a:solidFill>
                <a:uFill>
                  <a:solidFill>
                    <a:srgbClr val="FFFFFF"/>
                  </a:solidFill>
                </a:uFill>
                <a:latin typeface="Times New Roman"/>
              </a:rPr>
              <a:t>‹#›</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29511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3745" y="1323128"/>
            <a:ext cx="4410274" cy="1134110"/>
          </a:xfrm>
        </p:spPr>
        <p:txBody>
          <a:bodyPr anchor="b">
            <a:normAutofit/>
          </a:bodyPr>
          <a:lstStyle>
            <a:lvl1pPr algn="l">
              <a:defRPr sz="2315"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6146381" y="-15122"/>
            <a:ext cx="2709167" cy="5708354"/>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a:t>Click icon to add picture</a:t>
            </a:r>
            <a:endParaRPr lang="en-US" dirty="0"/>
          </a:p>
        </p:txBody>
      </p:sp>
      <p:sp>
        <p:nvSpPr>
          <p:cNvPr id="4" name="Text Placeholder 3"/>
          <p:cNvSpPr>
            <a:spLocks noGrp="1"/>
          </p:cNvSpPr>
          <p:nvPr>
            <p:ph type="body" sz="half" idx="2"/>
          </p:nvPr>
        </p:nvSpPr>
        <p:spPr>
          <a:xfrm>
            <a:off x="943745" y="2457238"/>
            <a:ext cx="4410274" cy="1512147"/>
          </a:xfrm>
        </p:spPr>
        <p:txBody>
          <a:bodyPr>
            <a:normAutofit/>
          </a:bodyPr>
          <a:lstStyle>
            <a:lvl1pPr marL="0" indent="0">
              <a:buNone/>
              <a:defRPr sz="148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Edit Master text styles</a:t>
            </a:r>
          </a:p>
        </p:txBody>
      </p:sp>
      <p:sp>
        <p:nvSpPr>
          <p:cNvPr id="5" name="Date Placeholder 4"/>
          <p:cNvSpPr>
            <a:spLocks noGrp="1"/>
          </p:cNvSpPr>
          <p:nvPr>
            <p:ph type="dt" sz="half" idx="10"/>
          </p:nvPr>
        </p:nvSpPr>
        <p:spPr>
          <a:xfrm>
            <a:off x="5291015" y="4864597"/>
            <a:ext cx="756047" cy="301904"/>
          </a:xfrm>
        </p:spPr>
        <p:txBody>
          <a:bodyPr/>
          <a:lstStyle/>
          <a:p>
            <a:r>
              <a:rPr lang="en-US" sz="1400" strike="noStrike" spc="-1">
                <a:solidFill>
                  <a:srgbClr val="000000"/>
                </a:solidFill>
                <a:uFill>
                  <a:solidFill>
                    <a:srgbClr val="FFFFFF"/>
                  </a:solidFill>
                </a:uFill>
                <a:latin typeface="Times New Roman"/>
              </a:rPr>
              <a:t>&lt;date/time&gt;</a:t>
            </a:r>
          </a:p>
        </p:txBody>
      </p:sp>
      <p:sp>
        <p:nvSpPr>
          <p:cNvPr id="6" name="Footer Placeholder 5"/>
          <p:cNvSpPr>
            <a:spLocks noGrp="1"/>
          </p:cNvSpPr>
          <p:nvPr>
            <p:ph type="ftr" sz="quarter" idx="11"/>
          </p:nvPr>
        </p:nvSpPr>
        <p:spPr>
          <a:xfrm>
            <a:off x="943745" y="4864597"/>
            <a:ext cx="4221262" cy="301904"/>
          </a:xfrm>
        </p:spPr>
        <p:txBody>
          <a:bodyPr/>
          <a:lstStyle/>
          <a:p>
            <a:pPr algn="ctr"/>
            <a:r>
              <a:rPr lang="en-US" sz="1400" strike="noStrike" spc="-1">
                <a:solidFill>
                  <a:srgbClr val="000000"/>
                </a:solidFill>
                <a:uFill>
                  <a:solidFill>
                    <a:srgbClr val="FFFFFF"/>
                  </a:solidFill>
                </a:uFill>
                <a:latin typeface="Times New Roman"/>
              </a:rPr>
              <a:t>&lt;footer&gt;</a:t>
            </a:r>
          </a:p>
        </p:txBody>
      </p:sp>
      <p:sp>
        <p:nvSpPr>
          <p:cNvPr id="7" name="Slide Number Placeholder 6"/>
          <p:cNvSpPr>
            <a:spLocks noGrp="1"/>
          </p:cNvSpPr>
          <p:nvPr>
            <p:ph type="sldNum" sz="quarter" idx="12"/>
          </p:nvPr>
        </p:nvSpPr>
        <p:spPr>
          <a:xfrm>
            <a:off x="8882238" y="4864597"/>
            <a:ext cx="266706" cy="301904"/>
          </a:xfrm>
        </p:spPr>
        <p:txBody>
          <a:bodyPr/>
          <a:lstStyle/>
          <a:p>
            <a:pPr algn="r"/>
            <a:fld id="{C9755D9D-0FA9-4216-8E5D-E459EBD34BCB}" type="slidenum">
              <a:rPr lang="en-US" sz="1400" strike="noStrike" spc="-1" smtClean="0">
                <a:solidFill>
                  <a:srgbClr val="000000"/>
                </a:solidFill>
                <a:uFill>
                  <a:solidFill>
                    <a:srgbClr val="FFFFFF"/>
                  </a:solidFill>
                </a:uFill>
                <a:latin typeface="Times New Roman"/>
              </a:rPr>
              <a:t>‹#›</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904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3747" y="504049"/>
            <a:ext cx="8190506" cy="1575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3747" y="2205214"/>
            <a:ext cx="8190506" cy="258325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07140" y="4864597"/>
            <a:ext cx="1323082" cy="301904"/>
          </a:xfrm>
          <a:prstGeom prst="rect">
            <a:avLst/>
          </a:prstGeom>
        </p:spPr>
        <p:txBody>
          <a:bodyPr vert="horz" lIns="91440" tIns="45720" rIns="91440" bIns="45720" rtlCol="0" anchor="ctr"/>
          <a:lstStyle>
            <a:lvl1pPr algn="r">
              <a:defRPr sz="744"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sz="1400" strike="noStrike" spc="-1">
                <a:solidFill>
                  <a:srgbClr val="000000"/>
                </a:solidFill>
                <a:uFill>
                  <a:solidFill>
                    <a:srgbClr val="FFFFFF"/>
                  </a:solidFill>
                </a:uFill>
                <a:latin typeface="Times New Roman"/>
              </a:rPr>
              <a:t>&lt;date/time&gt;</a:t>
            </a:r>
          </a:p>
        </p:txBody>
      </p:sp>
      <p:sp>
        <p:nvSpPr>
          <p:cNvPr id="5" name="Footer Placeholder 4"/>
          <p:cNvSpPr>
            <a:spLocks noGrp="1"/>
          </p:cNvSpPr>
          <p:nvPr>
            <p:ph type="ftr" sz="quarter" idx="3"/>
          </p:nvPr>
        </p:nvSpPr>
        <p:spPr>
          <a:xfrm>
            <a:off x="943745" y="4864597"/>
            <a:ext cx="6237387" cy="301904"/>
          </a:xfrm>
          <a:prstGeom prst="rect">
            <a:avLst/>
          </a:prstGeom>
        </p:spPr>
        <p:txBody>
          <a:bodyPr vert="horz" lIns="91440" tIns="45720" rIns="91440" bIns="45720" rtlCol="0" anchor="ctr"/>
          <a:lstStyle>
            <a:lvl1pPr algn="l">
              <a:defRPr sz="744" b="1" i="0">
                <a:solidFill>
                  <a:schemeClr val="tx1">
                    <a:lumMod val="75000"/>
                  </a:schemeClr>
                </a:solidFill>
                <a:effectLst>
                  <a:outerShdw blurRad="50800" dist="38100" dir="2700000" algn="tl" rotWithShape="0">
                    <a:srgbClr val="000000">
                      <a:alpha val="43000"/>
                    </a:srgbClr>
                  </a:outerShdw>
                </a:effectLst>
                <a:latin typeface="+mn-lt"/>
              </a:defRPr>
            </a:lvl1pPr>
          </a:lstStyle>
          <a:p>
            <a:pPr algn="ctr"/>
            <a:r>
              <a:rPr lang="en-US" sz="1400" strike="noStrike" spc="-1">
                <a:solidFill>
                  <a:srgbClr val="000000"/>
                </a:solidFill>
                <a:uFill>
                  <a:solidFill>
                    <a:srgbClr val="FFFFFF"/>
                  </a:solidFill>
                </a:uFill>
                <a:latin typeface="Times New Roman"/>
              </a:rPr>
              <a:t>&lt;footer&gt;</a:t>
            </a:r>
          </a:p>
        </p:txBody>
      </p:sp>
      <p:sp>
        <p:nvSpPr>
          <p:cNvPr id="6" name="Slide Number Placeholder 5"/>
          <p:cNvSpPr>
            <a:spLocks noGrp="1"/>
          </p:cNvSpPr>
          <p:nvPr>
            <p:ph type="sldNum" sz="quarter" idx="4"/>
          </p:nvPr>
        </p:nvSpPr>
        <p:spPr>
          <a:xfrm>
            <a:off x="8693226" y="4864597"/>
            <a:ext cx="455718" cy="301904"/>
          </a:xfrm>
          <a:prstGeom prst="rect">
            <a:avLst/>
          </a:prstGeom>
        </p:spPr>
        <p:txBody>
          <a:bodyPr vert="horz" lIns="91440" tIns="45720" rIns="91440" bIns="45720" rtlCol="0" anchor="ctr"/>
          <a:lstStyle>
            <a:lvl1pPr algn="r">
              <a:defRPr sz="744" b="1" i="0">
                <a:solidFill>
                  <a:schemeClr val="tx1">
                    <a:lumMod val="75000"/>
                  </a:schemeClr>
                </a:solidFill>
                <a:effectLst>
                  <a:outerShdw blurRad="50800" dist="38100" dir="2700000" algn="tl" rotWithShape="0">
                    <a:srgbClr val="000000">
                      <a:alpha val="43000"/>
                    </a:srgbClr>
                  </a:outerShdw>
                </a:effectLst>
                <a:latin typeface="+mn-lt"/>
              </a:defRPr>
            </a:lvl1pPr>
          </a:lstStyle>
          <a:p>
            <a:pPr algn="r"/>
            <a:fld id="{C9755D9D-0FA9-4216-8E5D-E459EBD34BCB}" type="slidenum">
              <a:rPr lang="en-US" sz="1400" strike="noStrike" spc="-1" smtClean="0">
                <a:solidFill>
                  <a:srgbClr val="000000"/>
                </a:solidFill>
                <a:uFill>
                  <a:solidFill>
                    <a:srgbClr val="FFFFFF"/>
                  </a:solidFill>
                </a:uFill>
                <a:latin typeface="Times New Roman"/>
              </a:rPr>
              <a:t>‹#›</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500263154"/>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378013" rtl="0" eaLnBrk="1" latinLnBrk="0" hangingPunct="1">
        <a:spcBef>
          <a:spcPct val="0"/>
        </a:spcBef>
        <a:buNone/>
        <a:defRPr sz="2646"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6258" indent="-236258" algn="l" defTabSz="378013" rtl="0" eaLnBrk="1" latinLnBrk="0" hangingPunct="1">
        <a:spcBef>
          <a:spcPct val="20000"/>
        </a:spcBef>
        <a:spcAft>
          <a:spcPts val="496"/>
        </a:spcAft>
        <a:buClr>
          <a:schemeClr val="tx1"/>
        </a:buClr>
        <a:buSzPct val="100000"/>
        <a:buFont typeface="Arial"/>
        <a:buChar char="•"/>
        <a:defRPr sz="1654"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614271" indent="-236258" algn="l" defTabSz="378013" rtl="0" eaLnBrk="1" latinLnBrk="0" hangingPunct="1">
        <a:spcBef>
          <a:spcPct val="20000"/>
        </a:spcBef>
        <a:spcAft>
          <a:spcPts val="496"/>
        </a:spcAft>
        <a:buClr>
          <a:schemeClr val="tx1"/>
        </a:buClr>
        <a:buSzPct val="100000"/>
        <a:buFont typeface="Arial"/>
        <a:buChar char="•"/>
        <a:defRPr sz="1488"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92284" indent="-236258" algn="l" defTabSz="378013" rtl="0" eaLnBrk="1" latinLnBrk="0" hangingPunct="1">
        <a:spcBef>
          <a:spcPct val="20000"/>
        </a:spcBef>
        <a:spcAft>
          <a:spcPts val="496"/>
        </a:spcAft>
        <a:buClr>
          <a:schemeClr val="tx1"/>
        </a:buClr>
        <a:buSzPct val="100000"/>
        <a:buFont typeface="Arial"/>
        <a:buChar char="•"/>
        <a:defRPr sz="1323"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275794" indent="-141755" algn="l" defTabSz="378013" rtl="0" eaLnBrk="1" latinLnBrk="0" hangingPunct="1">
        <a:spcBef>
          <a:spcPct val="20000"/>
        </a:spcBef>
        <a:spcAft>
          <a:spcPts val="496"/>
        </a:spcAft>
        <a:buClr>
          <a:schemeClr val="tx1"/>
        </a:buClr>
        <a:buSzPct val="100000"/>
        <a:buFont typeface="Arial"/>
        <a:buChar char="•"/>
        <a:defRPr sz="1158"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653807" indent="-141755" algn="l" defTabSz="378013" rtl="0" eaLnBrk="1" latinLnBrk="0" hangingPunct="1">
        <a:spcBef>
          <a:spcPct val="20000"/>
        </a:spcBef>
        <a:spcAft>
          <a:spcPts val="496"/>
        </a:spcAft>
        <a:buClr>
          <a:schemeClr val="tx1"/>
        </a:buClr>
        <a:buSzPct val="100000"/>
        <a:buFont typeface="Arial"/>
        <a:buChar char="•"/>
        <a:defRPr sz="1158"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079071" indent="-189006" algn="l" defTabSz="378013" rtl="0" eaLnBrk="1" latinLnBrk="0" hangingPunct="1">
        <a:spcBef>
          <a:spcPct val="20000"/>
        </a:spcBef>
        <a:spcAft>
          <a:spcPts val="496"/>
        </a:spcAft>
        <a:buClr>
          <a:schemeClr val="tx1"/>
        </a:buClr>
        <a:buSzPct val="100000"/>
        <a:buFont typeface="Arial"/>
        <a:buChar char="•"/>
        <a:defRPr sz="992"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457084" indent="-189006" algn="l" defTabSz="378013" rtl="0" eaLnBrk="1" latinLnBrk="0" hangingPunct="1">
        <a:spcBef>
          <a:spcPct val="20000"/>
        </a:spcBef>
        <a:spcAft>
          <a:spcPts val="496"/>
        </a:spcAft>
        <a:buClr>
          <a:schemeClr val="tx1"/>
        </a:buClr>
        <a:buSzPct val="100000"/>
        <a:buFont typeface="Arial"/>
        <a:buChar char="•"/>
        <a:defRPr sz="992"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835097" indent="-189006" algn="l" defTabSz="378013" rtl="0" eaLnBrk="1" latinLnBrk="0" hangingPunct="1">
        <a:spcBef>
          <a:spcPct val="20000"/>
        </a:spcBef>
        <a:spcAft>
          <a:spcPts val="496"/>
        </a:spcAft>
        <a:buClr>
          <a:schemeClr val="tx1"/>
        </a:buClr>
        <a:buSzPct val="100000"/>
        <a:buFont typeface="Arial"/>
        <a:buChar char="•"/>
        <a:defRPr sz="992"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213110" indent="-189006" algn="l" defTabSz="378013" rtl="0" eaLnBrk="1" latinLnBrk="0" hangingPunct="1">
        <a:spcBef>
          <a:spcPct val="20000"/>
        </a:spcBef>
        <a:spcAft>
          <a:spcPts val="496"/>
        </a:spcAft>
        <a:buClr>
          <a:schemeClr val="tx1"/>
        </a:buClr>
        <a:buSzPct val="100000"/>
        <a:buFont typeface="Arial"/>
        <a:buChar char="•"/>
        <a:defRPr sz="992"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78013" rtl="0" eaLnBrk="1" latinLnBrk="0" hangingPunct="1">
        <a:defRPr sz="1488" kern="1200">
          <a:solidFill>
            <a:schemeClr val="tx1"/>
          </a:solidFill>
          <a:latin typeface="+mn-lt"/>
          <a:ea typeface="+mn-ea"/>
          <a:cs typeface="+mn-cs"/>
        </a:defRPr>
      </a:lvl1pPr>
      <a:lvl2pPr marL="378013" algn="l" defTabSz="378013" rtl="0" eaLnBrk="1" latinLnBrk="0" hangingPunct="1">
        <a:defRPr sz="1488" kern="1200">
          <a:solidFill>
            <a:schemeClr val="tx1"/>
          </a:solidFill>
          <a:latin typeface="+mn-lt"/>
          <a:ea typeface="+mn-ea"/>
          <a:cs typeface="+mn-cs"/>
        </a:defRPr>
      </a:lvl2pPr>
      <a:lvl3pPr marL="756026" algn="l" defTabSz="378013" rtl="0" eaLnBrk="1" latinLnBrk="0" hangingPunct="1">
        <a:defRPr sz="1488" kern="1200">
          <a:solidFill>
            <a:schemeClr val="tx1"/>
          </a:solidFill>
          <a:latin typeface="+mn-lt"/>
          <a:ea typeface="+mn-ea"/>
          <a:cs typeface="+mn-cs"/>
        </a:defRPr>
      </a:lvl3pPr>
      <a:lvl4pPr marL="1134039" algn="l" defTabSz="378013" rtl="0" eaLnBrk="1" latinLnBrk="0" hangingPunct="1">
        <a:defRPr sz="1488" kern="1200">
          <a:solidFill>
            <a:schemeClr val="tx1"/>
          </a:solidFill>
          <a:latin typeface="+mn-lt"/>
          <a:ea typeface="+mn-ea"/>
          <a:cs typeface="+mn-cs"/>
        </a:defRPr>
      </a:lvl4pPr>
      <a:lvl5pPr marL="1512052" algn="l" defTabSz="378013" rtl="0" eaLnBrk="1" latinLnBrk="0" hangingPunct="1">
        <a:defRPr sz="1488" kern="1200">
          <a:solidFill>
            <a:schemeClr val="tx1"/>
          </a:solidFill>
          <a:latin typeface="+mn-lt"/>
          <a:ea typeface="+mn-ea"/>
          <a:cs typeface="+mn-cs"/>
        </a:defRPr>
      </a:lvl5pPr>
      <a:lvl6pPr marL="1890065" algn="l" defTabSz="378013" rtl="0" eaLnBrk="1" latinLnBrk="0" hangingPunct="1">
        <a:defRPr sz="1488" kern="1200">
          <a:solidFill>
            <a:schemeClr val="tx1"/>
          </a:solidFill>
          <a:latin typeface="+mn-lt"/>
          <a:ea typeface="+mn-ea"/>
          <a:cs typeface="+mn-cs"/>
        </a:defRPr>
      </a:lvl6pPr>
      <a:lvl7pPr marL="2268078" algn="l" defTabSz="378013" rtl="0" eaLnBrk="1" latinLnBrk="0" hangingPunct="1">
        <a:defRPr sz="1488" kern="1200">
          <a:solidFill>
            <a:schemeClr val="tx1"/>
          </a:solidFill>
          <a:latin typeface="+mn-lt"/>
          <a:ea typeface="+mn-ea"/>
          <a:cs typeface="+mn-cs"/>
        </a:defRPr>
      </a:lvl7pPr>
      <a:lvl8pPr marL="2646091" algn="l" defTabSz="378013" rtl="0" eaLnBrk="1" latinLnBrk="0" hangingPunct="1">
        <a:defRPr sz="1488" kern="1200">
          <a:solidFill>
            <a:schemeClr val="tx1"/>
          </a:solidFill>
          <a:latin typeface="+mn-lt"/>
          <a:ea typeface="+mn-ea"/>
          <a:cs typeface="+mn-cs"/>
        </a:defRPr>
      </a:lvl8pPr>
      <a:lvl9pPr marL="3024104" algn="l" defTabSz="378013"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504000" y="548640"/>
            <a:ext cx="9071640" cy="946800"/>
          </a:xfrm>
          <a:prstGeom prst="rect">
            <a:avLst/>
          </a:prstGeom>
          <a:noFill/>
          <a:ln>
            <a:noFill/>
          </a:ln>
        </p:spPr>
        <p:txBody>
          <a:bodyPr lIns="0" tIns="0" rIns="0" bIns="0" anchor="ctr"/>
          <a:lstStyle/>
          <a:p>
            <a:pPr algn="ctr"/>
            <a:r>
              <a:rPr lang="en-US" sz="6000" strike="noStrike" spc="-1">
                <a:solidFill>
                  <a:srgbClr val="EEEEEE"/>
                </a:solidFill>
                <a:uFill>
                  <a:solidFill>
                    <a:srgbClr val="FFFFFF"/>
                  </a:solidFill>
                </a:uFill>
                <a:latin typeface="Staccato222 BT"/>
              </a:rPr>
              <a:t>Spirit of Christ</a:t>
            </a:r>
          </a:p>
        </p:txBody>
      </p:sp>
      <p:sp>
        <p:nvSpPr>
          <p:cNvPr id="40" name="TextShape 2"/>
          <p:cNvSpPr txBox="1"/>
          <p:nvPr/>
        </p:nvSpPr>
        <p:spPr>
          <a:xfrm>
            <a:off x="586440" y="1973160"/>
            <a:ext cx="9071640" cy="3288240"/>
          </a:xfrm>
          <a:prstGeom prst="rect">
            <a:avLst/>
          </a:prstGeom>
          <a:noFill/>
          <a:ln>
            <a:noFill/>
          </a:ln>
        </p:spPr>
        <p:txBody>
          <a:bodyPr lIns="0" tIns="0" rIns="0" bIns="0" anchor="ctr"/>
          <a:lstStyle/>
          <a:p>
            <a:pPr algn="ctr"/>
            <a:r>
              <a:rPr lang="en-US" sz="3600" strike="noStrike" spc="-1" dirty="0">
                <a:solidFill>
                  <a:srgbClr val="EEEEEE"/>
                </a:solidFill>
                <a:uFill>
                  <a:solidFill>
                    <a:srgbClr val="FFFFFF"/>
                  </a:solidFill>
                </a:uFill>
                <a:latin typeface="Arial"/>
              </a:rPr>
              <a:t>What it is NOT</a:t>
            </a:r>
          </a:p>
          <a:p>
            <a:pPr algn="ctr"/>
            <a:endParaRPr lang="en-US" sz="3600" strike="noStrike" spc="-1" dirty="0">
              <a:solidFill>
                <a:srgbClr val="EEEEEE"/>
              </a:solidFill>
              <a:uFill>
                <a:solidFill>
                  <a:srgbClr val="FFFFFF"/>
                </a:solidFill>
              </a:uFill>
              <a:latin typeface="Arial"/>
            </a:endParaRPr>
          </a:p>
          <a:p>
            <a:pPr algn="ctr"/>
            <a:r>
              <a:rPr lang="en-US" sz="3600" strike="noStrike" spc="-1" dirty="0">
                <a:solidFill>
                  <a:srgbClr val="EEEEEE"/>
                </a:solidFill>
                <a:uFill>
                  <a:solidFill>
                    <a:srgbClr val="FFFFFF"/>
                  </a:solidFill>
                </a:uFill>
                <a:latin typeface="Arial"/>
              </a:rPr>
              <a:t>What it IS</a:t>
            </a:r>
          </a:p>
          <a:p>
            <a:pPr algn="ctr"/>
            <a:endParaRPr lang="en-US" sz="3600" strike="noStrike" spc="-1" dirty="0">
              <a:solidFill>
                <a:srgbClr val="EEEEEE"/>
              </a:solidFill>
              <a:uFill>
                <a:solidFill>
                  <a:srgbClr val="FFFFFF"/>
                </a:solidFill>
              </a:uFill>
              <a:latin typeface="Arial"/>
            </a:endParaRPr>
          </a:p>
          <a:p>
            <a:pPr algn="ctr"/>
            <a:r>
              <a:rPr lang="en-US" sz="3600" strike="noStrike" spc="-1" dirty="0">
                <a:solidFill>
                  <a:srgbClr val="EEEEEE"/>
                </a:solidFill>
                <a:uFill>
                  <a:solidFill>
                    <a:srgbClr val="FFFFFF"/>
                  </a:solidFill>
                </a:uFill>
                <a:latin typeface="Arial"/>
              </a:rPr>
              <a:t>How to know if you have the 
Spirit of Christ</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Shape 1"/>
          <p:cNvSpPr txBox="1"/>
          <p:nvPr/>
        </p:nvSpPr>
        <p:spPr>
          <a:xfrm>
            <a:off x="504000" y="225720"/>
            <a:ext cx="9071640" cy="946800"/>
          </a:xfrm>
          <a:prstGeom prst="rect">
            <a:avLst/>
          </a:prstGeom>
          <a:noFill/>
          <a:ln>
            <a:noFill/>
          </a:ln>
        </p:spPr>
        <p:txBody>
          <a:bodyPr lIns="0" tIns="0" rIns="0" bIns="0" anchor="ctr"/>
          <a:lstStyle/>
          <a:p>
            <a:pPr algn="ctr"/>
            <a:r>
              <a:rPr lang="en-US" sz="6000" strike="noStrike" spc="-1">
                <a:solidFill>
                  <a:srgbClr val="EEEEEE"/>
                </a:solidFill>
                <a:uFill>
                  <a:solidFill>
                    <a:srgbClr val="FFFFFF"/>
                  </a:solidFill>
                </a:uFill>
                <a:latin typeface="Staccato222 BT"/>
              </a:rPr>
              <a:t>Do you have the Spirit of Christ?</a:t>
            </a:r>
          </a:p>
        </p:txBody>
      </p:sp>
      <p:sp>
        <p:nvSpPr>
          <p:cNvPr id="60" name="TextShape 2"/>
          <p:cNvSpPr txBox="1"/>
          <p:nvPr/>
        </p:nvSpPr>
        <p:spPr>
          <a:xfrm>
            <a:off x="504000" y="1326600"/>
            <a:ext cx="4426920" cy="32882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Obedience</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Reject temptation</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strike="noStrike" spc="-1">
                <a:solidFill>
                  <a:srgbClr val="EEEEEE"/>
                </a:solidFill>
                <a:uFill>
                  <a:solidFill>
                    <a:srgbClr val="FFFFFF"/>
                  </a:solidFill>
                </a:uFill>
                <a:latin typeface="Arial"/>
              </a:rPr>
              <a:t> </a:t>
            </a:r>
          </a:p>
        </p:txBody>
      </p:sp>
      <p:sp>
        <p:nvSpPr>
          <p:cNvPr id="61" name="TextShape 3"/>
          <p:cNvSpPr txBox="1"/>
          <p:nvPr/>
        </p:nvSpPr>
        <p:spPr>
          <a:xfrm>
            <a:off x="4663440" y="1326600"/>
            <a:ext cx="5120640" cy="397692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Matthew 4:1-22 </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strike="noStrike" spc="-1">
                <a:solidFill>
                  <a:srgbClr val="EEEEEE"/>
                </a:solidFill>
                <a:uFill>
                  <a:solidFill>
                    <a:srgbClr val="FFFFFF"/>
                  </a:solidFill>
                </a:uFill>
                <a:latin typeface="Arial"/>
              </a:rPr>
              <a:t>Vs. 4, 7, 10</a:t>
            </a:r>
          </a:p>
          <a:p>
            <a:pPr marL="432000" indent="-324000">
              <a:buClr>
                <a:srgbClr val="000000"/>
              </a:buClr>
              <a:buSzPct val="45000"/>
              <a:buFont typeface="Wingdings" charset="2"/>
              <a:buChar char=""/>
            </a:pPr>
            <a:r>
              <a:rPr lang="en-US" sz="3200" strike="noStrike" spc="-1">
                <a:solidFill>
                  <a:srgbClr val="EEEEEE"/>
                </a:solidFill>
                <a:uFill>
                  <a:solidFill>
                    <a:srgbClr val="FFFFFF"/>
                  </a:solidFill>
                </a:uFill>
                <a:latin typeface="Arial"/>
              </a:rPr>
              <a:t>“It is written”</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Shape 1"/>
          <p:cNvSpPr txBox="1"/>
          <p:nvPr/>
        </p:nvSpPr>
        <p:spPr>
          <a:xfrm>
            <a:off x="504000" y="225720"/>
            <a:ext cx="9071640" cy="946800"/>
          </a:xfrm>
          <a:prstGeom prst="rect">
            <a:avLst/>
          </a:prstGeom>
          <a:noFill/>
          <a:ln>
            <a:noFill/>
          </a:ln>
        </p:spPr>
        <p:txBody>
          <a:bodyPr lIns="0" tIns="0" rIns="0" bIns="0" anchor="ctr"/>
          <a:lstStyle/>
          <a:p>
            <a:pPr algn="ctr"/>
            <a:r>
              <a:rPr lang="en-US" sz="6000" strike="noStrike" spc="-1">
                <a:solidFill>
                  <a:srgbClr val="EEEEEE"/>
                </a:solidFill>
                <a:uFill>
                  <a:solidFill>
                    <a:srgbClr val="FFFFFF"/>
                  </a:solidFill>
                </a:uFill>
                <a:latin typeface="Staccato222 BT"/>
              </a:rPr>
              <a:t>Do you have the Spirit of Christ?</a:t>
            </a:r>
          </a:p>
        </p:txBody>
      </p:sp>
      <p:sp>
        <p:nvSpPr>
          <p:cNvPr id="63" name="TextShape 2"/>
          <p:cNvSpPr txBox="1"/>
          <p:nvPr/>
        </p:nvSpPr>
        <p:spPr>
          <a:xfrm>
            <a:off x="504000" y="1326600"/>
            <a:ext cx="4426920" cy="32882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Obedience</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Reject temptation</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Confront Truth</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strike="noStrike" spc="-1">
                <a:solidFill>
                  <a:srgbClr val="EEEEEE"/>
                </a:solidFill>
                <a:uFill>
                  <a:solidFill>
                    <a:srgbClr val="FFFFFF"/>
                  </a:solidFill>
                </a:uFill>
                <a:latin typeface="Arial"/>
              </a:rPr>
              <a:t> </a:t>
            </a:r>
          </a:p>
        </p:txBody>
      </p:sp>
      <p:sp>
        <p:nvSpPr>
          <p:cNvPr id="64" name="TextShape 3"/>
          <p:cNvSpPr txBox="1"/>
          <p:nvPr/>
        </p:nvSpPr>
        <p:spPr>
          <a:xfrm>
            <a:off x="4663440" y="1326600"/>
            <a:ext cx="5120640" cy="397692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Rich Young Ruler –</a:t>
            </a:r>
            <a:r>
              <a:rPr lang="en-US" sz="3200" strike="noStrike" spc="-1">
                <a:solidFill>
                  <a:srgbClr val="EEEEEE"/>
                </a:solidFill>
                <a:uFill>
                  <a:solidFill>
                    <a:srgbClr val="FFFFFF"/>
                  </a:solidFill>
                </a:uFill>
                <a:latin typeface="Arial"/>
              </a:rPr>
              <a:t> confront his love for the material world</a:t>
            </a: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Woman at well</a:t>
            </a:r>
            <a:r>
              <a:rPr lang="en-US" sz="3200" strike="noStrike" spc="-1">
                <a:solidFill>
                  <a:srgbClr val="EEEEEE"/>
                </a:solidFill>
                <a:uFill>
                  <a:solidFill>
                    <a:srgbClr val="FFFFFF"/>
                  </a:solidFill>
                </a:uFill>
                <a:latin typeface="Arial"/>
              </a:rPr>
              <a:t> – confront her sinful condition</a:t>
            </a: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Woman in adultery</a:t>
            </a:r>
            <a:r>
              <a:rPr lang="en-US" sz="3200" strike="noStrike" spc="-1">
                <a:solidFill>
                  <a:srgbClr val="EEEEEE"/>
                </a:solidFill>
                <a:uFill>
                  <a:solidFill>
                    <a:srgbClr val="FFFFFF"/>
                  </a:solidFill>
                </a:uFill>
                <a:latin typeface="Arial"/>
              </a:rPr>
              <a:t> – confront her sins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Shape 1"/>
          <p:cNvSpPr txBox="1"/>
          <p:nvPr/>
        </p:nvSpPr>
        <p:spPr>
          <a:xfrm>
            <a:off x="504000" y="225720"/>
            <a:ext cx="9071640" cy="946800"/>
          </a:xfrm>
          <a:prstGeom prst="rect">
            <a:avLst/>
          </a:prstGeom>
          <a:noFill/>
          <a:ln>
            <a:noFill/>
          </a:ln>
        </p:spPr>
        <p:txBody>
          <a:bodyPr lIns="0" tIns="0" rIns="0" bIns="0" anchor="ctr"/>
          <a:lstStyle/>
          <a:p>
            <a:pPr algn="ctr"/>
            <a:r>
              <a:rPr lang="en-US" sz="6000" strike="noStrike" spc="-1">
                <a:solidFill>
                  <a:srgbClr val="EEEEEE"/>
                </a:solidFill>
                <a:uFill>
                  <a:solidFill>
                    <a:srgbClr val="FFFFFF"/>
                  </a:solidFill>
                </a:uFill>
                <a:latin typeface="Staccato222 BT"/>
              </a:rPr>
              <a:t>Do you have the Spirit of Christ?</a:t>
            </a:r>
          </a:p>
        </p:txBody>
      </p:sp>
      <p:sp>
        <p:nvSpPr>
          <p:cNvPr id="66" name="TextShape 2"/>
          <p:cNvSpPr txBox="1"/>
          <p:nvPr/>
        </p:nvSpPr>
        <p:spPr>
          <a:xfrm>
            <a:off x="504000" y="1326600"/>
            <a:ext cx="4426920" cy="32882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Obedience</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Reject temptation</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Confront Truth</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Refute false doctrine</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strike="noStrike" spc="-1">
                <a:solidFill>
                  <a:srgbClr val="EEEEEE"/>
                </a:solidFill>
                <a:uFill>
                  <a:solidFill>
                    <a:srgbClr val="FFFFFF"/>
                  </a:solidFill>
                </a:uFill>
                <a:latin typeface="Arial"/>
              </a:rPr>
              <a:t> </a:t>
            </a:r>
          </a:p>
        </p:txBody>
      </p:sp>
      <p:sp>
        <p:nvSpPr>
          <p:cNvPr id="67" name="TextShape 3"/>
          <p:cNvSpPr txBox="1"/>
          <p:nvPr/>
        </p:nvSpPr>
        <p:spPr>
          <a:xfrm>
            <a:off x="4663440" y="1172520"/>
            <a:ext cx="5120640" cy="431388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Matthew 15:7-9 –</a:t>
            </a:r>
            <a:r>
              <a:rPr lang="en-US" sz="3200" strike="noStrike" spc="-1">
                <a:solidFill>
                  <a:srgbClr val="EEEEEE"/>
                </a:solidFill>
                <a:uFill>
                  <a:solidFill>
                    <a:srgbClr val="FFFFFF"/>
                  </a:solidFill>
                </a:uFill>
                <a:latin typeface="Arial"/>
              </a:rPr>
              <a:t> 8 'These people draw near to Me with their mouth, And honor Me with their lips, But their heart is far from Me. 9 And in vain they worship Me, Teaching as doctrines the commandments of men.'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Shape 1"/>
          <p:cNvSpPr txBox="1"/>
          <p:nvPr/>
        </p:nvSpPr>
        <p:spPr>
          <a:xfrm>
            <a:off x="504000" y="225720"/>
            <a:ext cx="9071640" cy="946800"/>
          </a:xfrm>
          <a:prstGeom prst="rect">
            <a:avLst/>
          </a:prstGeom>
          <a:noFill/>
          <a:ln>
            <a:noFill/>
          </a:ln>
        </p:spPr>
        <p:txBody>
          <a:bodyPr lIns="0" tIns="0" rIns="0" bIns="0" anchor="ctr"/>
          <a:lstStyle/>
          <a:p>
            <a:pPr algn="ctr"/>
            <a:r>
              <a:rPr lang="en-US" sz="6000" strike="noStrike" spc="-1">
                <a:solidFill>
                  <a:srgbClr val="EEEEEE"/>
                </a:solidFill>
                <a:uFill>
                  <a:solidFill>
                    <a:srgbClr val="FFFFFF"/>
                  </a:solidFill>
                </a:uFill>
                <a:latin typeface="Staccato222 BT"/>
              </a:rPr>
              <a:t>Do you have the Spirit of Christ?</a:t>
            </a:r>
          </a:p>
        </p:txBody>
      </p:sp>
      <p:sp>
        <p:nvSpPr>
          <p:cNvPr id="69" name="TextShape 2"/>
          <p:cNvSpPr txBox="1"/>
          <p:nvPr/>
        </p:nvSpPr>
        <p:spPr>
          <a:xfrm>
            <a:off x="504000" y="1326600"/>
            <a:ext cx="4426920" cy="32882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Obedience</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Reject temptation</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Confront Truth</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Refute false doctrine</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strike="noStrike" spc="-1">
                <a:solidFill>
                  <a:srgbClr val="EEEEEE"/>
                </a:solidFill>
                <a:uFill>
                  <a:solidFill>
                    <a:srgbClr val="FFFFFF"/>
                  </a:solidFill>
                </a:uFill>
                <a:latin typeface="Arial"/>
              </a:rPr>
              <a:t> </a:t>
            </a:r>
          </a:p>
        </p:txBody>
      </p:sp>
      <p:sp>
        <p:nvSpPr>
          <p:cNvPr id="70" name="TextShape 3"/>
          <p:cNvSpPr txBox="1"/>
          <p:nvPr/>
        </p:nvSpPr>
        <p:spPr>
          <a:xfrm>
            <a:off x="4663440" y="1172520"/>
            <a:ext cx="5120640" cy="431388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Matthew 23:13-33 – </a:t>
            </a:r>
            <a:r>
              <a:rPr lang="en-US" sz="3200" strike="noStrike" spc="-1">
                <a:solidFill>
                  <a:srgbClr val="EEEEEE"/>
                </a:solidFill>
                <a:uFill>
                  <a:solidFill>
                    <a:srgbClr val="FFFFFF"/>
                  </a:solidFill>
                </a:uFill>
                <a:latin typeface="Arial"/>
              </a:rPr>
              <a:t>hypocrisy</a:t>
            </a:r>
            <a:r>
              <a:rPr lang="en-US" sz="3200" b="1" strike="noStrike" spc="-1">
                <a:solidFill>
                  <a:srgbClr val="EEEEEE"/>
                </a:solidFill>
                <a:uFill>
                  <a:solidFill>
                    <a:srgbClr val="FFFFFF"/>
                  </a:solidFill>
                </a:uFill>
                <a:latin typeface="Arial"/>
              </a:rPr>
              <a:t> 
 </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Mark 7 – </a:t>
            </a:r>
            <a:r>
              <a:rPr lang="en-US" sz="3200" strike="noStrike" spc="-1">
                <a:solidFill>
                  <a:srgbClr val="EEEEEE"/>
                </a:solidFill>
                <a:uFill>
                  <a:solidFill>
                    <a:srgbClr val="FFFFFF"/>
                  </a:solidFill>
                </a:uFill>
                <a:latin typeface="Arial"/>
              </a:rPr>
              <a:t>traditions</a:t>
            </a:r>
            <a:r>
              <a:rPr lang="en-US" sz="3200" b="1" strike="noStrike" spc="-1">
                <a:solidFill>
                  <a:srgbClr val="EEEEEE"/>
                </a:solidFill>
                <a:uFill>
                  <a:solidFill>
                    <a:srgbClr val="FFFFFF"/>
                  </a:solidFill>
                </a:uFill>
                <a:latin typeface="Arial"/>
              </a:rPr>
              <a:t> </a:t>
            </a:r>
            <a:endParaRPr lang="en-US" sz="3200" strike="noStrike" spc="-1">
              <a:solidFill>
                <a:srgbClr val="EEEEEE"/>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Shape 1"/>
          <p:cNvSpPr txBox="1"/>
          <p:nvPr/>
        </p:nvSpPr>
        <p:spPr>
          <a:xfrm>
            <a:off x="504000" y="225720"/>
            <a:ext cx="9071640" cy="946800"/>
          </a:xfrm>
          <a:prstGeom prst="rect">
            <a:avLst/>
          </a:prstGeom>
          <a:noFill/>
          <a:ln>
            <a:noFill/>
          </a:ln>
        </p:spPr>
        <p:txBody>
          <a:bodyPr lIns="0" tIns="0" rIns="0" bIns="0" anchor="ctr"/>
          <a:lstStyle/>
          <a:p>
            <a:pPr algn="ctr"/>
            <a:r>
              <a:rPr lang="en-US" sz="6000" strike="noStrike" spc="-1">
                <a:solidFill>
                  <a:srgbClr val="EEEEEE"/>
                </a:solidFill>
                <a:uFill>
                  <a:solidFill>
                    <a:srgbClr val="FFFFFF"/>
                  </a:solidFill>
                </a:uFill>
                <a:latin typeface="Staccato222 BT"/>
              </a:rPr>
              <a:t>Do you have the Spirit of Christ?</a:t>
            </a:r>
          </a:p>
        </p:txBody>
      </p:sp>
      <p:sp>
        <p:nvSpPr>
          <p:cNvPr id="72" name="TextShape 2"/>
          <p:cNvSpPr txBox="1"/>
          <p:nvPr/>
        </p:nvSpPr>
        <p:spPr>
          <a:xfrm>
            <a:off x="504000" y="1326600"/>
            <a:ext cx="4426920" cy="32882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Obedience</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Reject temptation</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Confront Truth</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Refute false doctrine</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Ready for Judgment</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strike="noStrike" spc="-1">
                <a:solidFill>
                  <a:srgbClr val="EEEEEE"/>
                </a:solidFill>
                <a:uFill>
                  <a:solidFill>
                    <a:srgbClr val="FFFFFF"/>
                  </a:solidFill>
                </a:uFill>
                <a:latin typeface="Arial"/>
              </a:rPr>
              <a:t> </a:t>
            </a:r>
          </a:p>
        </p:txBody>
      </p:sp>
      <p:sp>
        <p:nvSpPr>
          <p:cNvPr id="73" name="TextShape 3"/>
          <p:cNvSpPr txBox="1"/>
          <p:nvPr/>
        </p:nvSpPr>
        <p:spPr>
          <a:xfrm>
            <a:off x="4663440" y="1172520"/>
            <a:ext cx="5120640" cy="4313880"/>
          </a:xfrm>
          <a:prstGeom prst="rect">
            <a:avLst/>
          </a:prstGeom>
          <a:noFill/>
          <a:ln>
            <a:noFill/>
          </a:ln>
        </p:spPr>
        <p:txBody>
          <a:bodyPr lIns="0" tIns="0" rIns="0" bIns="0"/>
          <a:lstStyle/>
          <a:p>
            <a:pPr marL="432000" indent="-324000">
              <a:buClr>
                <a:srgbClr val="000000"/>
              </a:buClr>
              <a:buSzPct val="45000"/>
              <a:buFont typeface="Wingdings" charset="2"/>
              <a:buChar char=""/>
            </a:pPr>
            <a:r>
              <a:rPr lang="en-US" sz="2400" b="1" strike="noStrike" spc="-1" dirty="0">
                <a:solidFill>
                  <a:srgbClr val="EEEEEE"/>
                </a:solidFill>
                <a:uFill>
                  <a:solidFill>
                    <a:srgbClr val="FFFFFF"/>
                  </a:solidFill>
                </a:uFill>
                <a:latin typeface="Arial"/>
              </a:rPr>
              <a:t>Matthew 7:22-23 – </a:t>
            </a:r>
            <a:r>
              <a:rPr lang="en-US" sz="2400" strike="noStrike" spc="-1" dirty="0">
                <a:solidFill>
                  <a:srgbClr val="EEEEEE"/>
                </a:solidFill>
                <a:uFill>
                  <a:solidFill>
                    <a:srgbClr val="FFFFFF"/>
                  </a:solidFill>
                </a:uFill>
                <a:latin typeface="Arial"/>
              </a:rPr>
              <a:t>22 Many will say to Me in that day, 'Lord, Lord, have we not prophesied in Your name, cast out demons in Your name, and done many wonders in Your name?' 23 And then I will declare to them, 'I never knew you; depart from Me, you who practice lawlessness!'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Shape 1"/>
          <p:cNvSpPr txBox="1"/>
          <p:nvPr/>
        </p:nvSpPr>
        <p:spPr>
          <a:xfrm>
            <a:off x="504000" y="225720"/>
            <a:ext cx="9071640" cy="946800"/>
          </a:xfrm>
          <a:prstGeom prst="rect">
            <a:avLst/>
          </a:prstGeom>
          <a:noFill/>
          <a:ln>
            <a:noFill/>
          </a:ln>
        </p:spPr>
        <p:txBody>
          <a:bodyPr lIns="0" tIns="0" rIns="0" bIns="0" anchor="ctr"/>
          <a:lstStyle/>
          <a:p>
            <a:pPr algn="ctr"/>
            <a:r>
              <a:rPr lang="en-US" sz="6000" strike="noStrike" spc="-1">
                <a:solidFill>
                  <a:srgbClr val="EEEEEE"/>
                </a:solidFill>
                <a:uFill>
                  <a:solidFill>
                    <a:srgbClr val="FFFFFF"/>
                  </a:solidFill>
                </a:uFill>
                <a:latin typeface="Staccato222 BT"/>
              </a:rPr>
              <a:t>Do you have the Spirit of Christ?</a:t>
            </a:r>
          </a:p>
        </p:txBody>
      </p:sp>
      <p:sp>
        <p:nvSpPr>
          <p:cNvPr id="75" name="TextShape 2"/>
          <p:cNvSpPr txBox="1"/>
          <p:nvPr/>
        </p:nvSpPr>
        <p:spPr>
          <a:xfrm>
            <a:off x="504000" y="1326600"/>
            <a:ext cx="4426920" cy="32882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Obedience</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Reject temptation</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Confront Truth</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Refute false doctrine</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Ready for Judgment</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strike="noStrike" spc="-1">
                <a:solidFill>
                  <a:srgbClr val="EEEEEE"/>
                </a:solidFill>
                <a:uFill>
                  <a:solidFill>
                    <a:srgbClr val="FFFFFF"/>
                  </a:solidFill>
                </a:uFill>
                <a:latin typeface="Arial"/>
              </a:rPr>
              <a:t> </a:t>
            </a:r>
          </a:p>
        </p:txBody>
      </p:sp>
      <p:sp>
        <p:nvSpPr>
          <p:cNvPr id="76" name="TextShape 3"/>
          <p:cNvSpPr txBox="1"/>
          <p:nvPr/>
        </p:nvSpPr>
        <p:spPr>
          <a:xfrm>
            <a:off x="4663440" y="1172520"/>
            <a:ext cx="5120640" cy="431388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Matthew 25:41 – </a:t>
            </a:r>
            <a:r>
              <a:rPr lang="en-US" sz="3200" strike="noStrike" spc="-1">
                <a:solidFill>
                  <a:srgbClr val="EEEEEE"/>
                </a:solidFill>
                <a:uFill>
                  <a:solidFill>
                    <a:srgbClr val="FFFFFF"/>
                  </a:solidFill>
                </a:uFill>
                <a:latin typeface="Arial"/>
              </a:rPr>
              <a:t>Then He will also say to those on the left hand, '</a:t>
            </a:r>
            <a:r>
              <a:rPr lang="en-US" sz="3200" b="1" u="sng" strike="noStrike" spc="-1">
                <a:solidFill>
                  <a:srgbClr val="EEEEEE"/>
                </a:solidFill>
                <a:uFill>
                  <a:solidFill>
                    <a:srgbClr val="FFFFFF"/>
                  </a:solidFill>
                </a:uFill>
                <a:latin typeface="Arial"/>
              </a:rPr>
              <a:t>Depart from Me</a:t>
            </a:r>
            <a:r>
              <a:rPr lang="en-US" sz="3200" strike="noStrike" spc="-1">
                <a:solidFill>
                  <a:srgbClr val="EEEEEE"/>
                </a:solidFill>
                <a:uFill>
                  <a:solidFill>
                    <a:srgbClr val="FFFFFF"/>
                  </a:solidFill>
                </a:uFill>
                <a:latin typeface="Arial"/>
              </a:rPr>
              <a:t>, you cursed, into the everlasting fire prepared for the devil and his angels: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Shape 1"/>
          <p:cNvSpPr txBox="1"/>
          <p:nvPr/>
        </p:nvSpPr>
        <p:spPr>
          <a:xfrm>
            <a:off x="504000" y="225720"/>
            <a:ext cx="9071640" cy="946800"/>
          </a:xfrm>
          <a:prstGeom prst="rect">
            <a:avLst/>
          </a:prstGeom>
          <a:noFill/>
          <a:ln>
            <a:noFill/>
          </a:ln>
        </p:spPr>
        <p:txBody>
          <a:bodyPr lIns="0" tIns="0" rIns="0" bIns="0" anchor="ctr"/>
          <a:lstStyle/>
          <a:p>
            <a:pPr algn="ctr"/>
            <a:r>
              <a:rPr lang="en-US" sz="6000" strike="noStrike" spc="-1">
                <a:solidFill>
                  <a:srgbClr val="EEEEEE"/>
                </a:solidFill>
                <a:uFill>
                  <a:solidFill>
                    <a:srgbClr val="FFFFFF"/>
                  </a:solidFill>
                </a:uFill>
                <a:latin typeface="Staccato222 BT"/>
              </a:rPr>
              <a:t>Do you have the Spirit of Christ?</a:t>
            </a:r>
          </a:p>
        </p:txBody>
      </p:sp>
      <p:sp>
        <p:nvSpPr>
          <p:cNvPr id="78" name="TextShape 2"/>
          <p:cNvSpPr txBox="1"/>
          <p:nvPr/>
        </p:nvSpPr>
        <p:spPr>
          <a:xfrm>
            <a:off x="504000" y="1326600"/>
            <a:ext cx="4426920" cy="32882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Obedience</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Reject temptation</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Confront Truth</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Refute false doctrine</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Ready for Judgment</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strike="noStrike" spc="-1">
                <a:solidFill>
                  <a:srgbClr val="EEEEEE"/>
                </a:solidFill>
                <a:uFill>
                  <a:solidFill>
                    <a:srgbClr val="FFFFFF"/>
                  </a:solidFill>
                </a:uFill>
                <a:latin typeface="Arial"/>
              </a:rPr>
              <a:t> </a:t>
            </a:r>
          </a:p>
        </p:txBody>
      </p:sp>
      <p:sp>
        <p:nvSpPr>
          <p:cNvPr id="79" name="TextShape 3"/>
          <p:cNvSpPr txBox="1"/>
          <p:nvPr/>
        </p:nvSpPr>
        <p:spPr>
          <a:xfrm>
            <a:off x="4663440" y="1172520"/>
            <a:ext cx="5120640" cy="431388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Matthew 25:34 – </a:t>
            </a:r>
            <a:r>
              <a:rPr lang="en-US" sz="3200" strike="noStrike" spc="-1">
                <a:solidFill>
                  <a:srgbClr val="EEEEEE"/>
                </a:solidFill>
                <a:uFill>
                  <a:solidFill>
                    <a:srgbClr val="FFFFFF"/>
                  </a:solidFill>
                </a:uFill>
                <a:latin typeface="Arial"/>
              </a:rPr>
              <a:t>Then the King will say to those on His right hand, '</a:t>
            </a:r>
            <a:r>
              <a:rPr lang="en-US" sz="3200" b="1" u="sng" strike="noStrike" spc="-1">
                <a:solidFill>
                  <a:srgbClr val="EEEEEE"/>
                </a:solidFill>
                <a:uFill>
                  <a:solidFill>
                    <a:srgbClr val="FFFFFF"/>
                  </a:solidFill>
                </a:uFill>
                <a:latin typeface="Arial"/>
              </a:rPr>
              <a:t>Come, </a:t>
            </a:r>
            <a:r>
              <a:rPr lang="en-US" sz="3200" strike="noStrike" spc="-1">
                <a:solidFill>
                  <a:srgbClr val="EEEEEE"/>
                </a:solidFill>
                <a:uFill>
                  <a:solidFill>
                    <a:srgbClr val="FFFFFF"/>
                  </a:solidFill>
                </a:uFill>
                <a:latin typeface="Arial"/>
              </a:rPr>
              <a:t>you blessed of My Father, inherit the kingdom prepared for you from the foundation of the world:</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Shape 1"/>
          <p:cNvSpPr txBox="1"/>
          <p:nvPr/>
        </p:nvSpPr>
        <p:spPr>
          <a:xfrm>
            <a:off x="504000" y="225720"/>
            <a:ext cx="9071640" cy="946800"/>
          </a:xfrm>
          <a:prstGeom prst="rect">
            <a:avLst/>
          </a:prstGeom>
          <a:noFill/>
          <a:ln>
            <a:noFill/>
          </a:ln>
        </p:spPr>
        <p:txBody>
          <a:bodyPr lIns="0" tIns="0" rIns="0" bIns="0" anchor="ctr"/>
          <a:lstStyle/>
          <a:p>
            <a:pPr algn="ctr"/>
            <a:r>
              <a:rPr lang="en-US" sz="4400" strike="noStrike" spc="-1">
                <a:solidFill>
                  <a:srgbClr val="EEEEEE"/>
                </a:solidFill>
                <a:uFill>
                  <a:solidFill>
                    <a:srgbClr val="FFFFFF"/>
                  </a:solidFill>
                </a:uFill>
                <a:latin typeface="Arial"/>
              </a:rPr>
              <a:t>Romans 8:9</a:t>
            </a:r>
          </a:p>
        </p:txBody>
      </p:sp>
      <p:sp>
        <p:nvSpPr>
          <p:cNvPr id="42" name="TextShape 2"/>
          <p:cNvSpPr txBox="1"/>
          <p:nvPr/>
        </p:nvSpPr>
        <p:spPr>
          <a:xfrm>
            <a:off x="504000" y="1326600"/>
            <a:ext cx="9071640" cy="32882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600" strike="noStrike" spc="-1">
                <a:solidFill>
                  <a:srgbClr val="EEEEEE"/>
                </a:solidFill>
                <a:uFill>
                  <a:solidFill>
                    <a:srgbClr val="FFFFFF"/>
                  </a:solidFill>
                </a:uFill>
                <a:latin typeface="Arial"/>
              </a:rPr>
              <a:t>But you are not in the flesh but in the Spirit, if indeed the Spirit of God dwells in you. Now if anyone does not have the </a:t>
            </a:r>
            <a:r>
              <a:rPr lang="en-US" sz="3600" b="1" u="sng" strike="noStrike" spc="-1">
                <a:solidFill>
                  <a:srgbClr val="EEEEEE"/>
                </a:solidFill>
                <a:uFill>
                  <a:solidFill>
                    <a:srgbClr val="FFFFFF"/>
                  </a:solidFill>
                </a:uFill>
                <a:latin typeface="Arial"/>
              </a:rPr>
              <a:t>Spirit of Christ</a:t>
            </a:r>
            <a:r>
              <a:rPr lang="en-US" sz="3600" strike="noStrike" spc="-1">
                <a:solidFill>
                  <a:srgbClr val="EEEEEE"/>
                </a:solidFill>
                <a:uFill>
                  <a:solidFill>
                    <a:srgbClr val="FFFFFF"/>
                  </a:solidFill>
                </a:uFill>
                <a:latin typeface="Arial"/>
              </a:rPr>
              <a:t>, he is not His.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Shape 1"/>
          <p:cNvSpPr txBox="1"/>
          <p:nvPr/>
        </p:nvSpPr>
        <p:spPr>
          <a:xfrm>
            <a:off x="504000" y="225720"/>
            <a:ext cx="9071640" cy="946800"/>
          </a:xfrm>
          <a:prstGeom prst="rect">
            <a:avLst/>
          </a:prstGeom>
          <a:noFill/>
          <a:ln>
            <a:noFill/>
          </a:ln>
        </p:spPr>
        <p:txBody>
          <a:bodyPr lIns="0" tIns="0" rIns="0" bIns="0" anchor="ctr"/>
          <a:lstStyle/>
          <a:p>
            <a:pPr algn="ctr"/>
            <a:r>
              <a:rPr lang="en-US" sz="4400" strike="noStrike" spc="-1">
                <a:solidFill>
                  <a:srgbClr val="EEEEEE"/>
                </a:solidFill>
                <a:uFill>
                  <a:solidFill>
                    <a:srgbClr val="FFFFFF"/>
                  </a:solidFill>
                </a:uFill>
                <a:latin typeface="Arial"/>
              </a:rPr>
              <a:t>1 Peter 1:11</a:t>
            </a:r>
          </a:p>
        </p:txBody>
      </p:sp>
      <p:sp>
        <p:nvSpPr>
          <p:cNvPr id="44" name="TextShape 2"/>
          <p:cNvSpPr txBox="1"/>
          <p:nvPr/>
        </p:nvSpPr>
        <p:spPr>
          <a:xfrm>
            <a:off x="504000" y="1326600"/>
            <a:ext cx="9071640" cy="32882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600" strike="noStrike" spc="-1">
                <a:solidFill>
                  <a:srgbClr val="EEEEEE"/>
                </a:solidFill>
                <a:uFill>
                  <a:solidFill>
                    <a:srgbClr val="FFFFFF"/>
                  </a:solidFill>
                </a:uFill>
                <a:latin typeface="Arial"/>
              </a:rPr>
              <a:t>searching what, or what manner of time, the </a:t>
            </a:r>
            <a:r>
              <a:rPr lang="en-US" sz="3600" b="1" u="sng" strike="noStrike" spc="-1">
                <a:solidFill>
                  <a:srgbClr val="EEEEEE"/>
                </a:solidFill>
                <a:uFill>
                  <a:solidFill>
                    <a:srgbClr val="FFFFFF"/>
                  </a:solidFill>
                </a:uFill>
                <a:latin typeface="Arial"/>
              </a:rPr>
              <a:t>Spirit of Christ</a:t>
            </a:r>
            <a:r>
              <a:rPr lang="en-US" sz="3600" strike="noStrike" spc="-1">
                <a:solidFill>
                  <a:srgbClr val="EEEEEE"/>
                </a:solidFill>
                <a:uFill>
                  <a:solidFill>
                    <a:srgbClr val="FFFFFF"/>
                  </a:solidFill>
                </a:uFill>
                <a:latin typeface="Arial"/>
              </a:rPr>
              <a:t> who was in them was indicating when He testified beforehand the sufferings of Christ and the glories that would follow.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1"/>
          <p:cNvSpPr txBox="1"/>
          <p:nvPr/>
        </p:nvSpPr>
        <p:spPr>
          <a:xfrm>
            <a:off x="504000" y="225720"/>
            <a:ext cx="9071640" cy="946800"/>
          </a:xfrm>
          <a:prstGeom prst="rect">
            <a:avLst/>
          </a:prstGeom>
          <a:noFill/>
          <a:ln>
            <a:noFill/>
          </a:ln>
        </p:spPr>
        <p:txBody>
          <a:bodyPr lIns="0" tIns="0" rIns="0" bIns="0" anchor="ctr"/>
          <a:lstStyle/>
          <a:p>
            <a:pPr algn="ctr"/>
            <a:r>
              <a:rPr lang="en-US" sz="6000" strike="noStrike" spc="-1">
                <a:solidFill>
                  <a:srgbClr val="EEEEEE"/>
                </a:solidFill>
                <a:uFill>
                  <a:solidFill>
                    <a:srgbClr val="FFFFFF"/>
                  </a:solidFill>
                </a:uFill>
                <a:latin typeface="Staccato222 BT"/>
              </a:rPr>
              <a:t>Spirit of Christ is NOT</a:t>
            </a:r>
          </a:p>
        </p:txBody>
      </p:sp>
      <p:sp>
        <p:nvSpPr>
          <p:cNvPr id="46" name="TextShape 2"/>
          <p:cNvSpPr txBox="1"/>
          <p:nvPr/>
        </p:nvSpPr>
        <p:spPr>
          <a:xfrm>
            <a:off x="504000" y="1326600"/>
            <a:ext cx="9071640" cy="406836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600" strike="noStrike" spc="-1" dirty="0">
                <a:solidFill>
                  <a:srgbClr val="EEEEEE"/>
                </a:solidFill>
                <a:uFill>
                  <a:solidFill>
                    <a:srgbClr val="FFFFFF"/>
                  </a:solidFill>
                </a:uFill>
                <a:latin typeface="Arial"/>
              </a:rPr>
              <a:t>Many think the Spirit of Christ (His attitude)</a:t>
            </a:r>
          </a:p>
          <a:p>
            <a:pPr marL="432000" indent="-324000">
              <a:buClr>
                <a:srgbClr val="000000"/>
              </a:buClr>
              <a:buSzPct val="45000"/>
              <a:buFont typeface="Wingdings" charset="2"/>
              <a:buChar char=""/>
            </a:pPr>
            <a:r>
              <a:rPr lang="en-US" sz="3600" strike="noStrike" spc="-1" dirty="0">
                <a:solidFill>
                  <a:srgbClr val="EEEEEE"/>
                </a:solidFill>
                <a:uFill>
                  <a:solidFill>
                    <a:srgbClr val="FFFFFF"/>
                  </a:solidFill>
                </a:uFill>
                <a:latin typeface="Arial"/>
              </a:rPr>
              <a:t>Compromise</a:t>
            </a:r>
          </a:p>
          <a:p>
            <a:pPr marL="432000" indent="-324000">
              <a:buClr>
                <a:srgbClr val="000000"/>
              </a:buClr>
              <a:buSzPct val="45000"/>
              <a:buFont typeface="Wingdings" charset="2"/>
              <a:buChar char=""/>
            </a:pPr>
            <a:r>
              <a:rPr lang="en-US" sz="3600" strike="noStrike" spc="-1" dirty="0">
                <a:solidFill>
                  <a:srgbClr val="EEEEEE"/>
                </a:solidFill>
                <a:uFill>
                  <a:solidFill>
                    <a:srgbClr val="FFFFFF"/>
                  </a:solidFill>
                </a:uFill>
                <a:latin typeface="Arial"/>
              </a:rPr>
              <a:t>Not judge anyone</a:t>
            </a:r>
          </a:p>
          <a:p>
            <a:pPr marL="432000" indent="-324000">
              <a:buClr>
                <a:srgbClr val="000000"/>
              </a:buClr>
              <a:buSzPct val="45000"/>
              <a:buFont typeface="Wingdings" charset="2"/>
              <a:buChar char=""/>
            </a:pPr>
            <a:r>
              <a:rPr lang="en-US" sz="3600" strike="noStrike" spc="-1" dirty="0">
                <a:solidFill>
                  <a:srgbClr val="EEEEEE"/>
                </a:solidFill>
                <a:uFill>
                  <a:solidFill>
                    <a:srgbClr val="FFFFFF"/>
                  </a:solidFill>
                </a:uFill>
                <a:latin typeface="Arial"/>
              </a:rPr>
              <a:t>Agree with everyone</a:t>
            </a:r>
          </a:p>
          <a:p>
            <a:pPr marL="432000" indent="-324000">
              <a:buClr>
                <a:srgbClr val="000000"/>
              </a:buClr>
              <a:buSzPct val="45000"/>
              <a:buFont typeface="Wingdings" charset="2"/>
              <a:buChar char=""/>
            </a:pPr>
            <a:r>
              <a:rPr lang="en-US" sz="3600" strike="noStrike" spc="-1" dirty="0">
                <a:solidFill>
                  <a:srgbClr val="EEEEEE"/>
                </a:solidFill>
                <a:uFill>
                  <a:solidFill>
                    <a:srgbClr val="FFFFFF"/>
                  </a:solidFill>
                </a:uFill>
                <a:latin typeface="Arial"/>
              </a:rPr>
              <a:t>Apathy</a:t>
            </a:r>
          </a:p>
          <a:p>
            <a:pPr marL="432000" indent="-324000">
              <a:buClr>
                <a:srgbClr val="000000"/>
              </a:buClr>
              <a:buSzPct val="45000"/>
              <a:buFont typeface="Wingdings" charset="2"/>
              <a:buChar char=""/>
            </a:pPr>
            <a:r>
              <a:rPr lang="en-US" sz="3600" strike="noStrike" spc="-1" dirty="0">
                <a:solidFill>
                  <a:srgbClr val="EEEEEE"/>
                </a:solidFill>
                <a:uFill>
                  <a:solidFill>
                    <a:srgbClr val="FFFFFF"/>
                  </a:solidFill>
                </a:uFill>
                <a:latin typeface="Arial"/>
              </a:rPr>
              <a:t>Indifference</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Shape 1"/>
          <p:cNvSpPr txBox="1"/>
          <p:nvPr/>
        </p:nvSpPr>
        <p:spPr>
          <a:xfrm>
            <a:off x="504000" y="225720"/>
            <a:ext cx="9071640" cy="946800"/>
          </a:xfrm>
          <a:prstGeom prst="rect">
            <a:avLst/>
          </a:prstGeom>
          <a:noFill/>
          <a:ln>
            <a:noFill/>
          </a:ln>
        </p:spPr>
        <p:txBody>
          <a:bodyPr lIns="0" tIns="0" rIns="0" bIns="0" anchor="ctr"/>
          <a:lstStyle/>
          <a:p>
            <a:pPr algn="ctr"/>
            <a:r>
              <a:rPr lang="en-US" sz="6000" strike="noStrike" spc="-1">
                <a:solidFill>
                  <a:srgbClr val="EEEEEE"/>
                </a:solidFill>
                <a:uFill>
                  <a:solidFill>
                    <a:srgbClr val="FFFFFF"/>
                  </a:solidFill>
                </a:uFill>
                <a:latin typeface="Staccato222 BT"/>
              </a:rPr>
              <a:t>Spirit of Christ is IS</a:t>
            </a:r>
          </a:p>
        </p:txBody>
      </p:sp>
      <p:sp>
        <p:nvSpPr>
          <p:cNvPr id="48" name="TextShape 2"/>
          <p:cNvSpPr txBox="1"/>
          <p:nvPr/>
        </p:nvSpPr>
        <p:spPr>
          <a:xfrm>
            <a:off x="504000" y="1326600"/>
            <a:ext cx="9071640" cy="406836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600" b="1" strike="noStrike" spc="-1">
                <a:solidFill>
                  <a:srgbClr val="EEEEEE"/>
                </a:solidFill>
                <a:uFill>
                  <a:solidFill>
                    <a:srgbClr val="FFFFFF"/>
                  </a:solidFill>
                </a:uFill>
                <a:latin typeface="Arial"/>
              </a:rPr>
              <a:t>Separation from things of the world</a:t>
            </a:r>
            <a:endParaRPr lang="en-US" sz="36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600" b="1" strike="noStrike" spc="-1">
                <a:solidFill>
                  <a:srgbClr val="EEEEEE"/>
                </a:solidFill>
                <a:uFill>
                  <a:solidFill>
                    <a:srgbClr val="FFFFFF"/>
                  </a:solidFill>
                </a:uFill>
                <a:latin typeface="Arial"/>
              </a:rPr>
              <a:t>Romans 8:1</a:t>
            </a:r>
            <a:r>
              <a:rPr lang="en-US" sz="3600" strike="noStrike" spc="-1">
                <a:solidFill>
                  <a:srgbClr val="EEEEEE"/>
                </a:solidFill>
                <a:uFill>
                  <a:solidFill>
                    <a:srgbClr val="FFFFFF"/>
                  </a:solidFill>
                </a:uFill>
                <a:latin typeface="Arial"/>
              </a:rPr>
              <a:t> There is therefore now no condemnation to those who are in Christ Jesus, who do not walk according to the flesh, but according to the Spirit.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Shape 1"/>
          <p:cNvSpPr txBox="1"/>
          <p:nvPr/>
        </p:nvSpPr>
        <p:spPr>
          <a:xfrm>
            <a:off x="504000" y="225720"/>
            <a:ext cx="9071640" cy="946800"/>
          </a:xfrm>
          <a:prstGeom prst="rect">
            <a:avLst/>
          </a:prstGeom>
          <a:noFill/>
          <a:ln>
            <a:noFill/>
          </a:ln>
        </p:spPr>
        <p:txBody>
          <a:bodyPr lIns="0" tIns="0" rIns="0" bIns="0" anchor="ctr"/>
          <a:lstStyle/>
          <a:p>
            <a:pPr algn="ctr"/>
            <a:r>
              <a:rPr lang="en-US" sz="6000" strike="noStrike" spc="-1">
                <a:solidFill>
                  <a:srgbClr val="EEEEEE"/>
                </a:solidFill>
                <a:uFill>
                  <a:solidFill>
                    <a:srgbClr val="FFFFFF"/>
                  </a:solidFill>
                </a:uFill>
                <a:latin typeface="Staccato222 BT"/>
              </a:rPr>
              <a:t>Spirit of Christ is IS</a:t>
            </a:r>
          </a:p>
        </p:txBody>
      </p:sp>
      <p:sp>
        <p:nvSpPr>
          <p:cNvPr id="50" name="TextShape 2"/>
          <p:cNvSpPr txBox="1"/>
          <p:nvPr/>
        </p:nvSpPr>
        <p:spPr>
          <a:xfrm>
            <a:off x="504000" y="1326600"/>
            <a:ext cx="9071640" cy="406836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Separation from things of the world</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Romans 8:5-6</a:t>
            </a:r>
            <a:r>
              <a:rPr lang="en-US" sz="3200" strike="noStrike" spc="-1">
                <a:solidFill>
                  <a:srgbClr val="EEEEEE"/>
                </a:solidFill>
                <a:uFill>
                  <a:solidFill>
                    <a:srgbClr val="FFFFFF"/>
                  </a:solidFill>
                </a:uFill>
                <a:latin typeface="Arial"/>
              </a:rPr>
              <a:t> 5 For those who live according to the flesh set their minds on the things of the flesh, but those who live according to the Spirit, the things of the Spirit. 6 For to be carnally minded is death, but to be spiritually minded is life and peace.</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Shape 1"/>
          <p:cNvSpPr txBox="1"/>
          <p:nvPr/>
        </p:nvSpPr>
        <p:spPr>
          <a:xfrm>
            <a:off x="504000" y="225720"/>
            <a:ext cx="9071640" cy="946800"/>
          </a:xfrm>
          <a:prstGeom prst="rect">
            <a:avLst/>
          </a:prstGeom>
          <a:noFill/>
          <a:ln>
            <a:noFill/>
          </a:ln>
        </p:spPr>
        <p:txBody>
          <a:bodyPr lIns="0" tIns="0" rIns="0" bIns="0" anchor="ctr"/>
          <a:lstStyle/>
          <a:p>
            <a:pPr algn="ctr"/>
            <a:r>
              <a:rPr lang="en-US" sz="6000" strike="noStrike" spc="-1">
                <a:solidFill>
                  <a:srgbClr val="EEEEEE"/>
                </a:solidFill>
                <a:uFill>
                  <a:solidFill>
                    <a:srgbClr val="FFFFFF"/>
                  </a:solidFill>
                </a:uFill>
                <a:latin typeface="Staccato222 BT"/>
              </a:rPr>
              <a:t>Spirit of Christ is IS</a:t>
            </a:r>
          </a:p>
        </p:txBody>
      </p:sp>
      <p:sp>
        <p:nvSpPr>
          <p:cNvPr id="52" name="TextShape 2"/>
          <p:cNvSpPr txBox="1"/>
          <p:nvPr/>
        </p:nvSpPr>
        <p:spPr>
          <a:xfrm>
            <a:off x="504000" y="1326600"/>
            <a:ext cx="9071640" cy="406836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Separation from things of the world
 </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What must be done to save man's soul</a:t>
            </a:r>
            <a:endParaRPr lang="en-US" sz="3200" strike="noStrike" spc="-1">
              <a:solidFill>
                <a:srgbClr val="EEEEEE"/>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1"/>
          <p:cNvSpPr txBox="1"/>
          <p:nvPr/>
        </p:nvSpPr>
        <p:spPr>
          <a:xfrm>
            <a:off x="504000" y="225720"/>
            <a:ext cx="9071640" cy="946800"/>
          </a:xfrm>
          <a:prstGeom prst="rect">
            <a:avLst/>
          </a:prstGeom>
          <a:noFill/>
          <a:ln>
            <a:noFill/>
          </a:ln>
        </p:spPr>
        <p:txBody>
          <a:bodyPr lIns="0" tIns="0" rIns="0" bIns="0" anchor="ctr"/>
          <a:lstStyle/>
          <a:p>
            <a:pPr algn="ctr"/>
            <a:r>
              <a:rPr lang="en-US" sz="6000" strike="noStrike" spc="-1">
                <a:solidFill>
                  <a:srgbClr val="EEEEEE"/>
                </a:solidFill>
                <a:uFill>
                  <a:solidFill>
                    <a:srgbClr val="FFFFFF"/>
                  </a:solidFill>
                </a:uFill>
                <a:latin typeface="Staccato222 BT"/>
              </a:rPr>
              <a:t>Do you have the Spirit of Christ?</a:t>
            </a:r>
          </a:p>
        </p:txBody>
      </p:sp>
      <p:sp>
        <p:nvSpPr>
          <p:cNvPr id="54" name="TextShape 2"/>
          <p:cNvSpPr txBox="1"/>
          <p:nvPr/>
        </p:nvSpPr>
        <p:spPr>
          <a:xfrm>
            <a:off x="504000" y="1326600"/>
            <a:ext cx="4426920" cy="32882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Obedience</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strike="noStrike" spc="-1">
                <a:solidFill>
                  <a:srgbClr val="EEEEEE"/>
                </a:solidFill>
                <a:uFill>
                  <a:solidFill>
                    <a:srgbClr val="FFFFFF"/>
                  </a:solidFill>
                </a:uFill>
                <a:latin typeface="Arial"/>
              </a:rPr>
              <a:t> </a:t>
            </a:r>
          </a:p>
        </p:txBody>
      </p:sp>
      <p:sp>
        <p:nvSpPr>
          <p:cNvPr id="55" name="TextShape 3"/>
          <p:cNvSpPr txBox="1"/>
          <p:nvPr/>
        </p:nvSpPr>
        <p:spPr>
          <a:xfrm>
            <a:off x="4663440" y="1326600"/>
            <a:ext cx="5120640" cy="397692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Matthew 3:15 </a:t>
            </a:r>
            <a:r>
              <a:rPr lang="en-US" sz="3200" strike="noStrike" spc="-1">
                <a:solidFill>
                  <a:srgbClr val="EEEEEE"/>
                </a:solidFill>
                <a:uFill>
                  <a:solidFill>
                    <a:srgbClr val="FFFFFF"/>
                  </a:solidFill>
                </a:uFill>
                <a:latin typeface="Arial"/>
              </a:rPr>
              <a:t>But Jesus answered and said to him, "Permit it to be so now, for thus it is fitting for us to fulfill all righteousness." Then he allowed Him.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Shape 1"/>
          <p:cNvSpPr txBox="1"/>
          <p:nvPr/>
        </p:nvSpPr>
        <p:spPr>
          <a:xfrm>
            <a:off x="504000" y="225720"/>
            <a:ext cx="9071640" cy="946800"/>
          </a:xfrm>
          <a:prstGeom prst="rect">
            <a:avLst/>
          </a:prstGeom>
          <a:noFill/>
          <a:ln>
            <a:noFill/>
          </a:ln>
        </p:spPr>
        <p:txBody>
          <a:bodyPr lIns="0" tIns="0" rIns="0" bIns="0" anchor="ctr"/>
          <a:lstStyle/>
          <a:p>
            <a:pPr algn="ctr"/>
            <a:r>
              <a:rPr lang="en-US" sz="6000" strike="noStrike" spc="-1">
                <a:solidFill>
                  <a:srgbClr val="EEEEEE"/>
                </a:solidFill>
                <a:uFill>
                  <a:solidFill>
                    <a:srgbClr val="FFFFFF"/>
                  </a:solidFill>
                </a:uFill>
                <a:latin typeface="Staccato222 BT"/>
              </a:rPr>
              <a:t>Do you have the Spirit of Christ?</a:t>
            </a:r>
          </a:p>
        </p:txBody>
      </p:sp>
      <p:sp>
        <p:nvSpPr>
          <p:cNvPr id="57" name="TextShape 2"/>
          <p:cNvSpPr txBox="1"/>
          <p:nvPr/>
        </p:nvSpPr>
        <p:spPr>
          <a:xfrm>
            <a:off x="504000" y="1326600"/>
            <a:ext cx="4426920" cy="32882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Obedience</a:t>
            </a:r>
            <a:endParaRPr lang="en-US" sz="3200" strike="noStrike" spc="-1">
              <a:solidFill>
                <a:srgbClr val="EEEEEE"/>
              </a:solidFill>
              <a:uFill>
                <a:solidFill>
                  <a:srgbClr val="FFFFFF"/>
                </a:solidFill>
              </a:uFill>
              <a:latin typeface="Arial"/>
            </a:endParaRPr>
          </a:p>
          <a:p>
            <a:pPr marL="432000" indent="-324000">
              <a:buClr>
                <a:srgbClr val="000000"/>
              </a:buClr>
              <a:buSzPct val="45000"/>
              <a:buFont typeface="Wingdings" charset="2"/>
              <a:buChar char=""/>
            </a:pPr>
            <a:r>
              <a:rPr lang="en-US" sz="3200" strike="noStrike" spc="-1">
                <a:solidFill>
                  <a:srgbClr val="EEEEEE"/>
                </a:solidFill>
                <a:uFill>
                  <a:solidFill>
                    <a:srgbClr val="FFFFFF"/>
                  </a:solidFill>
                </a:uFill>
                <a:latin typeface="Arial"/>
              </a:rPr>
              <a:t> </a:t>
            </a:r>
          </a:p>
        </p:txBody>
      </p:sp>
      <p:sp>
        <p:nvSpPr>
          <p:cNvPr id="58" name="TextShape 3"/>
          <p:cNvSpPr txBox="1"/>
          <p:nvPr/>
        </p:nvSpPr>
        <p:spPr>
          <a:xfrm>
            <a:off x="4663440" y="1326600"/>
            <a:ext cx="5120640" cy="397692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1" strike="noStrike" spc="-1">
                <a:solidFill>
                  <a:srgbClr val="EEEEEE"/>
                </a:solidFill>
                <a:uFill>
                  <a:solidFill>
                    <a:srgbClr val="FFFFFF"/>
                  </a:solidFill>
                </a:uFill>
                <a:latin typeface="Arial"/>
              </a:rPr>
              <a:t>Hebrews 5:8-9 </a:t>
            </a:r>
            <a:r>
              <a:rPr lang="en-US" sz="3200" strike="noStrike" spc="-1">
                <a:solidFill>
                  <a:srgbClr val="EEEEEE"/>
                </a:solidFill>
                <a:uFill>
                  <a:solidFill>
                    <a:srgbClr val="FFFFFF"/>
                  </a:solidFill>
                </a:uFill>
                <a:latin typeface="Arial"/>
              </a:rPr>
              <a:t>8 though He was a Son, yet He learned obedience by the things which He suffered. 9 And having been perfected, He became the author of eternal salvation to all who obey Him</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17</TotalTime>
  <Words>673</Words>
  <Application>Microsoft Office PowerPoint</Application>
  <PresentationFormat>Custom</PresentationFormat>
  <Paragraphs>88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Century Gothic</vt:lpstr>
      <vt:lpstr>Staccato222 BT</vt:lpstr>
      <vt:lpstr>Times New Roman</vt:lpstr>
      <vt:lpstr>Wingdings</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Manly Luscombe</dc:creator>
  <cp:lastModifiedBy>Manly Luscombe</cp:lastModifiedBy>
  <cp:revision>6</cp:revision>
  <dcterms:created xsi:type="dcterms:W3CDTF">2016-02-15T07:46:05Z</dcterms:created>
  <dcterms:modified xsi:type="dcterms:W3CDTF">2016-02-29T02:45:17Z</dcterms:modified>
  <dc:language>en-US</dc:language>
</cp:coreProperties>
</file>