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handoutMasterIdLst>
    <p:handoutMasterId r:id="rId17"/>
  </p:handoutMasterIdLst>
  <p:sldIdLst>
    <p:sldId id="267" r:id="rId5"/>
    <p:sldId id="257" r:id="rId6"/>
    <p:sldId id="269" r:id="rId7"/>
    <p:sldId id="270" r:id="rId8"/>
    <p:sldId id="271" r:id="rId9"/>
    <p:sldId id="272" r:id="rId10"/>
    <p:sldId id="273" r:id="rId11"/>
    <p:sldId id="274" r:id="rId12"/>
    <p:sldId id="275" r:id="rId13"/>
    <p:sldId id="276" r:id="rId14"/>
    <p:sldId id="277" r:id="rId15"/>
    <p:sldId id="25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F497D"/>
    <a:srgbClr val="EFEDE3"/>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06799F8-075E-4A3A-A7F6-7FBC6576F1A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712"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3" d="100"/>
          <a:sy n="63" d="100"/>
        </p:scale>
        <p:origin x="228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6094BBA0-A1F9-4657-B8B8-36CA25879CA7}"/>
    <pc:docChg chg="addSld delSld">
      <pc:chgData name="Manly Luscombe" userId="d66a401e1e7a39bf" providerId="LiveId" clId="{6094BBA0-A1F9-4657-B8B8-36CA25879CA7}" dt="2021-02-11T20:20:19.910" v="1" actId="47"/>
      <pc:docMkLst>
        <pc:docMk/>
      </pc:docMkLst>
      <pc:sldChg chg="new del">
        <pc:chgData name="Manly Luscombe" userId="d66a401e1e7a39bf" providerId="LiveId" clId="{6094BBA0-A1F9-4657-B8B8-36CA25879CA7}" dt="2021-02-11T20:20:19.910" v="1" actId="47"/>
        <pc:sldMkLst>
          <pc:docMk/>
          <pc:sldMk cId="3145399624" sldId="278"/>
        </pc:sldMkLst>
      </pc:sldChg>
    </pc:docChg>
  </pc:docChgLst>
  <pc:docChgLst>
    <pc:chgData name="Manly Luscombe" userId="d66a401e1e7a39bf" providerId="LiveId" clId="{7439915F-C66B-4DAA-967F-D94C7972C397}"/>
    <pc:docChg chg="custSel modSld modMainMaster">
      <pc:chgData name="Manly Luscombe" userId="d66a401e1e7a39bf" providerId="LiveId" clId="{7439915F-C66B-4DAA-967F-D94C7972C397}" dt="2021-01-25T18:58:04.741" v="28" actId="313"/>
      <pc:docMkLst>
        <pc:docMk/>
      </pc:docMkLst>
      <pc:sldChg chg="modSp mod modTransition">
        <pc:chgData name="Manly Luscombe" userId="d66a401e1e7a39bf" providerId="LiveId" clId="{7439915F-C66B-4DAA-967F-D94C7972C397}" dt="2021-01-25T18:55:39.883" v="8" actId="113"/>
        <pc:sldMkLst>
          <pc:docMk/>
          <pc:sldMk cId="2684535445" sldId="257"/>
        </pc:sldMkLst>
        <pc:spChg chg="mod">
          <ac:chgData name="Manly Luscombe" userId="d66a401e1e7a39bf" providerId="LiveId" clId="{7439915F-C66B-4DAA-967F-D94C7972C397}" dt="2021-01-25T18:55:39.883" v="8" actId="113"/>
          <ac:spMkLst>
            <pc:docMk/>
            <pc:sldMk cId="2684535445" sldId="257"/>
            <ac:spMk id="3" creationId="{9276B044-A495-4FDE-B341-D8F787F3BAD4}"/>
          </ac:spMkLst>
        </pc:spChg>
      </pc:sldChg>
      <pc:sldChg chg="modTransition">
        <pc:chgData name="Manly Luscombe" userId="d66a401e1e7a39bf" providerId="LiveId" clId="{7439915F-C66B-4DAA-967F-D94C7972C397}" dt="2021-01-25T18:49:14.486" v="6"/>
        <pc:sldMkLst>
          <pc:docMk/>
          <pc:sldMk cId="2682545083" sldId="258"/>
        </pc:sldMkLst>
      </pc:sldChg>
      <pc:sldChg chg="modTransition">
        <pc:chgData name="Manly Luscombe" userId="d66a401e1e7a39bf" providerId="LiveId" clId="{7439915F-C66B-4DAA-967F-D94C7972C397}" dt="2021-01-25T18:49:14.486" v="6"/>
        <pc:sldMkLst>
          <pc:docMk/>
          <pc:sldMk cId="2461678277" sldId="267"/>
        </pc:sldMkLst>
      </pc:sldChg>
      <pc:sldChg chg="modSp mod modTransition">
        <pc:chgData name="Manly Luscombe" userId="d66a401e1e7a39bf" providerId="LiveId" clId="{7439915F-C66B-4DAA-967F-D94C7972C397}" dt="2021-01-25T18:58:04.741" v="28" actId="313"/>
        <pc:sldMkLst>
          <pc:docMk/>
          <pc:sldMk cId="3234041671" sldId="269"/>
        </pc:sldMkLst>
        <pc:spChg chg="mod">
          <ac:chgData name="Manly Luscombe" userId="d66a401e1e7a39bf" providerId="LiveId" clId="{7439915F-C66B-4DAA-967F-D94C7972C397}" dt="2021-01-25T18:58:04.741" v="28" actId="313"/>
          <ac:spMkLst>
            <pc:docMk/>
            <pc:sldMk cId="3234041671" sldId="269"/>
            <ac:spMk id="3" creationId="{ED85045D-EC6E-4DA7-AE96-FF994D973B25}"/>
          </ac:spMkLst>
        </pc:spChg>
      </pc:sldChg>
      <pc:sldChg chg="modSp mod modTransition">
        <pc:chgData name="Manly Luscombe" userId="d66a401e1e7a39bf" providerId="LiveId" clId="{7439915F-C66B-4DAA-967F-D94C7972C397}" dt="2021-01-25T18:57:49.024" v="27" actId="313"/>
        <pc:sldMkLst>
          <pc:docMk/>
          <pc:sldMk cId="517787139" sldId="270"/>
        </pc:sldMkLst>
        <pc:spChg chg="mod">
          <ac:chgData name="Manly Luscombe" userId="d66a401e1e7a39bf" providerId="LiveId" clId="{7439915F-C66B-4DAA-967F-D94C7972C397}" dt="2021-01-25T18:57:49.024" v="27" actId="313"/>
          <ac:spMkLst>
            <pc:docMk/>
            <pc:sldMk cId="517787139" sldId="270"/>
            <ac:spMk id="3" creationId="{ED85045D-EC6E-4DA7-AE96-FF994D973B25}"/>
          </ac:spMkLst>
        </pc:spChg>
      </pc:sldChg>
      <pc:sldChg chg="modSp mod modTransition">
        <pc:chgData name="Manly Luscombe" userId="d66a401e1e7a39bf" providerId="LiveId" clId="{7439915F-C66B-4DAA-967F-D94C7972C397}" dt="2021-01-25T18:56:21.975" v="16" actId="113"/>
        <pc:sldMkLst>
          <pc:docMk/>
          <pc:sldMk cId="3066237557" sldId="271"/>
        </pc:sldMkLst>
        <pc:spChg chg="mod">
          <ac:chgData name="Manly Luscombe" userId="d66a401e1e7a39bf" providerId="LiveId" clId="{7439915F-C66B-4DAA-967F-D94C7972C397}" dt="2021-01-25T18:56:21.975" v="16" actId="113"/>
          <ac:spMkLst>
            <pc:docMk/>
            <pc:sldMk cId="3066237557" sldId="271"/>
            <ac:spMk id="3" creationId="{ED85045D-EC6E-4DA7-AE96-FF994D973B25}"/>
          </ac:spMkLst>
        </pc:spChg>
      </pc:sldChg>
      <pc:sldChg chg="modSp mod modTransition">
        <pc:chgData name="Manly Luscombe" userId="d66a401e1e7a39bf" providerId="LiveId" clId="{7439915F-C66B-4DAA-967F-D94C7972C397}" dt="2021-01-25T18:56:30.761" v="18" actId="113"/>
        <pc:sldMkLst>
          <pc:docMk/>
          <pc:sldMk cId="2722040119" sldId="272"/>
        </pc:sldMkLst>
        <pc:spChg chg="mod">
          <ac:chgData name="Manly Luscombe" userId="d66a401e1e7a39bf" providerId="LiveId" clId="{7439915F-C66B-4DAA-967F-D94C7972C397}" dt="2021-01-25T18:56:30.761" v="18" actId="113"/>
          <ac:spMkLst>
            <pc:docMk/>
            <pc:sldMk cId="2722040119" sldId="272"/>
            <ac:spMk id="3" creationId="{ED85045D-EC6E-4DA7-AE96-FF994D973B25}"/>
          </ac:spMkLst>
        </pc:spChg>
      </pc:sldChg>
      <pc:sldChg chg="modSp mod modTransition">
        <pc:chgData name="Manly Luscombe" userId="d66a401e1e7a39bf" providerId="LiveId" clId="{7439915F-C66B-4DAA-967F-D94C7972C397}" dt="2021-01-25T18:56:37.880" v="19" actId="113"/>
        <pc:sldMkLst>
          <pc:docMk/>
          <pc:sldMk cId="3772799500" sldId="273"/>
        </pc:sldMkLst>
        <pc:spChg chg="mod">
          <ac:chgData name="Manly Luscombe" userId="d66a401e1e7a39bf" providerId="LiveId" clId="{7439915F-C66B-4DAA-967F-D94C7972C397}" dt="2021-01-25T18:56:37.880" v="19" actId="113"/>
          <ac:spMkLst>
            <pc:docMk/>
            <pc:sldMk cId="3772799500" sldId="273"/>
            <ac:spMk id="3" creationId="{ED85045D-EC6E-4DA7-AE96-FF994D973B25}"/>
          </ac:spMkLst>
        </pc:spChg>
      </pc:sldChg>
      <pc:sldChg chg="modSp mod modTransition">
        <pc:chgData name="Manly Luscombe" userId="d66a401e1e7a39bf" providerId="LiveId" clId="{7439915F-C66B-4DAA-967F-D94C7972C397}" dt="2021-01-25T18:56:45.686" v="20" actId="113"/>
        <pc:sldMkLst>
          <pc:docMk/>
          <pc:sldMk cId="1856890152" sldId="274"/>
        </pc:sldMkLst>
        <pc:spChg chg="mod">
          <ac:chgData name="Manly Luscombe" userId="d66a401e1e7a39bf" providerId="LiveId" clId="{7439915F-C66B-4DAA-967F-D94C7972C397}" dt="2021-01-25T18:56:45.686" v="20" actId="113"/>
          <ac:spMkLst>
            <pc:docMk/>
            <pc:sldMk cId="1856890152" sldId="274"/>
            <ac:spMk id="3" creationId="{ED85045D-EC6E-4DA7-AE96-FF994D973B25}"/>
          </ac:spMkLst>
        </pc:spChg>
      </pc:sldChg>
      <pc:sldChg chg="modSp mod modTransition">
        <pc:chgData name="Manly Luscombe" userId="d66a401e1e7a39bf" providerId="LiveId" clId="{7439915F-C66B-4DAA-967F-D94C7972C397}" dt="2021-01-25T18:56:54.812" v="21" actId="113"/>
        <pc:sldMkLst>
          <pc:docMk/>
          <pc:sldMk cId="2500674253" sldId="275"/>
        </pc:sldMkLst>
        <pc:spChg chg="mod">
          <ac:chgData name="Manly Luscombe" userId="d66a401e1e7a39bf" providerId="LiveId" clId="{7439915F-C66B-4DAA-967F-D94C7972C397}" dt="2021-01-25T18:56:54.812" v="21" actId="113"/>
          <ac:spMkLst>
            <pc:docMk/>
            <pc:sldMk cId="2500674253" sldId="275"/>
            <ac:spMk id="3" creationId="{ED85045D-EC6E-4DA7-AE96-FF994D973B25}"/>
          </ac:spMkLst>
        </pc:spChg>
      </pc:sldChg>
      <pc:sldChg chg="modSp mod modTransition">
        <pc:chgData name="Manly Luscombe" userId="d66a401e1e7a39bf" providerId="LiveId" clId="{7439915F-C66B-4DAA-967F-D94C7972C397}" dt="2021-01-25T18:57:03.837" v="23" actId="113"/>
        <pc:sldMkLst>
          <pc:docMk/>
          <pc:sldMk cId="2281003428" sldId="276"/>
        </pc:sldMkLst>
        <pc:spChg chg="mod">
          <ac:chgData name="Manly Luscombe" userId="d66a401e1e7a39bf" providerId="LiveId" clId="{7439915F-C66B-4DAA-967F-D94C7972C397}" dt="2021-01-25T18:57:03.837" v="23" actId="113"/>
          <ac:spMkLst>
            <pc:docMk/>
            <pc:sldMk cId="2281003428" sldId="276"/>
            <ac:spMk id="3" creationId="{ED85045D-EC6E-4DA7-AE96-FF994D973B25}"/>
          </ac:spMkLst>
        </pc:spChg>
      </pc:sldChg>
      <pc:sldChg chg="modSp mod modTransition">
        <pc:chgData name="Manly Luscombe" userId="d66a401e1e7a39bf" providerId="LiveId" clId="{7439915F-C66B-4DAA-967F-D94C7972C397}" dt="2021-01-25T18:57:18.459" v="26" actId="113"/>
        <pc:sldMkLst>
          <pc:docMk/>
          <pc:sldMk cId="1398986205" sldId="277"/>
        </pc:sldMkLst>
        <pc:spChg chg="mod">
          <ac:chgData name="Manly Luscombe" userId="d66a401e1e7a39bf" providerId="LiveId" clId="{7439915F-C66B-4DAA-967F-D94C7972C397}" dt="2021-01-25T18:57:18.459" v="26" actId="113"/>
          <ac:spMkLst>
            <pc:docMk/>
            <pc:sldMk cId="1398986205" sldId="277"/>
            <ac:spMk id="3" creationId="{ED85045D-EC6E-4DA7-AE96-FF994D973B25}"/>
          </ac:spMkLst>
        </pc:spChg>
      </pc:sldChg>
      <pc:sldMasterChg chg="modTransition modSldLayout">
        <pc:chgData name="Manly Luscombe" userId="d66a401e1e7a39bf" providerId="LiveId" clId="{7439915F-C66B-4DAA-967F-D94C7972C397}" dt="2021-01-25T18:49:14.486" v="6"/>
        <pc:sldMasterMkLst>
          <pc:docMk/>
          <pc:sldMasterMk cId="2456303306" sldId="2147483660"/>
        </pc:sldMasterMkLst>
        <pc:sldLayoutChg chg="modTransition">
          <pc:chgData name="Manly Luscombe" userId="d66a401e1e7a39bf" providerId="LiveId" clId="{7439915F-C66B-4DAA-967F-D94C7972C397}" dt="2021-01-25T18:49:14.486" v="6"/>
          <pc:sldLayoutMkLst>
            <pc:docMk/>
            <pc:sldMasterMk cId="2456303306" sldId="2147483660"/>
            <pc:sldLayoutMk cId="901295813" sldId="2147483661"/>
          </pc:sldLayoutMkLst>
        </pc:sldLayoutChg>
        <pc:sldLayoutChg chg="modTransition">
          <pc:chgData name="Manly Luscombe" userId="d66a401e1e7a39bf" providerId="LiveId" clId="{7439915F-C66B-4DAA-967F-D94C7972C397}" dt="2021-01-25T18:49:14.486" v="6"/>
          <pc:sldLayoutMkLst>
            <pc:docMk/>
            <pc:sldMasterMk cId="2456303306" sldId="2147483660"/>
            <pc:sldLayoutMk cId="3769941932" sldId="2147483662"/>
          </pc:sldLayoutMkLst>
        </pc:sldLayoutChg>
        <pc:sldLayoutChg chg="modTransition">
          <pc:chgData name="Manly Luscombe" userId="d66a401e1e7a39bf" providerId="LiveId" clId="{7439915F-C66B-4DAA-967F-D94C7972C397}" dt="2021-01-25T18:49:14.486" v="6"/>
          <pc:sldLayoutMkLst>
            <pc:docMk/>
            <pc:sldMasterMk cId="2456303306" sldId="2147483660"/>
            <pc:sldLayoutMk cId="3159214435" sldId="2147483663"/>
          </pc:sldLayoutMkLst>
        </pc:sldLayoutChg>
        <pc:sldLayoutChg chg="modTransition">
          <pc:chgData name="Manly Luscombe" userId="d66a401e1e7a39bf" providerId="LiveId" clId="{7439915F-C66B-4DAA-967F-D94C7972C397}" dt="2021-01-25T18:49:14.486" v="6"/>
          <pc:sldLayoutMkLst>
            <pc:docMk/>
            <pc:sldMasterMk cId="2456303306" sldId="2147483660"/>
            <pc:sldLayoutMk cId="2968850313" sldId="2147483664"/>
          </pc:sldLayoutMkLst>
        </pc:sldLayoutChg>
        <pc:sldLayoutChg chg="modTransition">
          <pc:chgData name="Manly Luscombe" userId="d66a401e1e7a39bf" providerId="LiveId" clId="{7439915F-C66B-4DAA-967F-D94C7972C397}" dt="2021-01-25T18:49:14.486" v="6"/>
          <pc:sldLayoutMkLst>
            <pc:docMk/>
            <pc:sldMasterMk cId="2456303306" sldId="2147483660"/>
            <pc:sldLayoutMk cId="2740073478" sldId="2147483665"/>
          </pc:sldLayoutMkLst>
        </pc:sldLayoutChg>
        <pc:sldLayoutChg chg="modTransition">
          <pc:chgData name="Manly Luscombe" userId="d66a401e1e7a39bf" providerId="LiveId" clId="{7439915F-C66B-4DAA-967F-D94C7972C397}" dt="2021-01-25T18:49:14.486" v="6"/>
          <pc:sldLayoutMkLst>
            <pc:docMk/>
            <pc:sldMasterMk cId="2456303306" sldId="2147483660"/>
            <pc:sldLayoutMk cId="2572544340" sldId="2147483666"/>
          </pc:sldLayoutMkLst>
        </pc:sldLayoutChg>
        <pc:sldLayoutChg chg="modTransition">
          <pc:chgData name="Manly Luscombe" userId="d66a401e1e7a39bf" providerId="LiveId" clId="{7439915F-C66B-4DAA-967F-D94C7972C397}" dt="2021-01-25T18:49:14.486" v="6"/>
          <pc:sldLayoutMkLst>
            <pc:docMk/>
            <pc:sldMasterMk cId="2456303306" sldId="2147483660"/>
            <pc:sldLayoutMk cId="3990140740" sldId="2147483667"/>
          </pc:sldLayoutMkLst>
        </pc:sldLayoutChg>
        <pc:sldLayoutChg chg="modTransition">
          <pc:chgData name="Manly Luscombe" userId="d66a401e1e7a39bf" providerId="LiveId" clId="{7439915F-C66B-4DAA-967F-D94C7972C397}" dt="2021-01-25T18:49:14.486" v="6"/>
          <pc:sldLayoutMkLst>
            <pc:docMk/>
            <pc:sldMasterMk cId="2456303306" sldId="2147483660"/>
            <pc:sldLayoutMk cId="1808449275" sldId="2147483668"/>
          </pc:sldLayoutMkLst>
        </pc:sldLayoutChg>
        <pc:sldLayoutChg chg="modTransition">
          <pc:chgData name="Manly Luscombe" userId="d66a401e1e7a39bf" providerId="LiveId" clId="{7439915F-C66B-4DAA-967F-D94C7972C397}" dt="2021-01-25T18:49:14.486" v="6"/>
          <pc:sldLayoutMkLst>
            <pc:docMk/>
            <pc:sldMasterMk cId="2456303306" sldId="2147483660"/>
            <pc:sldLayoutMk cId="2772821651" sldId="2147483669"/>
          </pc:sldLayoutMkLst>
        </pc:sldLayoutChg>
        <pc:sldLayoutChg chg="modTransition">
          <pc:chgData name="Manly Luscombe" userId="d66a401e1e7a39bf" providerId="LiveId" clId="{7439915F-C66B-4DAA-967F-D94C7972C397}" dt="2021-01-25T18:49:14.486" v="6"/>
          <pc:sldLayoutMkLst>
            <pc:docMk/>
            <pc:sldMasterMk cId="2456303306" sldId="2147483660"/>
            <pc:sldLayoutMk cId="1233502953" sldId="2147483670"/>
          </pc:sldLayoutMkLst>
        </pc:sldLayoutChg>
        <pc:sldLayoutChg chg="modTransition">
          <pc:chgData name="Manly Luscombe" userId="d66a401e1e7a39bf" providerId="LiveId" clId="{7439915F-C66B-4DAA-967F-D94C7972C397}" dt="2021-01-25T18:49:14.486" v="6"/>
          <pc:sldLayoutMkLst>
            <pc:docMk/>
            <pc:sldMasterMk cId="2456303306" sldId="2147483660"/>
            <pc:sldLayoutMk cId="1686602071" sldId="2147483671"/>
          </pc:sldLayoutMkLst>
        </pc:sldLayoutChg>
        <pc:sldLayoutChg chg="modTransition">
          <pc:chgData name="Manly Luscombe" userId="d66a401e1e7a39bf" providerId="LiveId" clId="{7439915F-C66B-4DAA-967F-D94C7972C397}" dt="2021-01-25T18:49:14.486" v="6"/>
          <pc:sldLayoutMkLst>
            <pc:docMk/>
            <pc:sldMasterMk cId="2456303306" sldId="2147483660"/>
            <pc:sldLayoutMk cId="4105789669" sldId="2147483672"/>
          </pc:sldLayoutMkLst>
        </pc:sldLayoutChg>
        <pc:sldLayoutChg chg="modTransition">
          <pc:chgData name="Manly Luscombe" userId="d66a401e1e7a39bf" providerId="LiveId" clId="{7439915F-C66B-4DAA-967F-D94C7972C397}" dt="2021-01-25T18:49:14.486" v="6"/>
          <pc:sldLayoutMkLst>
            <pc:docMk/>
            <pc:sldMasterMk cId="2456303306" sldId="2147483660"/>
            <pc:sldLayoutMk cId="2266103089" sldId="2147483673"/>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47F476-161E-4A04-A0FB-965A0EEB43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32E49AB-875B-42C8-941C-0DE0DBD2D3F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F66B955-9ABA-47D4-BA0F-43D209E6DE06}" type="datetimeFigureOut">
              <a:rPr lang="en-US" smtClean="0"/>
              <a:t>2/11/2021</a:t>
            </a:fld>
            <a:endParaRPr lang="en-US" dirty="0"/>
          </a:p>
        </p:txBody>
      </p:sp>
      <p:sp>
        <p:nvSpPr>
          <p:cNvPr id="4" name="Footer Placeholder 3">
            <a:extLst>
              <a:ext uri="{FF2B5EF4-FFF2-40B4-BE49-F238E27FC236}">
                <a16:creationId xmlns:a16="http://schemas.microsoft.com/office/drawing/2014/main" id="{23EFBA4A-EC84-4A1C-951D-F76333FEEC6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0085306-E124-4DA3-9455-10E28A78FE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5FAA0D8-202C-4D3D-887A-429ECB6FFB65}" type="slidenum">
              <a:rPr lang="en-US" smtClean="0"/>
              <a:t>‹#›</a:t>
            </a:fld>
            <a:endParaRPr lang="en-US" dirty="0"/>
          </a:p>
        </p:txBody>
      </p:sp>
    </p:spTree>
    <p:extLst>
      <p:ext uri="{BB962C8B-B14F-4D97-AF65-F5344CB8AC3E}">
        <p14:creationId xmlns:p14="http://schemas.microsoft.com/office/powerpoint/2010/main" val="22334069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915128" y="1397977"/>
            <a:ext cx="8361229" cy="3007447"/>
          </a:xfrm>
        </p:spPr>
        <p:txBody>
          <a:bodyPr anchor="ctr" anchorCtr="0">
            <a:noAutofit/>
          </a:bodyPr>
          <a:lstStyle>
            <a:lvl1pPr algn="ctr">
              <a:defRPr sz="66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679906" y="4475023"/>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B77EF04-6424-4B70-94D1-FC932CBBDD9B}" type="datetimeFigureOut">
              <a:rPr lang="en-US" noProof="0" smtClean="0"/>
              <a:t>2/11/2021</a:t>
            </a:fld>
            <a:endParaRPr lang="en-US" noProof="0"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887674" y="726883"/>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8532326" y="1820272"/>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752858" y="609652"/>
            <a:ext cx="3152309"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8286318" y="1685652"/>
            <a:ext cx="3152309"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901295813"/>
      </p:ext>
    </p:extLst>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371600" y="685800"/>
            <a:ext cx="9601200" cy="1485900"/>
          </a:xfrm>
        </p:spPr>
        <p:txBody>
          <a:bodyPr>
            <a:normAutofit/>
          </a:bodyPr>
          <a:lstStyle>
            <a:lvl1pPr>
              <a:defRPr sz="48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2/11/2021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8391654" y="1873024"/>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8152968" y="1752327"/>
            <a:ext cx="3152309"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740073478"/>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8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2/11/2021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572544340"/>
      </p:ext>
    </p:extLst>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8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2/11/2021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560471" y="2297695"/>
            <a:ext cx="9071059" cy="2767600"/>
          </a:xfrm>
        </p:spPr>
        <p:txBody>
          <a:bodyPr anchor="ctr"/>
          <a:lstStyle>
            <a:lvl1pPr marL="0" indent="0" algn="ctr">
              <a:buNone/>
              <a:defRPr sz="6000"/>
            </a:lvl1pPr>
          </a:lstStyle>
          <a:p>
            <a:pPr lvl="0"/>
            <a:r>
              <a:rPr lang="en-US" noProof="0"/>
              <a:t>Click to edit Master text styles</a:t>
            </a:r>
          </a:p>
        </p:txBody>
      </p:sp>
    </p:spTree>
    <p:extLst>
      <p:ext uri="{BB962C8B-B14F-4D97-AF65-F5344CB8AC3E}">
        <p14:creationId xmlns:p14="http://schemas.microsoft.com/office/powerpoint/2010/main" val="2266103089"/>
      </p:ext>
    </p:extLst>
  </p:cSld>
  <p:clrMapOvr>
    <a:masterClrMapping/>
  </p:clrMapOvr>
  <p:transition spd="slow">
    <p:cov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2/11/2021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990140740"/>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870090" y="709300"/>
            <a:ext cx="2772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5791174" y="457175"/>
            <a:ext cx="609651" cy="1219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397977" y="1151796"/>
            <a:ext cx="9504485" cy="3007447"/>
          </a:xfrm>
        </p:spPr>
        <p:txBody>
          <a:bodyPr anchor="ctr" anchorCtr="0">
            <a:noAutofit/>
          </a:bodyPr>
          <a:lstStyle>
            <a:lvl1pPr algn="ctr">
              <a:defRPr sz="660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397977" y="4897053"/>
            <a:ext cx="9504485" cy="1086237"/>
          </a:xfrm>
        </p:spPr>
        <p:txBody>
          <a:bodyPr>
            <a:normAutofit/>
          </a:bodyPr>
          <a:lstStyle>
            <a:lvl1pPr marL="0" indent="0" algn="ctr">
              <a:lnSpc>
                <a:spcPct val="112000"/>
              </a:lnSpc>
              <a:spcBef>
                <a:spcPts val="0"/>
              </a:spcBef>
              <a:spcAft>
                <a:spcPts val="0"/>
              </a:spcAft>
              <a:buNone/>
              <a:defRPr sz="23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bg1"/>
                </a:solidFill>
              </a:defRPr>
            </a:lvl1pPr>
          </a:lstStyle>
          <a:p>
            <a:fld id="{3B77EF04-6424-4B70-94D1-FC932CBBDD9B}" type="datetimeFigureOut">
              <a:rPr lang="en-US" noProof="0" smtClean="0"/>
              <a:pPr/>
              <a:t>2/11/2021</a:t>
            </a:fld>
            <a:endParaRPr lang="en-US" noProof="0"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8549910" y="1820273"/>
            <a:ext cx="2772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752858" y="609652"/>
            <a:ext cx="3152309"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8286317" y="1685653"/>
            <a:ext cx="3152309"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233502953"/>
      </p:ext>
    </p:extLst>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371600" y="685800"/>
            <a:ext cx="9601200" cy="720213"/>
          </a:xfrm>
        </p:spPr>
        <p:txBody>
          <a:bodyPr>
            <a:noAutofit/>
          </a:bodyPr>
          <a:lstStyle>
            <a:lvl1pPr>
              <a:defRPr sz="4800"/>
            </a:lvl1pPr>
          </a:lstStyle>
          <a:p>
            <a:r>
              <a:rPr lang="en-US" noProof="0"/>
              <a:t>Click To Edit Master Title Style</a:t>
            </a:r>
          </a:p>
        </p:txBody>
      </p:sp>
      <p:sp>
        <p:nvSpPr>
          <p:cNvPr id="3" name="Content Placeholder 2"/>
          <p:cNvSpPr>
            <a:spLocks noGrp="1"/>
          </p:cNvSpPr>
          <p:nvPr>
            <p:ph idx="1"/>
          </p:nvPr>
        </p:nvSpPr>
        <p:spPr>
          <a:xfrm>
            <a:off x="1371600" y="1484671"/>
            <a:ext cx="96012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2/11/2021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465008" y="1445344"/>
            <a:ext cx="9468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9941932"/>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6581723" y="404614"/>
            <a:ext cx="5191176"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7040199" y="564425"/>
            <a:ext cx="4356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Rectangle 7" title="Background Shape"/>
          <p:cNvSpPr/>
          <p:nvPr/>
        </p:nvSpPr>
        <p:spPr>
          <a:xfrm>
            <a:off x="0" y="376"/>
            <a:ext cx="6096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586246" y="400665"/>
            <a:ext cx="4858460" cy="1428136"/>
          </a:xfrm>
        </p:spPr>
        <p:txBody>
          <a:bodyPr anchor="ctr" anchorCtr="0">
            <a:noAutofit/>
          </a:bodyPr>
          <a:lstStyle>
            <a:lvl1pPr algn="ctr">
              <a:lnSpc>
                <a:spcPct val="84000"/>
              </a:lnSpc>
              <a:defRPr sz="48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586246" y="2113935"/>
            <a:ext cx="4858460" cy="4247186"/>
          </a:xfrm>
        </p:spPr>
        <p:txBody>
          <a:bodyPr/>
          <a:lstStyle>
            <a:lvl1pPr marL="285750" indent="-285750">
              <a:lnSpc>
                <a:spcPct val="100000"/>
              </a:lnSpc>
              <a:spcBef>
                <a:spcPts val="0"/>
              </a:spcBef>
              <a:spcAft>
                <a:spcPts val="100"/>
              </a:spcAft>
              <a:buFont typeface="Arial" panose="020B0604020202020204" pitchFamily="34" charset="0"/>
              <a:buChar char="•"/>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p:cNvSpPr>
            <a:spLocks noGrp="1"/>
          </p:cNvSpPr>
          <p:nvPr>
            <p:ph type="dt" sz="half" idx="10"/>
          </p:nvPr>
        </p:nvSpPr>
        <p:spPr>
          <a:xfrm>
            <a:off x="586246" y="6443554"/>
            <a:ext cx="1324322" cy="404614"/>
          </a:xfrm>
        </p:spPr>
        <p:txBody>
          <a:bodyPr/>
          <a:lstStyle>
            <a:lvl1pPr>
              <a:defRPr>
                <a:solidFill>
                  <a:schemeClr val="bg1"/>
                </a:solidFill>
              </a:defRPr>
            </a:lvl1pPr>
          </a:lstStyle>
          <a:p>
            <a:fld id="{3B77EF04-6424-4B70-94D1-FC932CBBDD9B}" type="datetimeFigureOut">
              <a:rPr lang="en-US" noProof="0" smtClean="0"/>
              <a:pPr/>
              <a:t>2/11/2021</a:t>
            </a:fld>
            <a:endParaRPr lang="en-US" noProof="0" dirty="0"/>
          </a:p>
        </p:txBody>
      </p:sp>
      <p:sp>
        <p:nvSpPr>
          <p:cNvPr id="6" name="Footer Placeholder 5"/>
          <p:cNvSpPr>
            <a:spLocks noGrp="1"/>
          </p:cNvSpPr>
          <p:nvPr>
            <p:ph type="ftr" sz="quarter" idx="11"/>
          </p:nvPr>
        </p:nvSpPr>
        <p:spPr>
          <a:xfrm>
            <a:off x="2825377" y="6453386"/>
            <a:ext cx="2619329"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10187939"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6024000" y="0"/>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7145761" y="670570"/>
            <a:ext cx="4151312"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6747294" y="5188236"/>
            <a:ext cx="4858459" cy="1126906"/>
          </a:xfrm>
          <a:solidFill>
            <a:schemeClr val="bg2"/>
          </a:solidFill>
          <a:ln>
            <a:noFill/>
          </a:ln>
          <a:effectLst>
            <a:innerShdw blurRad="114300">
              <a:prstClr val="black"/>
            </a:innerShdw>
          </a:effectLst>
        </p:spPr>
        <p:txBody>
          <a:bodyPr anchor="ctr" anchorCtr="0"/>
          <a:lstStyle>
            <a:lvl1pPr marL="0" indent="0" algn="ctr">
              <a:buNone/>
              <a:defRPr sz="1800">
                <a:solidFill>
                  <a:schemeClr val="tx2">
                    <a:lumMod val="50000"/>
                  </a:schemeClr>
                </a:solidFill>
              </a:defRPr>
            </a:lvl1pPr>
            <a:lvl2pPr marL="530352" indent="0" algn="ctr">
              <a:buNone/>
              <a:defRPr sz="1800">
                <a:solidFill>
                  <a:schemeClr val="tx2">
                    <a:lumMod val="50000"/>
                  </a:schemeClr>
                </a:solidFill>
              </a:defRPr>
            </a:lvl2pPr>
            <a:lvl3pPr marL="987552" indent="0" algn="ctr">
              <a:buNone/>
              <a:defRPr sz="1600">
                <a:solidFill>
                  <a:schemeClr val="tx2">
                    <a:lumMod val="50000"/>
                  </a:schemeClr>
                </a:solidFill>
              </a:defRPr>
            </a:lvl3pPr>
            <a:lvl4pPr marL="1444752" indent="0" algn="ctr">
              <a:buNone/>
              <a:defRPr sz="1600">
                <a:solidFill>
                  <a:schemeClr val="tx2">
                    <a:lumMod val="50000"/>
                  </a:schemeClr>
                </a:solidFill>
              </a:defRPr>
            </a:lvl4pPr>
            <a:lvl5pPr marL="1901952" indent="0" algn="ctr">
              <a:buNone/>
              <a:defRPr sz="140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516927" y="335049"/>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5085711" y="33029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522817" y="1476927"/>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5081769" y="148200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08449275"/>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6581723" y="404614"/>
            <a:ext cx="5191176"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Rectangle 7" title="Background Shape"/>
          <p:cNvSpPr/>
          <p:nvPr/>
        </p:nvSpPr>
        <p:spPr>
          <a:xfrm>
            <a:off x="0" y="376"/>
            <a:ext cx="6096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586246" y="400665"/>
            <a:ext cx="4858460" cy="1428136"/>
          </a:xfrm>
        </p:spPr>
        <p:txBody>
          <a:bodyPr anchor="ctr" anchorCtr="0">
            <a:noAutofit/>
          </a:bodyPr>
          <a:lstStyle>
            <a:lvl1pPr algn="ctr">
              <a:lnSpc>
                <a:spcPct val="84000"/>
              </a:lnSpc>
              <a:defRPr sz="48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586246" y="2113935"/>
            <a:ext cx="4858460" cy="4247186"/>
          </a:xfrm>
        </p:spPr>
        <p:txBody>
          <a:bodyPr/>
          <a:lstStyle>
            <a:lvl1pPr marL="285750" indent="-285750">
              <a:lnSpc>
                <a:spcPct val="100000"/>
              </a:lnSpc>
              <a:spcBef>
                <a:spcPts val="0"/>
              </a:spcBef>
              <a:spcAft>
                <a:spcPts val="100"/>
              </a:spcAft>
              <a:buFont typeface="Arial" panose="020B0604020202020204" pitchFamily="34" charset="0"/>
              <a:buChar char="•"/>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p:cNvSpPr>
            <a:spLocks noGrp="1"/>
          </p:cNvSpPr>
          <p:nvPr>
            <p:ph type="dt" sz="half" idx="10"/>
          </p:nvPr>
        </p:nvSpPr>
        <p:spPr>
          <a:xfrm>
            <a:off x="586246" y="6443554"/>
            <a:ext cx="1324322" cy="404614"/>
          </a:xfrm>
        </p:spPr>
        <p:txBody>
          <a:bodyPr/>
          <a:lstStyle>
            <a:lvl1pPr>
              <a:defRPr>
                <a:solidFill>
                  <a:schemeClr val="bg1"/>
                </a:solidFill>
              </a:defRPr>
            </a:lvl1pPr>
          </a:lstStyle>
          <a:p>
            <a:fld id="{3B77EF04-6424-4B70-94D1-FC932CBBDD9B}" type="datetimeFigureOut">
              <a:rPr lang="en-US" noProof="0" smtClean="0"/>
              <a:pPr/>
              <a:t>2/11/2021</a:t>
            </a:fld>
            <a:endParaRPr lang="en-US" noProof="0" dirty="0"/>
          </a:p>
        </p:txBody>
      </p:sp>
      <p:sp>
        <p:nvSpPr>
          <p:cNvPr id="6" name="Footer Placeholder 5"/>
          <p:cNvSpPr>
            <a:spLocks noGrp="1"/>
          </p:cNvSpPr>
          <p:nvPr>
            <p:ph type="ftr" sz="quarter" idx="11"/>
          </p:nvPr>
        </p:nvSpPr>
        <p:spPr>
          <a:xfrm>
            <a:off x="2825377" y="6453386"/>
            <a:ext cx="2619329"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10187939"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6024000" y="0"/>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516927" y="335049"/>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5085711" y="33029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522817" y="1476927"/>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5081769" y="148200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6695360" y="518474"/>
            <a:ext cx="4910394"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800">
                <a:solidFill>
                  <a:schemeClr val="tx2">
                    <a:lumMod val="50000"/>
                  </a:schemeClr>
                </a:solidFill>
              </a:defRPr>
            </a:lvl1pPr>
            <a:lvl2pPr>
              <a:defRPr lang="en-US" sz="1800">
                <a:solidFill>
                  <a:schemeClr val="tx2">
                    <a:lumMod val="50000"/>
                  </a:schemeClr>
                </a:solidFill>
              </a:defRPr>
            </a:lvl2pPr>
            <a:lvl3pPr>
              <a:defRPr lang="en-US" sz="1600">
                <a:solidFill>
                  <a:schemeClr val="tx2">
                    <a:lumMod val="50000"/>
                  </a:schemeClr>
                </a:solidFill>
              </a:defRPr>
            </a:lvl3pPr>
            <a:lvl4pPr>
              <a:defRPr lang="en-US" sz="1600">
                <a:solidFill>
                  <a:schemeClr val="tx2">
                    <a:lumMod val="50000"/>
                  </a:schemeClr>
                </a:solidFill>
              </a:defRPr>
            </a:lvl4pPr>
            <a:lvl5pPr>
              <a:defRPr lang="en-US" sz="140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1686602071"/>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6234898"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507591" y="5289755"/>
            <a:ext cx="5270049"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507591" y="409286"/>
            <a:ext cx="5270049"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 name="Title 1"/>
          <p:cNvSpPr>
            <a:spLocks noGrp="1"/>
          </p:cNvSpPr>
          <p:nvPr>
            <p:ph type="title" hasCustomPrompt="1"/>
          </p:nvPr>
        </p:nvSpPr>
        <p:spPr>
          <a:xfrm>
            <a:off x="6930776" y="477366"/>
            <a:ext cx="4644000" cy="1341602"/>
          </a:xfrm>
        </p:spPr>
        <p:txBody>
          <a:bodyPr anchor="ctr" anchorCtr="0">
            <a:normAutofit/>
          </a:bodyPr>
          <a:lstStyle>
            <a:lvl1pPr algn="ctr">
              <a:lnSpc>
                <a:spcPct val="84000"/>
              </a:lnSpc>
              <a:defRPr sz="48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6930775" y="1966451"/>
            <a:ext cx="4644001" cy="4388615"/>
          </a:xfrm>
        </p:spPr>
        <p:txBody>
          <a:bodyPr/>
          <a:lstStyle>
            <a:lvl1pPr marL="285750" indent="-285750">
              <a:lnSpc>
                <a:spcPct val="100000"/>
              </a:lnSpc>
              <a:spcBef>
                <a:spcPts val="0"/>
              </a:spcBef>
              <a:spcAft>
                <a:spcPts val="0"/>
              </a:spcAft>
              <a:buFont typeface="Arial" panose="020B0604020202020204" pitchFamily="34" charset="0"/>
              <a:buChar char="•"/>
              <a:defRPr sz="18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p:cNvSpPr>
            <a:spLocks noGrp="1"/>
          </p:cNvSpPr>
          <p:nvPr>
            <p:ph type="dt" sz="half" idx="10"/>
          </p:nvPr>
        </p:nvSpPr>
        <p:spPr>
          <a:xfrm>
            <a:off x="507591" y="6453386"/>
            <a:ext cx="1204572" cy="404614"/>
          </a:xfrm>
        </p:spPr>
        <p:txBody>
          <a:bodyPr/>
          <a:lstStyle>
            <a:lvl1pPr>
              <a:defRPr>
                <a:solidFill>
                  <a:schemeClr val="bg1"/>
                </a:solidFill>
              </a:defRPr>
            </a:lvl1pPr>
          </a:lstStyle>
          <a:p>
            <a:fld id="{3B77EF04-6424-4B70-94D1-FC932CBBDD9B}" type="datetimeFigureOut">
              <a:rPr lang="en-US" noProof="0" smtClean="0"/>
              <a:pPr/>
              <a:t>2/11/2021</a:t>
            </a:fld>
            <a:endParaRPr lang="en-US" noProof="0" dirty="0"/>
          </a:p>
        </p:txBody>
      </p:sp>
      <p:sp>
        <p:nvSpPr>
          <p:cNvPr id="6" name="Footer Placeholder 5"/>
          <p:cNvSpPr>
            <a:spLocks noGrp="1"/>
          </p:cNvSpPr>
          <p:nvPr>
            <p:ph type="ftr" sz="quarter" idx="11"/>
          </p:nvPr>
        </p:nvSpPr>
        <p:spPr>
          <a:xfrm>
            <a:off x="3403965" y="6453386"/>
            <a:ext cx="2373675"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6234897" y="-376"/>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6845770" y="372071"/>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11058438" y="5819525"/>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806245" y="668595"/>
            <a:ext cx="4646651"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570275" y="5352418"/>
            <a:ext cx="5148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800">
                <a:solidFill>
                  <a:schemeClr val="accent3"/>
                </a:solidFill>
              </a:defRPr>
            </a:lvl1pPr>
            <a:lvl2pPr marL="530352" indent="0" algn="ctr">
              <a:buFont typeface="Arial" panose="020B0604020202020204" pitchFamily="34" charset="0"/>
              <a:buNone/>
              <a:defRPr sz="1800">
                <a:solidFill>
                  <a:schemeClr val="accent3"/>
                </a:solidFill>
              </a:defRPr>
            </a:lvl2pPr>
            <a:lvl3pPr marL="987552" indent="0" algn="ctr">
              <a:buFont typeface="Arial" panose="020B0604020202020204" pitchFamily="34" charset="0"/>
              <a:buNone/>
              <a:defRPr sz="1600">
                <a:solidFill>
                  <a:schemeClr val="accent3"/>
                </a:solidFill>
              </a:defRPr>
            </a:lvl3pPr>
            <a:lvl4pPr marL="1444752" indent="0" algn="ctr">
              <a:buFont typeface="Arial" panose="020B0604020202020204" pitchFamily="34" charset="0"/>
              <a:buNone/>
              <a:defRPr sz="1600">
                <a:solidFill>
                  <a:schemeClr val="accent3"/>
                </a:solidFill>
              </a:defRPr>
            </a:lvl4pPr>
            <a:lvl5pPr marL="1901952" indent="0" algn="ctr">
              <a:buFont typeface="Arial" panose="020B0604020202020204" pitchFamily="34" charset="0"/>
              <a:buNone/>
              <a:defRPr sz="140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11021316" y="361496"/>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6865431" y="5819524"/>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7118556" y="1789472"/>
            <a:ext cx="428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2821651"/>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6234898"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507591" y="409286"/>
            <a:ext cx="5270049"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2" name="Title 1"/>
          <p:cNvSpPr>
            <a:spLocks noGrp="1"/>
          </p:cNvSpPr>
          <p:nvPr>
            <p:ph type="title" hasCustomPrompt="1"/>
          </p:nvPr>
        </p:nvSpPr>
        <p:spPr>
          <a:xfrm>
            <a:off x="6930776" y="477366"/>
            <a:ext cx="4644000" cy="1341602"/>
          </a:xfrm>
        </p:spPr>
        <p:txBody>
          <a:bodyPr anchor="ctr" anchorCtr="0">
            <a:normAutofit/>
          </a:bodyPr>
          <a:lstStyle>
            <a:lvl1pPr algn="ctr">
              <a:lnSpc>
                <a:spcPct val="84000"/>
              </a:lnSpc>
              <a:defRPr sz="48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6930775" y="1966451"/>
            <a:ext cx="4644001" cy="4388615"/>
          </a:xfrm>
        </p:spPr>
        <p:txBody>
          <a:bodyPr/>
          <a:lstStyle>
            <a:lvl1pPr marL="285750" indent="-285750">
              <a:lnSpc>
                <a:spcPct val="100000"/>
              </a:lnSpc>
              <a:spcBef>
                <a:spcPts val="0"/>
              </a:spcBef>
              <a:spcAft>
                <a:spcPts val="0"/>
              </a:spcAft>
              <a:buFont typeface="Arial" panose="020B0604020202020204" pitchFamily="34" charset="0"/>
              <a:buChar char="•"/>
              <a:defRPr sz="18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p:cNvSpPr>
            <a:spLocks noGrp="1"/>
          </p:cNvSpPr>
          <p:nvPr>
            <p:ph type="dt" sz="half" idx="10"/>
          </p:nvPr>
        </p:nvSpPr>
        <p:spPr>
          <a:xfrm>
            <a:off x="507591" y="6453386"/>
            <a:ext cx="1204572" cy="404614"/>
          </a:xfrm>
        </p:spPr>
        <p:txBody>
          <a:bodyPr/>
          <a:lstStyle>
            <a:lvl1pPr>
              <a:defRPr>
                <a:solidFill>
                  <a:schemeClr val="bg1"/>
                </a:solidFill>
              </a:defRPr>
            </a:lvl1pPr>
          </a:lstStyle>
          <a:p>
            <a:fld id="{3B77EF04-6424-4B70-94D1-FC932CBBDD9B}" type="datetimeFigureOut">
              <a:rPr lang="en-US" noProof="0" smtClean="0"/>
              <a:pPr/>
              <a:t>2/11/2021</a:t>
            </a:fld>
            <a:endParaRPr lang="en-US" noProof="0" dirty="0"/>
          </a:p>
        </p:txBody>
      </p:sp>
      <p:sp>
        <p:nvSpPr>
          <p:cNvPr id="6" name="Footer Placeholder 5"/>
          <p:cNvSpPr>
            <a:spLocks noGrp="1"/>
          </p:cNvSpPr>
          <p:nvPr>
            <p:ph type="ftr" sz="quarter" idx="11"/>
          </p:nvPr>
        </p:nvSpPr>
        <p:spPr>
          <a:xfrm>
            <a:off x="3403965" y="6453386"/>
            <a:ext cx="2373675"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6234897" y="-376"/>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6845770" y="372071"/>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11058438" y="5819525"/>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806246" y="668595"/>
            <a:ext cx="4646651"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11021316" y="361496"/>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6865431" y="5819524"/>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7118556" y="1789472"/>
            <a:ext cx="428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5789669"/>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5025" y="1301360"/>
            <a:ext cx="9612971" cy="2852737"/>
          </a:xfrm>
        </p:spPr>
        <p:txBody>
          <a:bodyPr anchor="b">
            <a:normAutofit/>
          </a:bodyPr>
          <a:lstStyle>
            <a:lvl1pPr algn="r">
              <a:defRPr sz="72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B77EF04-6424-4B70-94D1-FC932CBBDD9B}" type="datetimeFigureOut">
              <a:rPr lang="en-US" noProof="0" smtClean="0"/>
              <a:t>2/11/2021</a:t>
            </a:fld>
            <a:endParaRPr lang="en-US" noProof="0"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8532326" y="1820272"/>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8286318" y="1685652"/>
            <a:ext cx="3152309"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159214435"/>
      </p:ext>
    </p:extLst>
  </p:cSld>
  <p:clrMapOvr>
    <a:overrideClrMapping bg1="dk1" tx1="lt1" bg2="dk2" tx2="lt2" accent1="accent1" accent2="accent2" accent3="accent3" accent4="accent4" accent5="accent5" accent6="accent6" hlink="hlink" folHlink="folHlink"/>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8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2/11/2021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2968850313"/>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622095" y="0"/>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B77EF04-6424-4B70-94D1-FC932CBBDD9B}" type="datetimeFigureOut">
              <a:rPr lang="en-US" noProof="0" smtClean="0"/>
              <a:t>2/11/2021</a:t>
            </a:fld>
            <a:endParaRPr lang="en-US" noProof="0"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478095" y="376"/>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56303306"/>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62" r:id="rId3"/>
    <p:sldLayoutId id="2147483668" r:id="rId4"/>
    <p:sldLayoutId id="2147483671" r:id="rId5"/>
    <p:sldLayoutId id="2147483669" r:id="rId6"/>
    <p:sldLayoutId id="2147483672" r:id="rId7"/>
    <p:sldLayoutId id="2147483663" r:id="rId8"/>
    <p:sldLayoutId id="2147483664" r:id="rId9"/>
    <p:sldLayoutId id="2147483665" r:id="rId10"/>
    <p:sldLayoutId id="2147483666" r:id="rId11"/>
    <p:sldLayoutId id="2147483673" r:id="rId12"/>
    <p:sldLayoutId id="2147483667" r:id="rId13"/>
  </p:sldLayoutIdLst>
  <p:transition spd="slow">
    <p:cover/>
  </p:transition>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42900" indent="-342900" algn="l" defTabSz="914400" rtl="0" eaLnBrk="1" latinLnBrk="0" hangingPunct="1">
        <a:lnSpc>
          <a:spcPct val="94000"/>
        </a:lnSpc>
        <a:spcBef>
          <a:spcPts val="1000"/>
        </a:spcBef>
        <a:spcAft>
          <a:spcPts val="200"/>
        </a:spcAft>
        <a:buFont typeface="Arial" panose="020B0604020202020204" pitchFamily="34" charset="0"/>
        <a:buChar char="•"/>
        <a:defRPr sz="2400" kern="1200" baseline="0">
          <a:solidFill>
            <a:schemeClr val="tx2"/>
          </a:solidFill>
          <a:latin typeface="+mn-lt"/>
          <a:ea typeface="+mn-ea"/>
          <a:cs typeface="+mn-cs"/>
        </a:defRPr>
      </a:lvl1pPr>
      <a:lvl2pPr marL="873252" indent="-342900" algn="l" defTabSz="914400" rtl="0" eaLnBrk="1" latinLnBrk="0" hangingPunct="1">
        <a:lnSpc>
          <a:spcPct val="94000"/>
        </a:lnSpc>
        <a:spcBef>
          <a:spcPts val="500"/>
        </a:spcBef>
        <a:spcAft>
          <a:spcPts val="200"/>
        </a:spcAft>
        <a:buFont typeface="Arial" panose="020B0604020202020204" pitchFamily="34" charset="0"/>
        <a:buChar char="•"/>
        <a:defRPr sz="2400" i="1" kern="1200" baseline="0">
          <a:solidFill>
            <a:schemeClr val="tx2"/>
          </a:solidFill>
          <a:latin typeface="+mn-lt"/>
          <a:ea typeface="+mn-ea"/>
          <a:cs typeface="+mn-cs"/>
        </a:defRPr>
      </a:lvl2pPr>
      <a:lvl3pPr marL="1330452" indent="-342900" algn="l" defTabSz="914400" rtl="0" eaLnBrk="1" latinLnBrk="0" hangingPunct="1">
        <a:lnSpc>
          <a:spcPct val="94000"/>
        </a:lnSpc>
        <a:spcBef>
          <a:spcPts val="500"/>
        </a:spcBef>
        <a:spcAft>
          <a:spcPts val="200"/>
        </a:spcAft>
        <a:buFont typeface="Arial" panose="020B0604020202020204" pitchFamily="34" charset="0"/>
        <a:buChar char="•"/>
        <a:defRPr sz="2000" kern="1200" baseline="0">
          <a:solidFill>
            <a:schemeClr val="tx2"/>
          </a:solidFill>
          <a:latin typeface="+mn-lt"/>
          <a:ea typeface="+mn-ea"/>
          <a:cs typeface="+mn-cs"/>
        </a:defRPr>
      </a:lvl3pPr>
      <a:lvl4pPr marL="1787652" indent="-342900" algn="l" defTabSz="914400" rtl="0" eaLnBrk="1" latinLnBrk="0" hangingPunct="1">
        <a:lnSpc>
          <a:spcPct val="94000"/>
        </a:lnSpc>
        <a:spcBef>
          <a:spcPts val="500"/>
        </a:spcBef>
        <a:spcAft>
          <a:spcPts val="200"/>
        </a:spcAft>
        <a:buFont typeface="Arial" panose="020B0604020202020204" pitchFamily="34" charset="0"/>
        <a:buChar char="•"/>
        <a:defRPr sz="2000" i="1" kern="1200" baseline="0">
          <a:solidFill>
            <a:schemeClr val="tx2"/>
          </a:solidFill>
          <a:latin typeface="+mn-lt"/>
          <a:ea typeface="+mn-ea"/>
          <a:cs typeface="+mn-cs"/>
        </a:defRPr>
      </a:lvl4pPr>
      <a:lvl5pPr marL="2187702" indent="-285750" algn="l" defTabSz="914400" rtl="0" eaLnBrk="1" latinLnBrk="0" hangingPunct="1">
        <a:lnSpc>
          <a:spcPct val="94000"/>
        </a:lnSpc>
        <a:spcBef>
          <a:spcPts val="500"/>
        </a:spcBef>
        <a:spcAft>
          <a:spcPts val="200"/>
        </a:spcAft>
        <a:buFont typeface="Arial" panose="020B0604020202020204" pitchFamily="34" charset="0"/>
        <a:buChar char="•"/>
        <a:defRPr sz="18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p:txBody>
          <a:bodyPr/>
          <a:lstStyle/>
          <a:p>
            <a:r>
              <a:rPr lang="en-US" dirty="0"/>
              <a:t>God’s People</a:t>
            </a:r>
            <a:br>
              <a:rPr lang="en-US" dirty="0"/>
            </a:br>
            <a:r>
              <a:rPr lang="en-US" dirty="0"/>
              <a:t>Are Special</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p:txBody>
          <a:bodyPr/>
          <a:lstStyle/>
          <a:p>
            <a:r>
              <a:rPr lang="en-US" sz="3200" b="1" dirty="0"/>
              <a:t>1 Peter 2:9</a:t>
            </a:r>
          </a:p>
          <a:p>
            <a:endParaRPr lang="en-US" dirty="0"/>
          </a:p>
        </p:txBody>
      </p:sp>
    </p:spTree>
    <p:extLst>
      <p:ext uri="{BB962C8B-B14F-4D97-AF65-F5344CB8AC3E}">
        <p14:creationId xmlns:p14="http://schemas.microsoft.com/office/powerpoint/2010/main" val="2461678277"/>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BEE2-DD38-49C6-A576-C3860D93065E}"/>
              </a:ext>
            </a:extLst>
          </p:cNvPr>
          <p:cNvSpPr>
            <a:spLocks noGrp="1"/>
          </p:cNvSpPr>
          <p:nvPr>
            <p:ph type="title"/>
          </p:nvPr>
        </p:nvSpPr>
        <p:spPr/>
        <p:txBody>
          <a:bodyPr/>
          <a:lstStyle/>
          <a:p>
            <a:r>
              <a:rPr lang="en-US" dirty="0"/>
              <a:t>4} God’s Own Special People</a:t>
            </a:r>
          </a:p>
        </p:txBody>
      </p:sp>
      <p:sp>
        <p:nvSpPr>
          <p:cNvPr id="3" name="Content Placeholder 2">
            <a:extLst>
              <a:ext uri="{FF2B5EF4-FFF2-40B4-BE49-F238E27FC236}">
                <a16:creationId xmlns:a16="http://schemas.microsoft.com/office/drawing/2014/main" id="{ED85045D-EC6E-4DA7-AE96-FF994D973B25}"/>
              </a:ext>
            </a:extLst>
          </p:cNvPr>
          <p:cNvSpPr>
            <a:spLocks noGrp="1"/>
          </p:cNvSpPr>
          <p:nvPr>
            <p:ph idx="1"/>
          </p:nvPr>
        </p:nvSpPr>
        <p:spPr>
          <a:xfrm>
            <a:off x="1126435" y="1484671"/>
            <a:ext cx="10601739" cy="4382729"/>
          </a:xfrm>
        </p:spPr>
        <p:txBody>
          <a:bodyPr/>
          <a:lstStyle/>
          <a:p>
            <a:pPr marR="0" algn="l" rtl="0"/>
            <a:r>
              <a:rPr lang="en-US" sz="2800" b="1" i="0" u="none" strike="noStrike" baseline="0" dirty="0">
                <a:solidFill>
                  <a:schemeClr val="accent1">
                    <a:lumMod val="75000"/>
                  </a:schemeClr>
                </a:solidFill>
                <a:latin typeface="Verdana" panose="020B0604030504040204" pitchFamily="34" charset="0"/>
              </a:rPr>
              <a:t>We are a people of God’s possession</a:t>
            </a:r>
          </a:p>
          <a:p>
            <a:pPr marR="0" algn="l" rtl="0"/>
            <a:r>
              <a:rPr lang="en-US" sz="2800" b="1" i="0" u="none" strike="noStrike" baseline="0" dirty="0">
                <a:solidFill>
                  <a:schemeClr val="accent1">
                    <a:lumMod val="75000"/>
                  </a:schemeClr>
                </a:solidFill>
                <a:latin typeface="Verdana" panose="020B0604030504040204" pitchFamily="34" charset="0"/>
              </a:rPr>
              <a:t>(1 Corinthians 6:20)  For you were bought at a price; therefore glorify God in your body and in your spirit, which are God’s.</a:t>
            </a:r>
          </a:p>
          <a:p>
            <a:pPr marR="0" algn="l" rtl="0"/>
            <a:endParaRPr lang="en-US" sz="2800" b="1" i="0" u="none" strike="noStrike" baseline="0" dirty="0">
              <a:solidFill>
                <a:schemeClr val="accent1">
                  <a:lumMod val="75000"/>
                </a:schemeClr>
              </a:solidFill>
              <a:latin typeface="Verdana" panose="020B0604030504040204" pitchFamily="34" charset="0"/>
            </a:endParaRPr>
          </a:p>
          <a:p>
            <a:pPr marR="0" algn="l" rtl="0"/>
            <a:r>
              <a:rPr lang="en-US" sz="2800" b="1" i="0" u="none" strike="noStrike" baseline="0" dirty="0">
                <a:solidFill>
                  <a:schemeClr val="accent1">
                    <a:lumMod val="75000"/>
                  </a:schemeClr>
                </a:solidFill>
                <a:latin typeface="Verdana" panose="020B0604030504040204" pitchFamily="34" charset="0"/>
              </a:rPr>
              <a:t>We belong to God; we are his by redemption; by a precious price paid; and we are bound, therefore, to devote ourselves, body, soul, and spirit, as he directs, to the glory of his name, not to the gratification of the flesh.</a:t>
            </a:r>
            <a:r>
              <a:rPr lang="en-US" sz="2800" b="1" dirty="0">
                <a:solidFill>
                  <a:schemeClr val="accent1">
                    <a:lumMod val="75000"/>
                  </a:schemeClr>
                </a:solidFill>
                <a:latin typeface="Verdana" panose="020B0604030504040204" pitchFamily="34" charset="0"/>
              </a:rPr>
              <a:t> (Albert Barnes Commentary)</a:t>
            </a:r>
            <a:endParaRPr lang="en-US" sz="2800" b="1" i="0" u="none" strike="noStrike" baseline="0" dirty="0">
              <a:solidFill>
                <a:schemeClr val="accent1">
                  <a:lumMod val="75000"/>
                </a:schemeClr>
              </a:solidFill>
              <a:latin typeface="Verdana" panose="020B0604030504040204" pitchFamily="34" charset="0"/>
            </a:endParaRPr>
          </a:p>
        </p:txBody>
      </p:sp>
    </p:spTree>
    <p:extLst>
      <p:ext uri="{BB962C8B-B14F-4D97-AF65-F5344CB8AC3E}">
        <p14:creationId xmlns:p14="http://schemas.microsoft.com/office/powerpoint/2010/main" val="2281003428"/>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BEE2-DD38-49C6-A576-C3860D93065E}"/>
              </a:ext>
            </a:extLst>
          </p:cNvPr>
          <p:cNvSpPr>
            <a:spLocks noGrp="1"/>
          </p:cNvSpPr>
          <p:nvPr>
            <p:ph type="title"/>
          </p:nvPr>
        </p:nvSpPr>
        <p:spPr/>
        <p:txBody>
          <a:bodyPr/>
          <a:lstStyle/>
          <a:p>
            <a:r>
              <a:rPr lang="en-US" dirty="0"/>
              <a:t>5} Called out of darkness into light</a:t>
            </a:r>
          </a:p>
        </p:txBody>
      </p:sp>
      <p:sp>
        <p:nvSpPr>
          <p:cNvPr id="3" name="Content Placeholder 2">
            <a:extLst>
              <a:ext uri="{FF2B5EF4-FFF2-40B4-BE49-F238E27FC236}">
                <a16:creationId xmlns:a16="http://schemas.microsoft.com/office/drawing/2014/main" id="{ED85045D-EC6E-4DA7-AE96-FF994D973B25}"/>
              </a:ext>
            </a:extLst>
          </p:cNvPr>
          <p:cNvSpPr>
            <a:spLocks noGrp="1"/>
          </p:cNvSpPr>
          <p:nvPr>
            <p:ph idx="1"/>
          </p:nvPr>
        </p:nvSpPr>
        <p:spPr>
          <a:xfrm>
            <a:off x="1202267" y="1484671"/>
            <a:ext cx="10227733" cy="4382729"/>
          </a:xfrm>
        </p:spPr>
        <p:txBody>
          <a:bodyPr/>
          <a:lstStyle/>
          <a:p>
            <a:r>
              <a:rPr lang="en-US" sz="2800" b="1" i="0" u="none" strike="noStrike" baseline="0" dirty="0">
                <a:solidFill>
                  <a:schemeClr val="accent1">
                    <a:lumMod val="75000"/>
                  </a:schemeClr>
                </a:solidFill>
                <a:latin typeface="Verdana" panose="020B0604030504040204" pitchFamily="34" charset="0"/>
              </a:rPr>
              <a:t>(Colossians 1:13)  He has delivered us from the power of darkness and conveyed </a:t>
            </a:r>
            <a:r>
              <a:rPr lang="en-US" sz="2800" b="1" i="1" u="none" strike="noStrike" baseline="0" dirty="0">
                <a:solidFill>
                  <a:schemeClr val="accent1">
                    <a:lumMod val="75000"/>
                  </a:schemeClr>
                </a:solidFill>
                <a:latin typeface="Verdana" panose="020B0604030504040204" pitchFamily="34" charset="0"/>
              </a:rPr>
              <a:t>us</a:t>
            </a:r>
            <a:r>
              <a:rPr lang="en-US" sz="2800" b="1" i="0" u="none" strike="noStrike" baseline="0" dirty="0">
                <a:solidFill>
                  <a:schemeClr val="accent1">
                    <a:lumMod val="75000"/>
                  </a:schemeClr>
                </a:solidFill>
                <a:latin typeface="Verdana" panose="020B0604030504040204" pitchFamily="34" charset="0"/>
              </a:rPr>
              <a:t> into the kingdom of the Son of His love,</a:t>
            </a:r>
          </a:p>
          <a:p>
            <a:pPr marR="0" algn="l" rtl="0"/>
            <a:r>
              <a:rPr lang="en-US" sz="2800" b="1" i="0" u="none" strike="noStrike" baseline="0" dirty="0">
                <a:solidFill>
                  <a:schemeClr val="accent1">
                    <a:lumMod val="75000"/>
                  </a:schemeClr>
                </a:solidFill>
                <a:latin typeface="Verdana" panose="020B0604030504040204" pitchFamily="34" charset="0"/>
              </a:rPr>
              <a:t>(2 Thessalonians 2:13)  But we are bound to give thanks to God always for you, brethren beloved by the Lord, because God from the beginning chose you for salvation through sanctification by the Spirit and belief in the truth, (14)  to which He called you by our gospel, for the obtaining of the glory of our Lord Jesus Christ.</a:t>
            </a:r>
          </a:p>
        </p:txBody>
      </p:sp>
    </p:spTree>
    <p:extLst>
      <p:ext uri="{BB962C8B-B14F-4D97-AF65-F5344CB8AC3E}">
        <p14:creationId xmlns:p14="http://schemas.microsoft.com/office/powerpoint/2010/main" val="1398986205"/>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28594-E3E7-4921-BB26-C93A4252F5E9}"/>
              </a:ext>
            </a:extLst>
          </p:cNvPr>
          <p:cNvSpPr>
            <a:spLocks noGrp="1"/>
          </p:cNvSpPr>
          <p:nvPr>
            <p:ph type="ctrTitle"/>
          </p:nvPr>
        </p:nvSpPr>
        <p:spPr>
          <a:xfrm>
            <a:off x="1915128" y="1016000"/>
            <a:ext cx="8361229" cy="1488661"/>
          </a:xfrm>
        </p:spPr>
        <p:txBody>
          <a:bodyPr/>
          <a:lstStyle/>
          <a:p>
            <a:r>
              <a:rPr lang="en-US" sz="5400" dirty="0"/>
              <a:t>God’s People</a:t>
            </a:r>
            <a:br>
              <a:rPr lang="en-US" sz="5400" dirty="0"/>
            </a:br>
            <a:r>
              <a:rPr lang="en-US" sz="5400" dirty="0"/>
              <a:t>Are Special</a:t>
            </a:r>
            <a:endParaRPr lang="en-US" sz="5400" cap="none" dirty="0">
              <a:latin typeface="Impact" panose="020B0806030902050204" pitchFamily="34" charset="0"/>
            </a:endParaRPr>
          </a:p>
        </p:txBody>
      </p:sp>
      <p:sp>
        <p:nvSpPr>
          <p:cNvPr id="3" name="Subtitle 2">
            <a:extLst>
              <a:ext uri="{FF2B5EF4-FFF2-40B4-BE49-F238E27FC236}">
                <a16:creationId xmlns:a16="http://schemas.microsoft.com/office/drawing/2014/main" id="{3BCAE2CE-F5D8-4BB6-A52B-9737F0CA11B5}"/>
              </a:ext>
            </a:extLst>
          </p:cNvPr>
          <p:cNvSpPr>
            <a:spLocks noGrp="1"/>
          </p:cNvSpPr>
          <p:nvPr>
            <p:ph type="subTitle" idx="1"/>
          </p:nvPr>
        </p:nvSpPr>
        <p:spPr>
          <a:xfrm>
            <a:off x="1185333" y="2796209"/>
            <a:ext cx="9804399" cy="2893390"/>
          </a:xfrm>
        </p:spPr>
        <p:txBody>
          <a:bodyPr>
            <a:normAutofit fontScale="92500"/>
          </a:bodyPr>
          <a:lstStyle/>
          <a:p>
            <a:r>
              <a:rPr lang="en-US" sz="3200" b="1" i="0" u="none" strike="noStrike" baseline="0" dirty="0">
                <a:solidFill>
                  <a:schemeClr val="accent1">
                    <a:lumMod val="75000"/>
                  </a:schemeClr>
                </a:solidFill>
                <a:latin typeface="Verdana" panose="020B0604030504040204" pitchFamily="34" charset="0"/>
              </a:rPr>
              <a:t>(1 Peter 2:9)  But you </a:t>
            </a:r>
            <a:r>
              <a:rPr lang="en-US" sz="3200" b="1" i="1" u="none" strike="noStrike" baseline="0" dirty="0">
                <a:solidFill>
                  <a:schemeClr val="accent1">
                    <a:lumMod val="75000"/>
                  </a:schemeClr>
                </a:solidFill>
                <a:latin typeface="Verdana" panose="020B0604030504040204" pitchFamily="34" charset="0"/>
              </a:rPr>
              <a:t>are</a:t>
            </a:r>
            <a:r>
              <a:rPr lang="en-US" sz="3200" b="1" i="0" u="none" strike="noStrike" baseline="0" dirty="0">
                <a:solidFill>
                  <a:schemeClr val="accent1">
                    <a:lumMod val="75000"/>
                  </a:schemeClr>
                </a:solidFill>
                <a:latin typeface="Verdana" panose="020B0604030504040204" pitchFamily="34" charset="0"/>
              </a:rPr>
              <a:t> a chosen generation, a royal priesthood, a holy nation, His own special people, that you may proclaim the praises of Him who called you out of darkness into His marvelous light;</a:t>
            </a:r>
          </a:p>
          <a:p>
            <a:endParaRPr lang="en-US" dirty="0"/>
          </a:p>
        </p:txBody>
      </p:sp>
    </p:spTree>
    <p:extLst>
      <p:ext uri="{BB962C8B-B14F-4D97-AF65-F5344CB8AC3E}">
        <p14:creationId xmlns:p14="http://schemas.microsoft.com/office/powerpoint/2010/main" val="2682545083"/>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F258-FBDF-4B27-9629-7EDE5A44E595}"/>
              </a:ext>
            </a:extLst>
          </p:cNvPr>
          <p:cNvSpPr>
            <a:spLocks noGrp="1"/>
          </p:cNvSpPr>
          <p:nvPr>
            <p:ph type="title"/>
          </p:nvPr>
        </p:nvSpPr>
        <p:spPr/>
        <p:txBody>
          <a:bodyPr/>
          <a:lstStyle/>
          <a:p>
            <a:r>
              <a:rPr lang="en-US" dirty="0"/>
              <a:t>1 Peter 2:9-10</a:t>
            </a:r>
          </a:p>
        </p:txBody>
      </p:sp>
      <p:sp>
        <p:nvSpPr>
          <p:cNvPr id="3" name="Content Placeholder 2">
            <a:extLst>
              <a:ext uri="{FF2B5EF4-FFF2-40B4-BE49-F238E27FC236}">
                <a16:creationId xmlns:a16="http://schemas.microsoft.com/office/drawing/2014/main" id="{9276B044-A495-4FDE-B341-D8F787F3BAD4}"/>
              </a:ext>
            </a:extLst>
          </p:cNvPr>
          <p:cNvSpPr>
            <a:spLocks noGrp="1"/>
          </p:cNvSpPr>
          <p:nvPr>
            <p:ph idx="1"/>
          </p:nvPr>
        </p:nvSpPr>
        <p:spPr/>
        <p:txBody>
          <a:bodyPr/>
          <a:lstStyle/>
          <a:p>
            <a:pPr marR="0" algn="l" rtl="0"/>
            <a:r>
              <a:rPr lang="en-US" sz="3200" b="1" i="0" u="none" strike="noStrike" baseline="0" dirty="0">
                <a:solidFill>
                  <a:schemeClr val="accent1">
                    <a:lumMod val="75000"/>
                  </a:schemeClr>
                </a:solidFill>
                <a:latin typeface="Verdana" panose="020B0604030504040204" pitchFamily="34" charset="0"/>
              </a:rPr>
              <a:t>NKJV (9)  But you </a:t>
            </a:r>
            <a:r>
              <a:rPr lang="en-US" sz="3200" b="1" i="1" u="none" strike="noStrike" baseline="0" dirty="0">
                <a:solidFill>
                  <a:schemeClr val="accent1">
                    <a:lumMod val="75000"/>
                  </a:schemeClr>
                </a:solidFill>
                <a:latin typeface="Verdana" panose="020B0604030504040204" pitchFamily="34" charset="0"/>
              </a:rPr>
              <a:t>are</a:t>
            </a:r>
            <a:r>
              <a:rPr lang="en-US" sz="3200" b="1" i="0" u="none" strike="noStrike" baseline="0" dirty="0">
                <a:solidFill>
                  <a:schemeClr val="accent1">
                    <a:lumMod val="75000"/>
                  </a:schemeClr>
                </a:solidFill>
                <a:latin typeface="Verdana" panose="020B0604030504040204" pitchFamily="34" charset="0"/>
              </a:rPr>
              <a:t> a chosen generation, a royal priesthood, a holy nation, His own special people, that you may proclaim the praises of Him who called you out of darkness into His marvelous light; (10)  who once </a:t>
            </a:r>
            <a:r>
              <a:rPr lang="en-US" sz="3200" b="1" i="1" u="none" strike="noStrike" baseline="0" dirty="0">
                <a:solidFill>
                  <a:schemeClr val="accent1">
                    <a:lumMod val="75000"/>
                  </a:schemeClr>
                </a:solidFill>
                <a:latin typeface="Verdana" panose="020B0604030504040204" pitchFamily="34" charset="0"/>
              </a:rPr>
              <a:t>were</a:t>
            </a:r>
            <a:r>
              <a:rPr lang="en-US" sz="3200" b="1" i="0" u="none" strike="noStrike" baseline="0" dirty="0">
                <a:solidFill>
                  <a:schemeClr val="accent1">
                    <a:lumMod val="75000"/>
                  </a:schemeClr>
                </a:solidFill>
                <a:latin typeface="Verdana" panose="020B0604030504040204" pitchFamily="34" charset="0"/>
              </a:rPr>
              <a:t> not a people but </a:t>
            </a:r>
            <a:r>
              <a:rPr lang="en-US" sz="3200" b="1" i="1" u="none" strike="noStrike" baseline="0" dirty="0">
                <a:solidFill>
                  <a:schemeClr val="accent1">
                    <a:lumMod val="75000"/>
                  </a:schemeClr>
                </a:solidFill>
                <a:latin typeface="Verdana" panose="020B0604030504040204" pitchFamily="34" charset="0"/>
              </a:rPr>
              <a:t>are</a:t>
            </a:r>
            <a:r>
              <a:rPr lang="en-US" sz="3200" b="1" i="0" u="none" strike="noStrike" baseline="0" dirty="0">
                <a:solidFill>
                  <a:schemeClr val="accent1">
                    <a:lumMod val="75000"/>
                  </a:schemeClr>
                </a:solidFill>
                <a:latin typeface="Verdana" panose="020B0604030504040204" pitchFamily="34" charset="0"/>
              </a:rPr>
              <a:t> now the people of God, who had not obtained mercy but now have obtained mercy.</a:t>
            </a:r>
          </a:p>
        </p:txBody>
      </p:sp>
    </p:spTree>
    <p:extLst>
      <p:ext uri="{BB962C8B-B14F-4D97-AF65-F5344CB8AC3E}">
        <p14:creationId xmlns:p14="http://schemas.microsoft.com/office/powerpoint/2010/main" val="2684535445"/>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BEE2-DD38-49C6-A576-C3860D93065E}"/>
              </a:ext>
            </a:extLst>
          </p:cNvPr>
          <p:cNvSpPr>
            <a:spLocks noGrp="1"/>
          </p:cNvSpPr>
          <p:nvPr>
            <p:ph type="title"/>
          </p:nvPr>
        </p:nvSpPr>
        <p:spPr/>
        <p:txBody>
          <a:bodyPr/>
          <a:lstStyle/>
          <a:p>
            <a:r>
              <a:rPr lang="en-US" dirty="0"/>
              <a:t>1 Peter 2:9 (compare translations) </a:t>
            </a:r>
          </a:p>
        </p:txBody>
      </p:sp>
      <p:sp>
        <p:nvSpPr>
          <p:cNvPr id="3" name="Content Placeholder 2">
            <a:extLst>
              <a:ext uri="{FF2B5EF4-FFF2-40B4-BE49-F238E27FC236}">
                <a16:creationId xmlns:a16="http://schemas.microsoft.com/office/drawing/2014/main" id="{ED85045D-EC6E-4DA7-AE96-FF994D973B25}"/>
              </a:ext>
            </a:extLst>
          </p:cNvPr>
          <p:cNvSpPr>
            <a:spLocks noGrp="1"/>
          </p:cNvSpPr>
          <p:nvPr>
            <p:ph idx="1"/>
          </p:nvPr>
        </p:nvSpPr>
        <p:spPr/>
        <p:txBody>
          <a:bodyPr/>
          <a:lstStyle/>
          <a:p>
            <a:r>
              <a:rPr lang="en-US" sz="2800" b="1" i="0" u="none" strike="noStrike" baseline="0" dirty="0">
                <a:solidFill>
                  <a:schemeClr val="tx2">
                    <a:lumMod val="75000"/>
                  </a:schemeClr>
                </a:solidFill>
                <a:latin typeface="Verdana" panose="020B0604030504040204" pitchFamily="34" charset="0"/>
              </a:rPr>
              <a:t>KJV (1 Peter 2:9)  But ye </a:t>
            </a:r>
            <a:r>
              <a:rPr lang="en-US" sz="2800" b="1" i="1" u="none" strike="noStrike" baseline="0" dirty="0">
                <a:solidFill>
                  <a:schemeClr val="tx2">
                    <a:lumMod val="75000"/>
                  </a:schemeClr>
                </a:solidFill>
                <a:latin typeface="Verdana" panose="020B0604030504040204" pitchFamily="34" charset="0"/>
              </a:rPr>
              <a:t>are</a:t>
            </a:r>
            <a:r>
              <a:rPr lang="en-US" sz="2800" b="1" i="0" u="none" strike="noStrike" baseline="0" dirty="0">
                <a:solidFill>
                  <a:schemeClr val="tx2">
                    <a:lumMod val="75000"/>
                  </a:schemeClr>
                </a:solidFill>
                <a:latin typeface="Verdana" panose="020B0604030504040204" pitchFamily="34" charset="0"/>
              </a:rPr>
              <a:t> a chosen generation, a royal priesthood, an holy nation, a peculiar people; that ye should shew forth the praises of him who hath called you out of darkness into his marvelous light:</a:t>
            </a:r>
          </a:p>
          <a:p>
            <a:pPr marR="0" algn="l" rtl="0"/>
            <a:r>
              <a:rPr lang="en-US" sz="2800" b="1" i="0" u="none" strike="noStrike" baseline="0" dirty="0">
                <a:solidFill>
                  <a:schemeClr val="tx2">
                    <a:lumMod val="75000"/>
                  </a:schemeClr>
                </a:solidFill>
                <a:latin typeface="Verdana" panose="020B0604030504040204" pitchFamily="34" charset="0"/>
              </a:rPr>
              <a:t>MLV (1 Peter 2:9)  But you</a:t>
            </a:r>
            <a:r>
              <a:rPr lang="en-US" sz="2800" b="1" i="0" u="none" strike="noStrike" baseline="30000" dirty="0">
                <a:solidFill>
                  <a:schemeClr val="tx2">
                    <a:lumMod val="75000"/>
                  </a:schemeClr>
                </a:solidFill>
                <a:latin typeface="Verdana" panose="020B0604030504040204" pitchFamily="34" charset="0"/>
              </a:rPr>
              <a:t>*</a:t>
            </a:r>
            <a:r>
              <a:rPr lang="en-US" sz="2800" b="1" i="0" u="none" strike="noStrike" baseline="0" dirty="0">
                <a:solidFill>
                  <a:schemeClr val="tx2">
                    <a:lumMod val="75000"/>
                  </a:schemeClr>
                </a:solidFill>
                <a:latin typeface="Verdana" panose="020B0604030504040204" pitchFamily="34" charset="0"/>
              </a:rPr>
              <a:t> </a:t>
            </a:r>
            <a:r>
              <a:rPr lang="en-US" sz="2800" b="1" i="1" u="none" strike="noStrike" baseline="0" dirty="0">
                <a:solidFill>
                  <a:schemeClr val="tx2">
                    <a:lumMod val="75000"/>
                  </a:schemeClr>
                </a:solidFill>
                <a:latin typeface="Verdana" panose="020B0604030504040204" pitchFamily="34" charset="0"/>
              </a:rPr>
              <a:t>are</a:t>
            </a:r>
            <a:r>
              <a:rPr lang="en-US" sz="2800" b="1" i="0" u="none" strike="noStrike" baseline="0" dirty="0">
                <a:solidFill>
                  <a:schemeClr val="tx2">
                    <a:lumMod val="75000"/>
                  </a:schemeClr>
                </a:solidFill>
                <a:latin typeface="Verdana" panose="020B0604030504040204" pitchFamily="34" charset="0"/>
              </a:rPr>
              <a:t> a chosen race, a royal priesthood, a holy nation, a people </a:t>
            </a:r>
            <a:r>
              <a:rPr lang="en-US" sz="2800" b="1" i="0" u="none" strike="noStrike" baseline="30000" dirty="0">
                <a:solidFill>
                  <a:schemeClr val="tx2">
                    <a:lumMod val="75000"/>
                  </a:schemeClr>
                </a:solidFill>
                <a:latin typeface="Verdana" panose="020B0604030504040204" pitchFamily="34" charset="0"/>
              </a:rPr>
              <a:t>*</a:t>
            </a:r>
            <a:r>
              <a:rPr lang="en-US" sz="2800" b="1" i="0" u="none" strike="noStrike" baseline="0" dirty="0">
                <a:solidFill>
                  <a:schemeClr val="tx2">
                    <a:lumMod val="75000"/>
                  </a:schemeClr>
                </a:solidFill>
                <a:latin typeface="Verdana" panose="020B0604030504040204" pitchFamily="34" charset="0"/>
              </a:rPr>
              <a:t>for </a:t>
            </a:r>
            <a:r>
              <a:rPr lang="en-US" sz="2800" b="1" i="1" u="none" strike="noStrike" baseline="0" dirty="0">
                <a:solidFill>
                  <a:schemeClr val="tx2">
                    <a:lumMod val="75000"/>
                  </a:schemeClr>
                </a:solidFill>
                <a:latin typeface="Verdana" panose="020B0604030504040204" pitchFamily="34" charset="0"/>
              </a:rPr>
              <a:t>God's</a:t>
            </a:r>
            <a:r>
              <a:rPr lang="en-US" sz="2800" b="1" i="0" u="none" strike="noStrike" baseline="0" dirty="0">
                <a:solidFill>
                  <a:schemeClr val="tx2">
                    <a:lumMod val="75000"/>
                  </a:schemeClr>
                </a:solidFill>
                <a:latin typeface="Verdana" panose="020B0604030504040204" pitchFamily="34" charset="0"/>
              </a:rPr>
              <a:t> ownership, </a:t>
            </a:r>
            <a:r>
              <a:rPr lang="en-US" sz="2800" b="1" i="0" u="none" strike="noStrike" baseline="30000" dirty="0">
                <a:solidFill>
                  <a:schemeClr val="tx2">
                    <a:lumMod val="75000"/>
                  </a:schemeClr>
                </a:solidFill>
                <a:latin typeface="Verdana" panose="020B0604030504040204" pitchFamily="34" charset="0"/>
              </a:rPr>
              <a:t>*</a:t>
            </a:r>
            <a:r>
              <a:rPr lang="en-US" sz="2800" b="1" i="0" u="none" strike="noStrike" baseline="0" dirty="0">
                <a:solidFill>
                  <a:schemeClr val="tx2">
                    <a:lumMod val="75000"/>
                  </a:schemeClr>
                </a:solidFill>
                <a:latin typeface="Verdana" panose="020B0604030504040204" pitchFamily="34" charset="0"/>
              </a:rPr>
              <a:t>that you</a:t>
            </a:r>
            <a:r>
              <a:rPr lang="en-US" sz="2800" b="1" i="0" u="none" strike="noStrike" baseline="30000" dirty="0">
                <a:solidFill>
                  <a:schemeClr val="tx2">
                    <a:lumMod val="75000"/>
                  </a:schemeClr>
                </a:solidFill>
                <a:latin typeface="Verdana" panose="020B0604030504040204" pitchFamily="34" charset="0"/>
              </a:rPr>
              <a:t>*</a:t>
            </a:r>
            <a:r>
              <a:rPr lang="en-US" sz="2800" b="1" i="0" u="none" strike="noStrike" baseline="0" dirty="0">
                <a:solidFill>
                  <a:schemeClr val="tx2">
                    <a:lumMod val="75000"/>
                  </a:schemeClr>
                </a:solidFill>
                <a:latin typeface="Verdana" panose="020B0604030504040204" pitchFamily="34" charset="0"/>
              </a:rPr>
              <a:t> may proclaim the virtues of him who called you</a:t>
            </a:r>
            <a:r>
              <a:rPr lang="en-US" sz="2800" b="1" i="0" u="none" strike="noStrike" baseline="30000" dirty="0">
                <a:solidFill>
                  <a:schemeClr val="tx2">
                    <a:lumMod val="75000"/>
                  </a:schemeClr>
                </a:solidFill>
                <a:latin typeface="Verdana" panose="020B0604030504040204" pitchFamily="34" charset="0"/>
              </a:rPr>
              <a:t>*</a:t>
            </a:r>
            <a:r>
              <a:rPr lang="en-US" sz="2800" b="1" i="0" u="none" strike="noStrike" baseline="0" dirty="0">
                <a:solidFill>
                  <a:schemeClr val="tx2">
                    <a:lumMod val="75000"/>
                  </a:schemeClr>
                </a:solidFill>
                <a:latin typeface="Verdana" panose="020B0604030504040204" pitchFamily="34" charset="0"/>
              </a:rPr>
              <a:t> out of darkness into his marvelous light;</a:t>
            </a:r>
          </a:p>
        </p:txBody>
      </p:sp>
    </p:spTree>
    <p:extLst>
      <p:ext uri="{BB962C8B-B14F-4D97-AF65-F5344CB8AC3E}">
        <p14:creationId xmlns:p14="http://schemas.microsoft.com/office/powerpoint/2010/main" val="3234041671"/>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BEE2-DD38-49C6-A576-C3860D93065E}"/>
              </a:ext>
            </a:extLst>
          </p:cNvPr>
          <p:cNvSpPr>
            <a:spLocks noGrp="1"/>
          </p:cNvSpPr>
          <p:nvPr>
            <p:ph type="title"/>
          </p:nvPr>
        </p:nvSpPr>
        <p:spPr/>
        <p:txBody>
          <a:bodyPr/>
          <a:lstStyle/>
          <a:p>
            <a:r>
              <a:rPr lang="en-US" dirty="0"/>
              <a:t>1 Peter 2:9 (</a:t>
            </a:r>
            <a:r>
              <a:rPr lang="en-US"/>
              <a:t>compare translations) </a:t>
            </a:r>
            <a:endParaRPr lang="en-US" dirty="0"/>
          </a:p>
        </p:txBody>
      </p:sp>
      <p:sp>
        <p:nvSpPr>
          <p:cNvPr id="3" name="Content Placeholder 2">
            <a:extLst>
              <a:ext uri="{FF2B5EF4-FFF2-40B4-BE49-F238E27FC236}">
                <a16:creationId xmlns:a16="http://schemas.microsoft.com/office/drawing/2014/main" id="{ED85045D-EC6E-4DA7-AE96-FF994D973B25}"/>
              </a:ext>
            </a:extLst>
          </p:cNvPr>
          <p:cNvSpPr>
            <a:spLocks noGrp="1"/>
          </p:cNvSpPr>
          <p:nvPr>
            <p:ph idx="1"/>
          </p:nvPr>
        </p:nvSpPr>
        <p:spPr/>
        <p:txBody>
          <a:bodyPr/>
          <a:lstStyle/>
          <a:p>
            <a:pPr marR="0" algn="l" rtl="0"/>
            <a:r>
              <a:rPr lang="en-US" sz="2800" b="1" i="0" u="none" strike="noStrike" baseline="0" dirty="0">
                <a:solidFill>
                  <a:schemeClr val="accent1">
                    <a:lumMod val="75000"/>
                  </a:schemeClr>
                </a:solidFill>
                <a:latin typeface="Verdana" panose="020B0604030504040204" pitchFamily="34" charset="0"/>
              </a:rPr>
              <a:t>ASV (1 Peter 2:9)  But ye are an elect race, a royal priesthood, a holy nation, a people for </a:t>
            </a:r>
            <a:r>
              <a:rPr lang="en-US" sz="2800" b="1" i="1" u="none" strike="noStrike" baseline="0" dirty="0">
                <a:solidFill>
                  <a:schemeClr val="accent1">
                    <a:lumMod val="75000"/>
                  </a:schemeClr>
                </a:solidFill>
                <a:latin typeface="Verdana" panose="020B0604030504040204" pitchFamily="34" charset="0"/>
              </a:rPr>
              <a:t>God's</a:t>
            </a:r>
            <a:r>
              <a:rPr lang="en-US" sz="2800" b="1" i="0" u="none" strike="noStrike" baseline="0" dirty="0">
                <a:solidFill>
                  <a:schemeClr val="accent1">
                    <a:lumMod val="75000"/>
                  </a:schemeClr>
                </a:solidFill>
                <a:latin typeface="Verdana" panose="020B0604030504040204" pitchFamily="34" charset="0"/>
              </a:rPr>
              <a:t> own possession, that ye may show forth the excellencies of him who called you out of darkness into his marvelous light:</a:t>
            </a:r>
          </a:p>
          <a:p>
            <a:pPr marR="0" algn="l" rtl="0"/>
            <a:r>
              <a:rPr lang="en-US" sz="2800" b="1" i="0" u="none" strike="noStrike" baseline="0" dirty="0">
                <a:solidFill>
                  <a:schemeClr val="accent1">
                    <a:lumMod val="75000"/>
                  </a:schemeClr>
                </a:solidFill>
                <a:latin typeface="Verdana" panose="020B0604030504040204" pitchFamily="34" charset="0"/>
              </a:rPr>
              <a:t>ESV (1 Peter 2:9)  But you are a chosen race, a royal priesthood, a holy nation, a people for his own possession, that you may proclaim the excellencies of him who called you out of darkness into his marvelous light.</a:t>
            </a:r>
          </a:p>
        </p:txBody>
      </p:sp>
    </p:spTree>
    <p:extLst>
      <p:ext uri="{BB962C8B-B14F-4D97-AF65-F5344CB8AC3E}">
        <p14:creationId xmlns:p14="http://schemas.microsoft.com/office/powerpoint/2010/main" val="517787139"/>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BEE2-DD38-49C6-A576-C3860D93065E}"/>
              </a:ext>
            </a:extLst>
          </p:cNvPr>
          <p:cNvSpPr>
            <a:spLocks noGrp="1"/>
          </p:cNvSpPr>
          <p:nvPr>
            <p:ph type="title"/>
          </p:nvPr>
        </p:nvSpPr>
        <p:spPr/>
        <p:txBody>
          <a:bodyPr/>
          <a:lstStyle/>
          <a:p>
            <a:r>
              <a:rPr lang="en-US" dirty="0"/>
              <a:t>Exodus 19:5</a:t>
            </a:r>
          </a:p>
        </p:txBody>
      </p:sp>
      <p:sp>
        <p:nvSpPr>
          <p:cNvPr id="3" name="Content Placeholder 2">
            <a:extLst>
              <a:ext uri="{FF2B5EF4-FFF2-40B4-BE49-F238E27FC236}">
                <a16:creationId xmlns:a16="http://schemas.microsoft.com/office/drawing/2014/main" id="{ED85045D-EC6E-4DA7-AE96-FF994D973B25}"/>
              </a:ext>
            </a:extLst>
          </p:cNvPr>
          <p:cNvSpPr>
            <a:spLocks noGrp="1"/>
          </p:cNvSpPr>
          <p:nvPr>
            <p:ph idx="1"/>
          </p:nvPr>
        </p:nvSpPr>
        <p:spPr/>
        <p:txBody>
          <a:bodyPr/>
          <a:lstStyle/>
          <a:p>
            <a:pPr marR="0" algn="l" rtl="0"/>
            <a:r>
              <a:rPr lang="en-US" sz="3200" b="1" i="0" u="none" strike="noStrike" baseline="0" dirty="0">
                <a:solidFill>
                  <a:schemeClr val="accent1">
                    <a:lumMod val="75000"/>
                  </a:schemeClr>
                </a:solidFill>
                <a:latin typeface="Verdana" panose="020B0604030504040204" pitchFamily="34" charset="0"/>
              </a:rPr>
              <a:t>Now therefore, if you will indeed obey my voice and keep my covenant, you shall be my treasured possession among all peoples, for all the earth is mine;</a:t>
            </a:r>
          </a:p>
          <a:p>
            <a:pPr marR="0" algn="l" rtl="0"/>
            <a:r>
              <a:rPr lang="en-US" sz="3200" b="1" i="0" u="none" strike="noStrike" baseline="0" dirty="0">
                <a:solidFill>
                  <a:schemeClr val="accent1">
                    <a:lumMod val="75000"/>
                  </a:schemeClr>
                </a:solidFill>
                <a:latin typeface="Verdana" panose="020B0604030504040204" pitchFamily="34" charset="0"/>
              </a:rPr>
              <a:t>Today – Peculiar </a:t>
            </a:r>
            <a:r>
              <a:rPr lang="en-US" sz="3200" b="1" dirty="0">
                <a:solidFill>
                  <a:schemeClr val="accent1">
                    <a:lumMod val="75000"/>
                  </a:schemeClr>
                </a:solidFill>
                <a:latin typeface="Verdana" panose="020B0604030504040204" pitchFamily="34" charset="0"/>
              </a:rPr>
              <a:t>means</a:t>
            </a:r>
            <a:r>
              <a:rPr lang="en-US" sz="3200" b="1" i="0" u="none" strike="noStrike" baseline="0" dirty="0">
                <a:solidFill>
                  <a:schemeClr val="accent1">
                    <a:lumMod val="75000"/>
                  </a:schemeClr>
                </a:solidFill>
                <a:latin typeface="Verdana" panose="020B0604030504040204" pitchFamily="34" charset="0"/>
              </a:rPr>
              <a:t> odd, strange, weird, unusual</a:t>
            </a:r>
          </a:p>
          <a:p>
            <a:pPr marR="0" algn="l" rtl="0"/>
            <a:r>
              <a:rPr lang="en-US" sz="3200" b="1" dirty="0">
                <a:solidFill>
                  <a:schemeClr val="accent1">
                    <a:lumMod val="75000"/>
                  </a:schemeClr>
                </a:solidFill>
                <a:latin typeface="Verdana" panose="020B0604030504040204" pitchFamily="34" charset="0"/>
              </a:rPr>
              <a:t>Greek word – is in the </a:t>
            </a:r>
            <a:r>
              <a:rPr lang="en-US" sz="3200" b="1" dirty="0" err="1">
                <a:solidFill>
                  <a:schemeClr val="accent1">
                    <a:lumMod val="75000"/>
                  </a:schemeClr>
                </a:solidFill>
                <a:latin typeface="Verdana" panose="020B0604030504040204" pitchFamily="34" charset="0"/>
              </a:rPr>
              <a:t>possesive</a:t>
            </a:r>
            <a:r>
              <a:rPr lang="en-US" sz="3200" b="1" dirty="0">
                <a:solidFill>
                  <a:schemeClr val="accent1">
                    <a:lumMod val="75000"/>
                  </a:schemeClr>
                </a:solidFill>
                <a:latin typeface="Verdana" panose="020B0604030504040204" pitchFamily="34" charset="0"/>
              </a:rPr>
              <a:t> case, a people that are God’s possession </a:t>
            </a:r>
          </a:p>
          <a:p>
            <a:pPr marR="0" algn="l" rtl="0"/>
            <a:r>
              <a:rPr lang="en-US" sz="3200" b="1" i="0" u="none" strike="noStrike" baseline="0" dirty="0">
                <a:solidFill>
                  <a:schemeClr val="accent1">
                    <a:lumMod val="75000"/>
                  </a:schemeClr>
                </a:solidFill>
                <a:latin typeface="Verdana" panose="020B0604030504040204" pitchFamily="34" charset="0"/>
              </a:rPr>
              <a:t>5 things to notice about God’s People</a:t>
            </a:r>
          </a:p>
        </p:txBody>
      </p:sp>
    </p:spTree>
    <p:extLst>
      <p:ext uri="{BB962C8B-B14F-4D97-AF65-F5344CB8AC3E}">
        <p14:creationId xmlns:p14="http://schemas.microsoft.com/office/powerpoint/2010/main" val="3066237557"/>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BEE2-DD38-49C6-A576-C3860D93065E}"/>
              </a:ext>
            </a:extLst>
          </p:cNvPr>
          <p:cNvSpPr>
            <a:spLocks noGrp="1"/>
          </p:cNvSpPr>
          <p:nvPr>
            <p:ph type="title"/>
          </p:nvPr>
        </p:nvSpPr>
        <p:spPr/>
        <p:txBody>
          <a:bodyPr/>
          <a:lstStyle/>
          <a:p>
            <a:r>
              <a:rPr lang="en-US" dirty="0"/>
              <a:t>1} A Chosen Generation</a:t>
            </a:r>
          </a:p>
        </p:txBody>
      </p:sp>
      <p:sp>
        <p:nvSpPr>
          <p:cNvPr id="3" name="Content Placeholder 2">
            <a:extLst>
              <a:ext uri="{FF2B5EF4-FFF2-40B4-BE49-F238E27FC236}">
                <a16:creationId xmlns:a16="http://schemas.microsoft.com/office/drawing/2014/main" id="{ED85045D-EC6E-4DA7-AE96-FF994D973B25}"/>
              </a:ext>
            </a:extLst>
          </p:cNvPr>
          <p:cNvSpPr>
            <a:spLocks noGrp="1"/>
          </p:cNvSpPr>
          <p:nvPr>
            <p:ph idx="1"/>
          </p:nvPr>
        </p:nvSpPr>
        <p:spPr/>
        <p:txBody>
          <a:bodyPr/>
          <a:lstStyle/>
          <a:p>
            <a:pPr marR="0" algn="l" rtl="0"/>
            <a:r>
              <a:rPr lang="en-US" sz="3200" b="1" i="0" u="none" strike="noStrike" baseline="0" dirty="0">
                <a:solidFill>
                  <a:schemeClr val="accent1">
                    <a:lumMod val="75000"/>
                  </a:schemeClr>
                </a:solidFill>
                <a:latin typeface="Verdana" panose="020B0604030504040204" pitchFamily="34" charset="0"/>
              </a:rPr>
              <a:t>Some say – an elect race</a:t>
            </a:r>
          </a:p>
          <a:p>
            <a:pPr marR="0" algn="l" rtl="0"/>
            <a:r>
              <a:rPr lang="en-US" sz="3200" b="1" i="0" u="none" strike="noStrike" baseline="0" dirty="0">
                <a:solidFill>
                  <a:schemeClr val="accent1">
                    <a:lumMod val="75000"/>
                  </a:schemeClr>
                </a:solidFill>
                <a:latin typeface="Verdana" panose="020B0604030504040204" pitchFamily="34" charset="0"/>
              </a:rPr>
              <a:t>(Ephesians 1:4)  even as he chose us in him before the foundation of the world, that we should be holy and blameless before him in love</a:t>
            </a:r>
          </a:p>
          <a:p>
            <a:pPr marR="0" algn="l" rtl="0"/>
            <a:r>
              <a:rPr lang="en-US" sz="3200" b="1" i="0" u="none" strike="noStrike" baseline="0" dirty="0">
                <a:solidFill>
                  <a:schemeClr val="accent1">
                    <a:lumMod val="75000"/>
                  </a:schemeClr>
                </a:solidFill>
                <a:latin typeface="Verdana" panose="020B0604030504040204" pitchFamily="34" charset="0"/>
              </a:rPr>
              <a:t>(Ephesians 1:7)  In him we have redemption through his blood, the forgiveness of our trespasses, according to the riches of his grace,</a:t>
            </a:r>
          </a:p>
          <a:p>
            <a:pPr marR="0" algn="l" rtl="0"/>
            <a:endParaRPr lang="en-US" sz="1800" b="1" i="0" u="none" strike="noStrike" baseline="0" dirty="0">
              <a:solidFill>
                <a:schemeClr val="accent1">
                  <a:lumMod val="75000"/>
                </a:schemeClr>
              </a:solidFill>
              <a:latin typeface="Verdana" panose="020B0604030504040204" pitchFamily="34" charset="0"/>
            </a:endParaRPr>
          </a:p>
        </p:txBody>
      </p:sp>
    </p:spTree>
    <p:extLst>
      <p:ext uri="{BB962C8B-B14F-4D97-AF65-F5344CB8AC3E}">
        <p14:creationId xmlns:p14="http://schemas.microsoft.com/office/powerpoint/2010/main" val="2722040119"/>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BEE2-DD38-49C6-A576-C3860D93065E}"/>
              </a:ext>
            </a:extLst>
          </p:cNvPr>
          <p:cNvSpPr>
            <a:spLocks noGrp="1"/>
          </p:cNvSpPr>
          <p:nvPr>
            <p:ph type="title"/>
          </p:nvPr>
        </p:nvSpPr>
        <p:spPr/>
        <p:txBody>
          <a:bodyPr/>
          <a:lstStyle/>
          <a:p>
            <a:r>
              <a:rPr lang="en-US" dirty="0"/>
              <a:t>2} A Royal Priesthood</a:t>
            </a:r>
          </a:p>
        </p:txBody>
      </p:sp>
      <p:sp>
        <p:nvSpPr>
          <p:cNvPr id="3" name="Content Placeholder 2">
            <a:extLst>
              <a:ext uri="{FF2B5EF4-FFF2-40B4-BE49-F238E27FC236}">
                <a16:creationId xmlns:a16="http://schemas.microsoft.com/office/drawing/2014/main" id="{ED85045D-EC6E-4DA7-AE96-FF994D973B25}"/>
              </a:ext>
            </a:extLst>
          </p:cNvPr>
          <p:cNvSpPr>
            <a:spLocks noGrp="1"/>
          </p:cNvSpPr>
          <p:nvPr>
            <p:ph idx="1"/>
          </p:nvPr>
        </p:nvSpPr>
        <p:spPr/>
        <p:txBody>
          <a:bodyPr/>
          <a:lstStyle/>
          <a:p>
            <a:pPr marR="0" algn="l" rtl="0"/>
            <a:r>
              <a:rPr lang="en-US" sz="3200" b="1" i="0" u="none" strike="noStrike" baseline="0" dirty="0">
                <a:solidFill>
                  <a:schemeClr val="accent1">
                    <a:lumMod val="75000"/>
                  </a:schemeClr>
                </a:solidFill>
                <a:latin typeface="Verdana" panose="020B0604030504040204" pitchFamily="34" charset="0"/>
              </a:rPr>
              <a:t>(Revelation 1:5)  and from Jesus Christ, the faithful witness, the firstborn from the dead, and the ruler over the kings of the earth. To Him who loved us and washed us from our sins in His own blood,</a:t>
            </a:r>
          </a:p>
          <a:p>
            <a:pPr marR="0" algn="l" rtl="0"/>
            <a:r>
              <a:rPr lang="en-US" sz="3200" b="1" i="0" u="none" strike="noStrike" baseline="0" dirty="0">
                <a:solidFill>
                  <a:schemeClr val="accent1">
                    <a:lumMod val="75000"/>
                  </a:schemeClr>
                </a:solidFill>
                <a:latin typeface="Verdana" panose="020B0604030504040204" pitchFamily="34" charset="0"/>
              </a:rPr>
              <a:t>(Revelation 1:6)  and has made us kings and priests to His God and Father, to Him </a:t>
            </a:r>
            <a:r>
              <a:rPr lang="en-US" sz="3200" b="1" i="1" u="none" strike="noStrike" baseline="0" dirty="0">
                <a:solidFill>
                  <a:schemeClr val="accent1">
                    <a:lumMod val="75000"/>
                  </a:schemeClr>
                </a:solidFill>
                <a:latin typeface="Verdana" panose="020B0604030504040204" pitchFamily="34" charset="0"/>
              </a:rPr>
              <a:t>be</a:t>
            </a:r>
            <a:r>
              <a:rPr lang="en-US" sz="3200" b="1" i="0" u="none" strike="noStrike" baseline="0" dirty="0">
                <a:solidFill>
                  <a:schemeClr val="accent1">
                    <a:lumMod val="75000"/>
                  </a:schemeClr>
                </a:solidFill>
                <a:latin typeface="Verdana" panose="020B0604030504040204" pitchFamily="34" charset="0"/>
              </a:rPr>
              <a:t> glory and dominion forever and ever. Amen.</a:t>
            </a:r>
          </a:p>
        </p:txBody>
      </p:sp>
    </p:spTree>
    <p:extLst>
      <p:ext uri="{BB962C8B-B14F-4D97-AF65-F5344CB8AC3E}">
        <p14:creationId xmlns:p14="http://schemas.microsoft.com/office/powerpoint/2010/main" val="3772799500"/>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BEE2-DD38-49C6-A576-C3860D93065E}"/>
              </a:ext>
            </a:extLst>
          </p:cNvPr>
          <p:cNvSpPr>
            <a:spLocks noGrp="1"/>
          </p:cNvSpPr>
          <p:nvPr>
            <p:ph type="title"/>
          </p:nvPr>
        </p:nvSpPr>
        <p:spPr/>
        <p:txBody>
          <a:bodyPr/>
          <a:lstStyle/>
          <a:p>
            <a:r>
              <a:rPr lang="en-US" dirty="0"/>
              <a:t>3} A Holy Nation</a:t>
            </a:r>
          </a:p>
        </p:txBody>
      </p:sp>
      <p:sp>
        <p:nvSpPr>
          <p:cNvPr id="3" name="Content Placeholder 2">
            <a:extLst>
              <a:ext uri="{FF2B5EF4-FFF2-40B4-BE49-F238E27FC236}">
                <a16:creationId xmlns:a16="http://schemas.microsoft.com/office/drawing/2014/main" id="{ED85045D-EC6E-4DA7-AE96-FF994D973B25}"/>
              </a:ext>
            </a:extLst>
          </p:cNvPr>
          <p:cNvSpPr>
            <a:spLocks noGrp="1"/>
          </p:cNvSpPr>
          <p:nvPr>
            <p:ph idx="1"/>
          </p:nvPr>
        </p:nvSpPr>
        <p:spPr/>
        <p:txBody>
          <a:bodyPr/>
          <a:lstStyle/>
          <a:p>
            <a:r>
              <a:rPr lang="en-US" sz="3200" b="1" i="0" u="none" strike="noStrike" baseline="0" dirty="0">
                <a:solidFill>
                  <a:schemeClr val="accent1">
                    <a:lumMod val="75000"/>
                  </a:schemeClr>
                </a:solidFill>
                <a:latin typeface="Verdana" panose="020B0604030504040204" pitchFamily="34" charset="0"/>
              </a:rPr>
              <a:t>(Ephesians 2:19)  Now, therefore, you are no longer strangers and foreigners, but fellow citizens with the saints and members of the household of God,</a:t>
            </a:r>
          </a:p>
          <a:p>
            <a:endParaRPr lang="en-US" sz="3200" b="1" i="0" u="none" strike="noStrike" baseline="0" dirty="0">
              <a:solidFill>
                <a:schemeClr val="accent1">
                  <a:lumMod val="75000"/>
                </a:schemeClr>
              </a:solidFill>
              <a:latin typeface="Verdana" panose="020B0604030504040204" pitchFamily="34" charset="0"/>
            </a:endParaRPr>
          </a:p>
          <a:p>
            <a:r>
              <a:rPr lang="en-US" sz="3200" b="1" i="0" u="none" strike="noStrike" baseline="0" dirty="0">
                <a:solidFill>
                  <a:schemeClr val="accent1">
                    <a:lumMod val="75000"/>
                  </a:schemeClr>
                </a:solidFill>
                <a:latin typeface="Verdana" panose="020B0604030504040204" pitchFamily="34" charset="0"/>
              </a:rPr>
              <a:t>Jesus is king of His kingdom</a:t>
            </a:r>
          </a:p>
          <a:p>
            <a:endParaRPr lang="en-US" sz="3200" b="1" i="0" u="none" strike="noStrike" baseline="0" dirty="0">
              <a:solidFill>
                <a:schemeClr val="accent1">
                  <a:lumMod val="75000"/>
                </a:schemeClr>
              </a:solidFill>
              <a:latin typeface="Verdana" panose="020B0604030504040204" pitchFamily="34" charset="0"/>
            </a:endParaRPr>
          </a:p>
          <a:p>
            <a:r>
              <a:rPr lang="en-US" sz="3200" b="1" dirty="0">
                <a:solidFill>
                  <a:schemeClr val="accent1">
                    <a:lumMod val="75000"/>
                  </a:schemeClr>
                </a:solidFill>
                <a:latin typeface="Verdana" panose="020B0604030504040204" pitchFamily="34" charset="0"/>
              </a:rPr>
              <a:t>We are citizens in that kingdom</a:t>
            </a:r>
            <a:endParaRPr lang="en-US" sz="3200" b="1" i="0" u="none" strike="noStrike" baseline="0" dirty="0">
              <a:solidFill>
                <a:schemeClr val="accent1">
                  <a:lumMod val="75000"/>
                </a:schemeClr>
              </a:solidFill>
              <a:latin typeface="Verdana" panose="020B0604030504040204" pitchFamily="34" charset="0"/>
            </a:endParaRPr>
          </a:p>
          <a:p>
            <a:pPr marR="0" algn="l" rtl="0"/>
            <a:endParaRPr lang="en-US" sz="3200" b="1" i="0" u="none" strike="noStrike" baseline="0" dirty="0">
              <a:solidFill>
                <a:schemeClr val="accent1">
                  <a:lumMod val="75000"/>
                </a:schemeClr>
              </a:solidFill>
              <a:latin typeface="Verdana" panose="020B0604030504040204" pitchFamily="34" charset="0"/>
            </a:endParaRPr>
          </a:p>
        </p:txBody>
      </p:sp>
    </p:spTree>
    <p:extLst>
      <p:ext uri="{BB962C8B-B14F-4D97-AF65-F5344CB8AC3E}">
        <p14:creationId xmlns:p14="http://schemas.microsoft.com/office/powerpoint/2010/main" val="1856890152"/>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BBEE2-DD38-49C6-A576-C3860D93065E}"/>
              </a:ext>
            </a:extLst>
          </p:cNvPr>
          <p:cNvSpPr>
            <a:spLocks noGrp="1"/>
          </p:cNvSpPr>
          <p:nvPr>
            <p:ph type="title"/>
          </p:nvPr>
        </p:nvSpPr>
        <p:spPr/>
        <p:txBody>
          <a:bodyPr/>
          <a:lstStyle/>
          <a:p>
            <a:r>
              <a:rPr lang="en-US" dirty="0"/>
              <a:t>4} God’s Own Special People</a:t>
            </a:r>
          </a:p>
        </p:txBody>
      </p:sp>
      <p:sp>
        <p:nvSpPr>
          <p:cNvPr id="3" name="Content Placeholder 2">
            <a:extLst>
              <a:ext uri="{FF2B5EF4-FFF2-40B4-BE49-F238E27FC236}">
                <a16:creationId xmlns:a16="http://schemas.microsoft.com/office/drawing/2014/main" id="{ED85045D-EC6E-4DA7-AE96-FF994D973B25}"/>
              </a:ext>
            </a:extLst>
          </p:cNvPr>
          <p:cNvSpPr>
            <a:spLocks noGrp="1"/>
          </p:cNvSpPr>
          <p:nvPr>
            <p:ph idx="1"/>
          </p:nvPr>
        </p:nvSpPr>
        <p:spPr/>
        <p:txBody>
          <a:bodyPr/>
          <a:lstStyle/>
          <a:p>
            <a:pPr marR="0" algn="l" rtl="0"/>
            <a:r>
              <a:rPr lang="en-US" sz="2800" b="1" i="0" u="none" strike="noStrike" baseline="0" dirty="0">
                <a:solidFill>
                  <a:schemeClr val="accent1">
                    <a:lumMod val="75000"/>
                  </a:schemeClr>
                </a:solidFill>
                <a:latin typeface="Verdana" panose="020B0604030504040204" pitchFamily="34" charset="0"/>
              </a:rPr>
              <a:t>(1 Peter 1:18)  knowing that you were not redeemed with corruptible things, </a:t>
            </a:r>
            <a:r>
              <a:rPr lang="en-US" sz="2800" b="1" i="1" u="none" strike="noStrike" baseline="0" dirty="0">
                <a:solidFill>
                  <a:schemeClr val="accent1">
                    <a:lumMod val="75000"/>
                  </a:schemeClr>
                </a:solidFill>
                <a:latin typeface="Verdana" panose="020B0604030504040204" pitchFamily="34" charset="0"/>
              </a:rPr>
              <a:t>like</a:t>
            </a:r>
            <a:r>
              <a:rPr lang="en-US" sz="2800" b="1" i="0" u="none" strike="noStrike" baseline="0" dirty="0">
                <a:solidFill>
                  <a:schemeClr val="accent1">
                    <a:lumMod val="75000"/>
                  </a:schemeClr>
                </a:solidFill>
                <a:latin typeface="Verdana" panose="020B0604030504040204" pitchFamily="34" charset="0"/>
              </a:rPr>
              <a:t> silver or gold, from your aimless conduct </a:t>
            </a:r>
            <a:r>
              <a:rPr lang="en-US" sz="2800" b="1" i="1" u="none" strike="noStrike" baseline="0" dirty="0">
                <a:solidFill>
                  <a:schemeClr val="accent1">
                    <a:lumMod val="75000"/>
                  </a:schemeClr>
                </a:solidFill>
                <a:latin typeface="Verdana" panose="020B0604030504040204" pitchFamily="34" charset="0"/>
              </a:rPr>
              <a:t>received</a:t>
            </a:r>
            <a:r>
              <a:rPr lang="en-US" sz="2800" b="1" i="0" u="none" strike="noStrike" baseline="0" dirty="0">
                <a:solidFill>
                  <a:schemeClr val="accent1">
                    <a:lumMod val="75000"/>
                  </a:schemeClr>
                </a:solidFill>
                <a:latin typeface="Verdana" panose="020B0604030504040204" pitchFamily="34" charset="0"/>
              </a:rPr>
              <a:t> by tradition from your fathers, (19)  but with the precious blood of Christ, as of a lamb without blemish and without spot.</a:t>
            </a:r>
          </a:p>
          <a:p>
            <a:pPr marR="0" algn="l" rtl="0"/>
            <a:endParaRPr lang="en-US" sz="2800" b="1" i="0" u="none" strike="noStrike" baseline="0" dirty="0">
              <a:solidFill>
                <a:schemeClr val="accent1">
                  <a:lumMod val="75000"/>
                </a:schemeClr>
              </a:solidFill>
              <a:latin typeface="Verdana" panose="020B0604030504040204" pitchFamily="34" charset="0"/>
            </a:endParaRPr>
          </a:p>
          <a:p>
            <a:pPr marR="0" algn="l" rtl="0"/>
            <a:r>
              <a:rPr lang="en-US" sz="3200" b="1" i="0" u="none" strike="noStrike" baseline="0" dirty="0">
                <a:solidFill>
                  <a:schemeClr val="accent1">
                    <a:lumMod val="75000"/>
                  </a:schemeClr>
                </a:solidFill>
                <a:latin typeface="Verdana" panose="020B0604030504040204" pitchFamily="34" charset="0"/>
              </a:rPr>
              <a:t>Redeemed – means God bought us; He owns us, we are not our own</a:t>
            </a:r>
          </a:p>
        </p:txBody>
      </p:sp>
    </p:spTree>
    <p:extLst>
      <p:ext uri="{BB962C8B-B14F-4D97-AF65-F5344CB8AC3E}">
        <p14:creationId xmlns:p14="http://schemas.microsoft.com/office/powerpoint/2010/main" val="2500674253"/>
      </p:ext>
    </p:extLst>
  </p:cSld>
  <p:clrMapOvr>
    <a:masterClrMapping/>
  </p:clrMapOvr>
  <p:transition spd="slow">
    <p:cover/>
  </p:transition>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F44E19-6F9C-40C6-8F6B-82886B90190C}">
  <ds:schemaRefs>
    <ds:schemaRef ds:uri="http://schemas.microsoft.com/sharepoint/v3/contenttype/forms"/>
  </ds:schemaRefs>
</ds:datastoreItem>
</file>

<file path=customXml/itemProps2.xml><?xml version="1.0" encoding="utf-8"?>
<ds:datastoreItem xmlns:ds="http://schemas.openxmlformats.org/officeDocument/2006/customXml" ds:itemID="{4505DA89-9689-4EB7-83A3-32913C232C3C}">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A70FA373-FC71-43C5-B962-D433940CCD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Trading cards</Template>
  <TotalTime>104</TotalTime>
  <Words>873</Words>
  <Application>Microsoft Office PowerPoint</Application>
  <PresentationFormat>Widescreen</PresentationFormat>
  <Paragraphs>42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Franklin Gothic Book</vt:lpstr>
      <vt:lpstr>Impact</vt:lpstr>
      <vt:lpstr>Verdana</vt:lpstr>
      <vt:lpstr>Crop</vt:lpstr>
      <vt:lpstr>God’s People Are Special</vt:lpstr>
      <vt:lpstr>1 Peter 2:9-10</vt:lpstr>
      <vt:lpstr>1 Peter 2:9 (compare translations) </vt:lpstr>
      <vt:lpstr>1 Peter 2:9 (compare translations) </vt:lpstr>
      <vt:lpstr>Exodus 19:5</vt:lpstr>
      <vt:lpstr>1} A Chosen Generation</vt:lpstr>
      <vt:lpstr>2} A Royal Priesthood</vt:lpstr>
      <vt:lpstr>3} A Holy Nation</vt:lpstr>
      <vt:lpstr>4} God’s Own Special People</vt:lpstr>
      <vt:lpstr>4} God’s Own Special People</vt:lpstr>
      <vt:lpstr>5} Called out of darkness into light</vt:lpstr>
      <vt:lpstr>God’s People Are Special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People Are Special</dc:title>
  <dc:creator>Manly Luscombe</dc:creator>
  <cp:lastModifiedBy>Manly Luscombe</cp:lastModifiedBy>
  <cp:revision>10</cp:revision>
  <dcterms:created xsi:type="dcterms:W3CDTF">2021-01-25T17:20:13Z</dcterms:created>
  <dcterms:modified xsi:type="dcterms:W3CDTF">2021-02-11T20:24:13Z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