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111" d="100"/>
          <a:sy n="111" d="100"/>
        </p:scale>
        <p:origin x="30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1/13/2024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1/13/2024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1/13/2024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1/13/2024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C1587-710D-A981-D7DB-C2D8CC7A2A02}"/>
              </a:ext>
            </a:extLst>
          </p:cNvPr>
          <p:cNvSpPr>
            <a:spLocks noGrp="1"/>
          </p:cNvSpPr>
          <p:nvPr>
            <p:ph type="ctrTitle"/>
          </p:nvPr>
        </p:nvSpPr>
        <p:spPr/>
        <p:txBody>
          <a:bodyPr/>
          <a:lstStyle/>
          <a:p>
            <a:r>
              <a:rPr lang="en-US" dirty="0"/>
              <a:t>Seeking a homeland</a:t>
            </a:r>
          </a:p>
        </p:txBody>
      </p:sp>
      <p:sp>
        <p:nvSpPr>
          <p:cNvPr id="3" name="Subtitle 2">
            <a:extLst>
              <a:ext uri="{FF2B5EF4-FFF2-40B4-BE49-F238E27FC236}">
                <a16:creationId xmlns:a16="http://schemas.microsoft.com/office/drawing/2014/main" id="{CCE4FBC7-0CD0-7C2E-262C-F7061E080F42}"/>
              </a:ext>
            </a:extLst>
          </p:cNvPr>
          <p:cNvSpPr>
            <a:spLocks noGrp="1"/>
          </p:cNvSpPr>
          <p:nvPr>
            <p:ph type="subTitle" idx="1"/>
          </p:nvPr>
        </p:nvSpPr>
        <p:spPr/>
        <p:txBody>
          <a:bodyPr>
            <a:normAutofit/>
          </a:bodyPr>
          <a:lstStyle/>
          <a:p>
            <a:r>
              <a:rPr lang="en-US" sz="4000" b="1" dirty="0"/>
              <a:t>Hebrews 11:13-16</a:t>
            </a:r>
          </a:p>
        </p:txBody>
      </p:sp>
    </p:spTree>
    <p:extLst>
      <p:ext uri="{BB962C8B-B14F-4D97-AF65-F5344CB8AC3E}">
        <p14:creationId xmlns:p14="http://schemas.microsoft.com/office/powerpoint/2010/main" val="2573778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pilgrimage home</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a:bodyPr>
          <a:lstStyle/>
          <a:p>
            <a:pPr marR="0" algn="l" rtl="0"/>
            <a:r>
              <a:rPr lang="en-US" sz="3600" b="1" i="0" u="none" strike="noStrike" baseline="0" dirty="0">
                <a:latin typeface="Verdana" panose="020B0604030504040204" pitchFamily="34" charset="0"/>
              </a:rPr>
              <a:t>(Hebrews 11:16)  But now they desire a better, that is, a heavenly </a:t>
            </a:r>
            <a:r>
              <a:rPr lang="en-US" sz="3600" b="1" i="1" u="none" strike="noStrike" baseline="0" dirty="0">
                <a:latin typeface="Verdana" panose="020B0604030504040204" pitchFamily="34" charset="0"/>
              </a:rPr>
              <a:t>country.</a:t>
            </a:r>
            <a:r>
              <a:rPr lang="en-US" sz="3600" b="1" i="0" u="none" strike="noStrike" baseline="0" dirty="0">
                <a:latin typeface="Verdana" panose="020B0604030504040204" pitchFamily="34" charset="0"/>
              </a:rPr>
              <a:t> Therefore God is not ashamed to be called their God, for He has prepared a city for them.</a:t>
            </a:r>
          </a:p>
        </p:txBody>
      </p:sp>
    </p:spTree>
    <p:extLst>
      <p:ext uri="{BB962C8B-B14F-4D97-AF65-F5344CB8AC3E}">
        <p14:creationId xmlns:p14="http://schemas.microsoft.com/office/powerpoint/2010/main" val="3191312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pilgrimage home</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fontScale="92500" lnSpcReduction="10000"/>
          </a:bodyPr>
          <a:lstStyle/>
          <a:p>
            <a:pPr marR="0" algn="l" rtl="0"/>
            <a:r>
              <a:rPr lang="en-US" sz="3600" b="1" i="0" u="none" strike="noStrike" baseline="0" dirty="0">
                <a:latin typeface="Verdana" panose="020B0604030504040204" pitchFamily="34" charset="0"/>
              </a:rPr>
              <a:t>(Philippians 3:20)  For </a:t>
            </a:r>
            <a:r>
              <a:rPr lang="en-US" sz="3600" b="1" i="0" u="sng" strike="noStrike" baseline="0" dirty="0">
                <a:latin typeface="Verdana" panose="020B0604030504040204" pitchFamily="34" charset="0"/>
              </a:rPr>
              <a:t>our citizenship is in heaven</a:t>
            </a:r>
            <a:r>
              <a:rPr lang="en-US" sz="3600" b="1" i="0" u="none" strike="noStrike" baseline="0" dirty="0">
                <a:latin typeface="Verdana" panose="020B0604030504040204" pitchFamily="34" charset="0"/>
              </a:rPr>
              <a:t>, from which we also eagerly wait for the Savior, the Lord Jesus Christ,</a:t>
            </a:r>
          </a:p>
          <a:p>
            <a:pPr marR="0" algn="l" rtl="0"/>
            <a:r>
              <a:rPr lang="en-US" sz="3600" b="1" i="0" u="none" strike="noStrike" baseline="0" dirty="0">
                <a:latin typeface="Verdana" panose="020B0604030504040204" pitchFamily="34" charset="0"/>
              </a:rPr>
              <a:t>(Philippians 3:21)  who will transform our lowly body that it may be conformed to His glorious body, according to the working by which He is able even to subdue all things to Himself.</a:t>
            </a:r>
          </a:p>
        </p:txBody>
      </p:sp>
    </p:spTree>
    <p:extLst>
      <p:ext uri="{BB962C8B-B14F-4D97-AF65-F5344CB8AC3E}">
        <p14:creationId xmlns:p14="http://schemas.microsoft.com/office/powerpoint/2010/main" val="4205463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journey to god</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fontScale="77500" lnSpcReduction="20000"/>
          </a:bodyPr>
          <a:lstStyle/>
          <a:p>
            <a:pPr marR="0" algn="l" rtl="0"/>
            <a:r>
              <a:rPr lang="en-US" sz="3600" b="1" i="0" u="none" strike="noStrike" baseline="0" dirty="0">
                <a:latin typeface="Verdana" panose="020B0604030504040204" pitchFamily="34" charset="0"/>
              </a:rPr>
              <a:t>(Hebrews 11:16)  But now they desire a better, that is, a heavenly </a:t>
            </a:r>
            <a:r>
              <a:rPr lang="en-US" sz="3600" b="1" i="1" u="none" strike="noStrike" baseline="0" dirty="0">
                <a:latin typeface="Verdana" panose="020B0604030504040204" pitchFamily="34" charset="0"/>
              </a:rPr>
              <a:t>country.</a:t>
            </a:r>
            <a:r>
              <a:rPr lang="en-US" sz="3600" b="1" i="0" u="none" strike="noStrike" baseline="0" dirty="0">
                <a:latin typeface="Verdana" panose="020B0604030504040204" pitchFamily="34" charset="0"/>
              </a:rPr>
              <a:t> Therefore God is not ashamed to be called their God, for He has prepared a city for them.</a:t>
            </a:r>
          </a:p>
          <a:p>
            <a:pPr marR="0" algn="l" rtl="0"/>
            <a:endParaRPr lang="en-US" sz="3600" b="1" i="0" u="none" strike="noStrike" baseline="0" dirty="0">
              <a:latin typeface="Verdana" panose="020B0604030504040204" pitchFamily="34" charset="0"/>
            </a:endParaRPr>
          </a:p>
          <a:p>
            <a:pPr marR="0" algn="l" rtl="0"/>
            <a:r>
              <a:rPr lang="en-US" sz="3600" b="1" i="0" u="none" strike="noStrike" baseline="0" dirty="0">
                <a:latin typeface="Verdana" panose="020B0604030504040204" pitchFamily="34" charset="0"/>
              </a:rPr>
              <a:t>(Matthew 22:31)  But concerning the resurrection of the dead, have you not read what was spoken to you by God, saying, (32)  'I AM THE GOD OF ABRAHAM, THE GOD OF ISAAC, AND THE GOD OF JACOB' ? God is not the God of the dead, but of the living."</a:t>
            </a:r>
          </a:p>
        </p:txBody>
      </p:sp>
    </p:spTree>
    <p:extLst>
      <p:ext uri="{BB962C8B-B14F-4D97-AF65-F5344CB8AC3E}">
        <p14:creationId xmlns:p14="http://schemas.microsoft.com/office/powerpoint/2010/main" val="1939826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journey to god</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fontScale="85000" lnSpcReduction="20000"/>
          </a:bodyPr>
          <a:lstStyle/>
          <a:p>
            <a:pPr marR="0" algn="l" rtl="0"/>
            <a:r>
              <a:rPr lang="en-US" sz="3600" b="1" i="0" u="none" strike="noStrike" baseline="0" dirty="0">
                <a:latin typeface="Verdana" panose="020B0604030504040204" pitchFamily="34" charset="0"/>
              </a:rPr>
              <a:t>(Revelation 21:3)  And I heard a loud voice from heaven saying, "Behold, the tabernacle of God </a:t>
            </a:r>
            <a:r>
              <a:rPr lang="en-US" sz="3600" b="1" i="1" u="none" strike="noStrike" baseline="0" dirty="0">
                <a:latin typeface="Verdana" panose="020B0604030504040204" pitchFamily="34" charset="0"/>
              </a:rPr>
              <a:t>is</a:t>
            </a:r>
            <a:r>
              <a:rPr lang="en-US" sz="3600" b="1" i="0" u="none" strike="noStrike" baseline="0" dirty="0">
                <a:latin typeface="Verdana" panose="020B0604030504040204" pitchFamily="34" charset="0"/>
              </a:rPr>
              <a:t> with men, and He will dwell with them, and they shall be His people. God Himself will be with them </a:t>
            </a:r>
            <a:r>
              <a:rPr lang="en-US" sz="3600" b="1" i="1" u="none" strike="noStrike" baseline="0" dirty="0">
                <a:latin typeface="Verdana" panose="020B0604030504040204" pitchFamily="34" charset="0"/>
              </a:rPr>
              <a:t>and be</a:t>
            </a:r>
            <a:r>
              <a:rPr lang="en-US" sz="3600" b="1" i="0" u="none" strike="noStrike" baseline="0" dirty="0">
                <a:latin typeface="Verdana" panose="020B0604030504040204" pitchFamily="34" charset="0"/>
              </a:rPr>
              <a:t> their God.</a:t>
            </a:r>
          </a:p>
          <a:p>
            <a:pPr marR="0" algn="l" rtl="0"/>
            <a:r>
              <a:rPr lang="en-US" sz="3600" b="1" i="0" u="none" strike="noStrike" baseline="0" dirty="0">
                <a:latin typeface="Verdana" panose="020B0604030504040204" pitchFamily="34" charset="0"/>
              </a:rPr>
              <a:t>(Revelation 21:4)  And God will wipe away every tear from their eyes; there shall be no more death, nor sorrow, nor crying. There shall be no more pain, for the former things have passed away."</a:t>
            </a:r>
          </a:p>
        </p:txBody>
      </p:sp>
    </p:spTree>
    <p:extLst>
      <p:ext uri="{BB962C8B-B14F-4D97-AF65-F5344CB8AC3E}">
        <p14:creationId xmlns:p14="http://schemas.microsoft.com/office/powerpoint/2010/main" val="387564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journey to god</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fontScale="92500" lnSpcReduction="20000"/>
          </a:bodyPr>
          <a:lstStyle/>
          <a:p>
            <a:pPr marR="0" algn="l" rtl="0"/>
            <a:r>
              <a:rPr lang="en-US" sz="3600" b="1" i="0" u="none" strike="noStrike" baseline="0" dirty="0">
                <a:latin typeface="Verdana" panose="020B0604030504040204" pitchFamily="34" charset="0"/>
              </a:rPr>
              <a:t>Just like Abraham, Isaac and Jacob – We are pilgrims with no permanent place here.</a:t>
            </a:r>
          </a:p>
          <a:p>
            <a:pPr marR="0" algn="l" rtl="0"/>
            <a:r>
              <a:rPr lang="en-US" sz="3600" b="1" dirty="0">
                <a:latin typeface="Verdana" panose="020B0604030504040204" pitchFamily="34" charset="0"/>
              </a:rPr>
              <a:t>God has promised an eternal home in heaven.</a:t>
            </a:r>
          </a:p>
          <a:p>
            <a:pPr marR="0" algn="l" rtl="0"/>
            <a:endParaRPr lang="en-US" sz="3600" b="1" dirty="0">
              <a:latin typeface="Verdana" panose="020B0604030504040204" pitchFamily="34" charset="0"/>
            </a:endParaRPr>
          </a:p>
          <a:p>
            <a:pPr algn="ctr"/>
            <a:r>
              <a:rPr lang="en-US" sz="3900" b="1" dirty="0">
                <a:latin typeface="Verdana" panose="020B0604030504040204" pitchFamily="34" charset="0"/>
              </a:rPr>
              <a:t>Are you looking forward </a:t>
            </a:r>
            <a:br>
              <a:rPr lang="en-US" sz="3900" b="1" dirty="0">
                <a:latin typeface="Verdana" panose="020B0604030504040204" pitchFamily="34" charset="0"/>
              </a:rPr>
            </a:br>
            <a:r>
              <a:rPr lang="en-US" sz="3900" b="1" dirty="0">
                <a:latin typeface="Verdana" panose="020B0604030504040204" pitchFamily="34" charset="0"/>
              </a:rPr>
              <a:t>to that city?</a:t>
            </a:r>
            <a:endParaRPr lang="en-US" sz="3900" b="1" i="0" u="none" strike="noStrike" baseline="0" dirty="0">
              <a:latin typeface="Verdana" panose="020B0604030504040204" pitchFamily="34" charset="0"/>
            </a:endParaRPr>
          </a:p>
          <a:p>
            <a:pPr marR="0" algn="ctr" rtl="0"/>
            <a:r>
              <a:rPr lang="en-US" sz="3900" b="1" dirty="0">
                <a:latin typeface="Verdana" panose="020B0604030504040204" pitchFamily="34" charset="0"/>
              </a:rPr>
              <a:t>How strong is your faith?</a:t>
            </a:r>
          </a:p>
        </p:txBody>
      </p:sp>
    </p:spTree>
    <p:extLst>
      <p:ext uri="{BB962C8B-B14F-4D97-AF65-F5344CB8AC3E}">
        <p14:creationId xmlns:p14="http://schemas.microsoft.com/office/powerpoint/2010/main" val="102060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Faith Series</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p:txBody>
          <a:bodyPr/>
          <a:lstStyle/>
          <a:p>
            <a:pPr marR="0" algn="l" rtl="0"/>
            <a:r>
              <a:rPr lang="en-US" sz="3200" b="1" i="0" u="none" strike="noStrike" baseline="0" dirty="0">
                <a:latin typeface="Verdana" panose="020B0604030504040204" pitchFamily="34" charset="0"/>
              </a:rPr>
              <a:t>Hebrews 11 is the chapter on FAITH.</a:t>
            </a:r>
          </a:p>
          <a:p>
            <a:pPr marR="0" algn="l" rtl="0"/>
            <a:endParaRPr lang="en-US" sz="3200" b="1" i="0" u="none" strike="noStrike" baseline="0" dirty="0">
              <a:latin typeface="Verdana" panose="020B0604030504040204" pitchFamily="34" charset="0"/>
            </a:endParaRPr>
          </a:p>
          <a:p>
            <a:pPr marR="0" algn="l" rtl="0"/>
            <a:r>
              <a:rPr lang="en-US" sz="3200" b="1" dirty="0">
                <a:latin typeface="Verdana" panose="020B0604030504040204" pitchFamily="34" charset="0"/>
              </a:rPr>
              <a:t>This lesson is another in the series about faith.</a:t>
            </a:r>
          </a:p>
          <a:p>
            <a:pPr marR="0" algn="l" rtl="0"/>
            <a:endParaRPr lang="en-US" sz="3200" b="1" dirty="0">
              <a:latin typeface="Verdana" panose="020B0604030504040204" pitchFamily="34" charset="0"/>
            </a:endParaRPr>
          </a:p>
          <a:p>
            <a:pPr marR="0" algn="l" rtl="0"/>
            <a:r>
              <a:rPr lang="en-US" sz="3200" b="1" dirty="0">
                <a:latin typeface="Verdana" panose="020B0604030504040204" pitchFamily="34" charset="0"/>
              </a:rPr>
              <a:t>All of us are “pilgrims”, “strangers”, “sojourners.”</a:t>
            </a:r>
          </a:p>
          <a:p>
            <a:endParaRPr lang="en-US" dirty="0"/>
          </a:p>
        </p:txBody>
      </p:sp>
    </p:spTree>
    <p:extLst>
      <p:ext uri="{BB962C8B-B14F-4D97-AF65-F5344CB8AC3E}">
        <p14:creationId xmlns:p14="http://schemas.microsoft.com/office/powerpoint/2010/main" val="3454530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Hebrews 11:13-16</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fontScale="85000" lnSpcReduction="20000"/>
          </a:bodyPr>
          <a:lstStyle/>
          <a:p>
            <a:pPr marR="0" algn="l" rtl="0"/>
            <a:r>
              <a:rPr lang="en-US" sz="3200" b="1" i="0" u="none" strike="noStrike" baseline="0" dirty="0">
                <a:latin typeface="Verdana" panose="020B0604030504040204" pitchFamily="34" charset="0"/>
              </a:rPr>
              <a:t>(Heb</a:t>
            </a:r>
            <a:r>
              <a:rPr lang="en-US" sz="3200" b="1" dirty="0">
                <a:latin typeface="Verdana" panose="020B0604030504040204" pitchFamily="34" charset="0"/>
              </a:rPr>
              <a:t>rews</a:t>
            </a:r>
            <a:r>
              <a:rPr lang="en-US" sz="3200" b="1" i="0" u="none" strike="noStrike" baseline="0" dirty="0">
                <a:latin typeface="Verdana" panose="020B0604030504040204" pitchFamily="34" charset="0"/>
              </a:rPr>
              <a:t> 11:13)  These all died in faith, not having received the promises, but having seen them afar off were assured of them, embraced </a:t>
            </a:r>
            <a:r>
              <a:rPr lang="en-US" sz="3200" b="1" i="1" u="none" strike="noStrike" baseline="0" dirty="0">
                <a:latin typeface="Verdana" panose="020B0604030504040204" pitchFamily="34" charset="0"/>
              </a:rPr>
              <a:t>them</a:t>
            </a:r>
            <a:r>
              <a:rPr lang="en-US" sz="3200" b="1" i="0" u="none" strike="noStrike" baseline="0" dirty="0">
                <a:latin typeface="Verdana" panose="020B0604030504040204" pitchFamily="34" charset="0"/>
              </a:rPr>
              <a:t> and confessed that they were strangers and pilgrims on the earth. (14)  For those who say such things declare plainly that they seek a homeland. (15)  And truly if they had called to mind that </a:t>
            </a:r>
            <a:r>
              <a:rPr lang="en-US" sz="3200" b="1" i="1" u="none" strike="noStrike" baseline="0" dirty="0">
                <a:latin typeface="Verdana" panose="020B0604030504040204" pitchFamily="34" charset="0"/>
              </a:rPr>
              <a:t>country</a:t>
            </a:r>
            <a:r>
              <a:rPr lang="en-US" sz="3200" b="1" i="0" u="none" strike="noStrike" baseline="0" dirty="0">
                <a:latin typeface="Verdana" panose="020B0604030504040204" pitchFamily="34" charset="0"/>
              </a:rPr>
              <a:t> from which they had come out, they would have had opportunity to return. (16)  But now they desire a better, that is, a heavenly </a:t>
            </a:r>
            <a:r>
              <a:rPr lang="en-US" sz="3200" b="1" i="1" u="none" strike="noStrike" baseline="0" dirty="0">
                <a:latin typeface="Verdana" panose="020B0604030504040204" pitchFamily="34" charset="0"/>
              </a:rPr>
              <a:t>country.</a:t>
            </a:r>
            <a:r>
              <a:rPr lang="en-US" sz="3200" b="1" i="0" u="none" strike="noStrike" baseline="0" dirty="0">
                <a:latin typeface="Verdana" panose="020B0604030504040204" pitchFamily="34" charset="0"/>
              </a:rPr>
              <a:t> Therefore God is not ashamed to be called their God, for He has prepared a city for them.</a:t>
            </a:r>
          </a:p>
        </p:txBody>
      </p:sp>
    </p:spTree>
    <p:extLst>
      <p:ext uri="{BB962C8B-B14F-4D97-AF65-F5344CB8AC3E}">
        <p14:creationId xmlns:p14="http://schemas.microsoft.com/office/powerpoint/2010/main" val="409719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pilgrimage of faith</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fontScale="85000" lnSpcReduction="20000"/>
          </a:bodyPr>
          <a:lstStyle/>
          <a:p>
            <a:pPr marR="0" algn="l" rtl="0"/>
            <a:r>
              <a:rPr lang="en-US" sz="3200" b="1" i="0" u="none" strike="noStrike" baseline="0" dirty="0">
                <a:latin typeface="Verdana" panose="020B0604030504040204" pitchFamily="34" charset="0"/>
              </a:rPr>
              <a:t>(Heb 11:13)  These all </a:t>
            </a:r>
            <a:r>
              <a:rPr lang="en-US" sz="3200" b="1" i="0" u="sng" strike="noStrike" baseline="0" dirty="0">
                <a:latin typeface="Verdana" panose="020B0604030504040204" pitchFamily="34" charset="0"/>
              </a:rPr>
              <a:t>died in faith</a:t>
            </a:r>
            <a:r>
              <a:rPr lang="en-US" sz="3200" b="1" i="0" u="none" strike="noStrike" baseline="0" dirty="0">
                <a:latin typeface="Verdana" panose="020B0604030504040204" pitchFamily="34" charset="0"/>
              </a:rPr>
              <a:t>, not having received the promises, but having seen them afar off were assured of them, embraced </a:t>
            </a:r>
            <a:r>
              <a:rPr lang="en-US" sz="3200" b="1" i="1" u="none" strike="noStrike" baseline="0" dirty="0">
                <a:latin typeface="Verdana" panose="020B0604030504040204" pitchFamily="34" charset="0"/>
              </a:rPr>
              <a:t>them</a:t>
            </a:r>
            <a:r>
              <a:rPr lang="en-US" sz="3200" b="1" i="0" u="none" strike="noStrike" baseline="0" dirty="0">
                <a:latin typeface="Verdana" panose="020B0604030504040204" pitchFamily="34" charset="0"/>
              </a:rPr>
              <a:t> and confessed that </a:t>
            </a:r>
            <a:r>
              <a:rPr lang="en-US" sz="3200" b="1" i="0" u="sng" strike="noStrike" baseline="0" dirty="0">
                <a:latin typeface="Verdana" panose="020B0604030504040204" pitchFamily="34" charset="0"/>
              </a:rPr>
              <a:t>they were strangers and pilgrims on the earth</a:t>
            </a:r>
            <a:r>
              <a:rPr lang="en-US" sz="3200" b="1" i="0" u="none" strike="noStrike" baseline="0" dirty="0">
                <a:latin typeface="Verdana" panose="020B0604030504040204" pitchFamily="34" charset="0"/>
              </a:rPr>
              <a:t>.</a:t>
            </a:r>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They were moving from place to place.</a:t>
            </a:r>
          </a:p>
          <a:p>
            <a:pPr marR="0" algn="l" rtl="0"/>
            <a:r>
              <a:rPr lang="en-US" sz="3200" b="1" dirty="0">
                <a:latin typeface="Verdana" panose="020B0604030504040204" pitchFamily="34" charset="0"/>
              </a:rPr>
              <a:t>They had no permanent home; no house to live in.</a:t>
            </a:r>
          </a:p>
          <a:p>
            <a:pPr marR="0" algn="l" rtl="0"/>
            <a:r>
              <a:rPr lang="en-US" sz="3200" b="1" i="0" u="none" strike="noStrike" baseline="0" dirty="0">
                <a:latin typeface="Verdana" panose="020B0604030504040204" pitchFamily="34" charset="0"/>
              </a:rPr>
              <a:t>They owned no land.</a:t>
            </a:r>
          </a:p>
          <a:p>
            <a:pPr marR="0" algn="l" rtl="0"/>
            <a:r>
              <a:rPr lang="en-US" sz="3200" b="1" dirty="0">
                <a:latin typeface="Verdana" panose="020B0604030504040204" pitchFamily="34" charset="0"/>
              </a:rPr>
              <a:t>They lived as vagabonds, strangers, pilgrims.</a:t>
            </a:r>
            <a:endParaRPr lang="en-US" sz="3200" b="1" i="0" u="none" strike="noStrike" baseline="0" dirty="0">
              <a:latin typeface="Verdana" panose="020B0604030504040204" pitchFamily="34" charset="0"/>
            </a:endParaRPr>
          </a:p>
          <a:p>
            <a:pPr marR="0" algn="l" rtl="0"/>
            <a:r>
              <a:rPr lang="en-US" sz="3200" b="1" dirty="0">
                <a:latin typeface="Verdana" panose="020B0604030504040204" pitchFamily="34" charset="0"/>
              </a:rPr>
              <a:t>BUT: They looked for a homeland.</a:t>
            </a:r>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3239461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pilgrimage of faith</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a:bodyPr>
          <a:lstStyle/>
          <a:p>
            <a:pPr marR="0" algn="l" rtl="0"/>
            <a:r>
              <a:rPr lang="en-US" sz="3200" b="1" dirty="0">
                <a:latin typeface="Verdana" panose="020B0604030504040204" pitchFamily="34" charset="0"/>
              </a:rPr>
              <a:t>God often repeated the promise.</a:t>
            </a:r>
          </a:p>
          <a:p>
            <a:pPr marR="0" algn="l" rtl="0"/>
            <a:r>
              <a:rPr lang="en-US" sz="3200" b="1" dirty="0">
                <a:latin typeface="Verdana" panose="020B0604030504040204" pitchFamily="34" charset="0"/>
              </a:rPr>
              <a:t>To Abraham – Genesis 12:1-3; 22:16-18</a:t>
            </a:r>
          </a:p>
          <a:p>
            <a:pPr marR="0" algn="l" rtl="0"/>
            <a:r>
              <a:rPr lang="en-US" sz="3200" b="1" dirty="0">
                <a:latin typeface="Verdana" panose="020B0604030504040204" pitchFamily="34" charset="0"/>
              </a:rPr>
              <a:t>To Isaac – Genesis 26:3-5</a:t>
            </a:r>
          </a:p>
          <a:p>
            <a:pPr marR="0" algn="l" rtl="0"/>
            <a:r>
              <a:rPr lang="en-US" sz="3200" b="1" dirty="0">
                <a:latin typeface="Verdana" panose="020B0604030504040204" pitchFamily="34" charset="0"/>
              </a:rPr>
              <a:t>To Jacob – Genesis 28:13-14</a:t>
            </a:r>
          </a:p>
          <a:p>
            <a:pPr marR="0" algn="l" rtl="0"/>
            <a:r>
              <a:rPr lang="en-US" sz="3200" b="1" dirty="0">
                <a:latin typeface="Verdana" panose="020B0604030504040204" pitchFamily="34" charset="0"/>
              </a:rPr>
              <a:t>They ALL lived as pilgrims.</a:t>
            </a:r>
          </a:p>
          <a:p>
            <a:pPr marR="0" algn="l" rtl="0"/>
            <a:r>
              <a:rPr lang="en-US" sz="3200" b="1" dirty="0">
                <a:latin typeface="Verdana" panose="020B0604030504040204" pitchFamily="34" charset="0"/>
              </a:rPr>
              <a:t>The fulfillment of the promise was only seen in the eye of faith.</a:t>
            </a:r>
          </a:p>
        </p:txBody>
      </p:sp>
    </p:spTree>
    <p:extLst>
      <p:ext uri="{BB962C8B-B14F-4D97-AF65-F5344CB8AC3E}">
        <p14:creationId xmlns:p14="http://schemas.microsoft.com/office/powerpoint/2010/main" val="1150824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pilgrimage of faith</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fontScale="77500" lnSpcReduction="20000"/>
          </a:bodyPr>
          <a:lstStyle/>
          <a:p>
            <a:pPr marR="0" algn="l" rtl="0"/>
            <a:r>
              <a:rPr lang="en-US" sz="3200" b="1" dirty="0">
                <a:latin typeface="Verdana" panose="020B0604030504040204" pitchFamily="34" charset="0"/>
              </a:rPr>
              <a:t>The ONLY land that Abraham owned – a burial plot.</a:t>
            </a:r>
          </a:p>
          <a:p>
            <a:pPr marR="0" algn="l" rtl="0"/>
            <a:r>
              <a:rPr lang="en-US" sz="3200" b="1" i="0" u="none" strike="noStrike" baseline="0" dirty="0">
                <a:latin typeface="Verdana" panose="020B0604030504040204" pitchFamily="34" charset="0"/>
              </a:rPr>
              <a:t>(Genesis 23:4)  "I </a:t>
            </a:r>
            <a:r>
              <a:rPr lang="en-US" sz="3200" b="1" i="1" u="none" strike="noStrike" baseline="0" dirty="0">
                <a:latin typeface="Verdana" panose="020B0604030504040204" pitchFamily="34" charset="0"/>
              </a:rPr>
              <a:t>am</a:t>
            </a:r>
            <a:r>
              <a:rPr lang="en-US" sz="3200" b="1" i="0" u="none" strike="noStrike" baseline="0" dirty="0">
                <a:latin typeface="Verdana" panose="020B0604030504040204" pitchFamily="34" charset="0"/>
              </a:rPr>
              <a:t> a foreigner and a visitor among you. Give me property for a burial place among you, that I may bury my dead out of my sight."</a:t>
            </a:r>
          </a:p>
          <a:p>
            <a:pPr marR="0" algn="l" rtl="0"/>
            <a:r>
              <a:rPr lang="en-US" sz="3200" b="1" dirty="0">
                <a:latin typeface="Verdana" panose="020B0604030504040204" pitchFamily="34" charset="0"/>
              </a:rPr>
              <a:t>Isaac and Jacob never owned land.</a:t>
            </a:r>
          </a:p>
          <a:p>
            <a:r>
              <a:rPr lang="en-US" sz="3200" b="1" i="0" u="none" strike="noStrike" baseline="0" dirty="0">
                <a:latin typeface="Verdana" panose="020B0604030504040204" pitchFamily="34" charset="0"/>
              </a:rPr>
              <a:t>(Genesis 47:9)  And Jacob said to Pharaoh, "The days of the years of my pilgrimage </a:t>
            </a:r>
            <a:r>
              <a:rPr lang="en-US" sz="3200" b="1" i="1" u="none" strike="noStrike" baseline="0" dirty="0">
                <a:latin typeface="Verdana" panose="020B0604030504040204" pitchFamily="34" charset="0"/>
              </a:rPr>
              <a:t>are</a:t>
            </a:r>
            <a:r>
              <a:rPr lang="en-US" sz="3200" b="1" i="0" u="none" strike="noStrike" baseline="0" dirty="0">
                <a:latin typeface="Verdana" panose="020B0604030504040204" pitchFamily="34" charset="0"/>
              </a:rPr>
              <a:t> one hundred and thirty years; few and evil have been the days of the years of my life, and they have not attained to the days of the years of the life of my fathers in the days of their pilgrimage."</a:t>
            </a:r>
          </a:p>
        </p:txBody>
      </p:sp>
    </p:spTree>
    <p:extLst>
      <p:ext uri="{BB962C8B-B14F-4D97-AF65-F5344CB8AC3E}">
        <p14:creationId xmlns:p14="http://schemas.microsoft.com/office/powerpoint/2010/main" val="1458862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pilgrimage of faith</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a:bodyPr>
          <a:lstStyle/>
          <a:p>
            <a:pPr marR="0" algn="l" rtl="0"/>
            <a:r>
              <a:rPr lang="en-US" sz="3200" b="1" dirty="0">
                <a:latin typeface="Verdana" panose="020B0604030504040204" pitchFamily="34" charset="0"/>
              </a:rPr>
              <a:t>The ONLY land that Abraham owned – a burial plot. Isaac and Jacob owned no land.</a:t>
            </a:r>
          </a:p>
          <a:p>
            <a:pPr marR="0" algn="l" rtl="0"/>
            <a:r>
              <a:rPr lang="en-US" sz="3200" b="1" dirty="0">
                <a:latin typeface="Verdana" panose="020B0604030504040204" pitchFamily="34" charset="0"/>
              </a:rPr>
              <a:t>We are also pilgrims in this world.</a:t>
            </a:r>
          </a:p>
          <a:p>
            <a:pPr marR="0" algn="l" rtl="0"/>
            <a:endParaRPr lang="en-US" sz="3200" b="1" dirty="0">
              <a:latin typeface="Verdana" panose="020B0604030504040204" pitchFamily="34" charset="0"/>
            </a:endParaRPr>
          </a:p>
          <a:p>
            <a:r>
              <a:rPr lang="en-US" sz="3200" b="1" i="0" u="none" strike="noStrike" baseline="0" dirty="0">
                <a:latin typeface="Verdana" panose="020B0604030504040204" pitchFamily="34" charset="0"/>
              </a:rPr>
              <a:t>(1Peter 2:11)  Beloved, I beg </a:t>
            </a:r>
            <a:r>
              <a:rPr lang="en-US" sz="3200" b="1" i="1" u="none" strike="noStrike" baseline="0" dirty="0">
                <a:latin typeface="Verdana" panose="020B0604030504040204" pitchFamily="34" charset="0"/>
              </a:rPr>
              <a:t>you</a:t>
            </a:r>
            <a:r>
              <a:rPr lang="en-US" sz="3200" b="1" i="0" u="none" strike="noStrike" baseline="0" dirty="0">
                <a:latin typeface="Verdana" panose="020B0604030504040204" pitchFamily="34" charset="0"/>
              </a:rPr>
              <a:t> as </a:t>
            </a:r>
            <a:r>
              <a:rPr lang="en-US" sz="3200" b="1" i="0" u="sng" strike="noStrike" baseline="0" dirty="0">
                <a:latin typeface="Verdana" panose="020B0604030504040204" pitchFamily="34" charset="0"/>
              </a:rPr>
              <a:t>sojourners and pilgrims</a:t>
            </a:r>
            <a:r>
              <a:rPr lang="en-US" sz="3200" b="1" i="0" u="none" strike="noStrike" baseline="0" dirty="0">
                <a:latin typeface="Verdana" panose="020B0604030504040204" pitchFamily="34" charset="0"/>
              </a:rPr>
              <a:t>, abstain from fleshly lusts which war against the soul,</a:t>
            </a:r>
          </a:p>
        </p:txBody>
      </p:sp>
    </p:spTree>
    <p:extLst>
      <p:ext uri="{BB962C8B-B14F-4D97-AF65-F5344CB8AC3E}">
        <p14:creationId xmlns:p14="http://schemas.microsoft.com/office/powerpoint/2010/main" val="2950435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pilgrimage of faith</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fontScale="92500"/>
          </a:bodyPr>
          <a:lstStyle/>
          <a:p>
            <a:r>
              <a:rPr lang="en-US" sz="3200" b="1" i="0" u="none" strike="noStrike" baseline="0" dirty="0">
                <a:latin typeface="Verdana" panose="020B0604030504040204" pitchFamily="34" charset="0"/>
              </a:rPr>
              <a:t>(Hebrews 11:13)  These all died in faith, not having received the promises, but having seen them afar off were assured of them, embraced </a:t>
            </a:r>
            <a:r>
              <a:rPr lang="en-US" sz="3200" b="1" i="1" u="none" strike="noStrike" baseline="0" dirty="0">
                <a:latin typeface="Verdana" panose="020B0604030504040204" pitchFamily="34" charset="0"/>
              </a:rPr>
              <a:t>them</a:t>
            </a:r>
            <a:r>
              <a:rPr lang="en-US" sz="3200" b="1" i="0" u="none" strike="noStrike" baseline="0" dirty="0">
                <a:latin typeface="Verdana" panose="020B0604030504040204" pitchFamily="34" charset="0"/>
              </a:rPr>
              <a:t> and confessed that </a:t>
            </a:r>
            <a:r>
              <a:rPr lang="en-US" sz="3200" b="1" i="0" u="sng" strike="noStrike" baseline="0" dirty="0">
                <a:latin typeface="Verdana" panose="020B0604030504040204" pitchFamily="34" charset="0"/>
              </a:rPr>
              <a:t>they were strangers and pilgrims on the earth</a:t>
            </a:r>
            <a:r>
              <a:rPr lang="en-US" sz="3200" b="1" i="0" u="none" strike="noStrike" baseline="0" dirty="0">
                <a:latin typeface="Verdana" panose="020B0604030504040204" pitchFamily="34" charset="0"/>
              </a:rPr>
              <a:t>. (14)  For those who say such things declare plainly that </a:t>
            </a:r>
            <a:r>
              <a:rPr lang="en-US" sz="3200" b="1" i="0" u="sng" strike="noStrike" baseline="0" dirty="0">
                <a:latin typeface="Verdana" panose="020B0604030504040204" pitchFamily="34" charset="0"/>
              </a:rPr>
              <a:t>they seek a homeland</a:t>
            </a:r>
            <a:r>
              <a:rPr lang="en-US" sz="3200" b="1" i="0" u="none" strike="noStrike" baseline="0" dirty="0">
                <a:latin typeface="Verdana" panose="020B0604030504040204" pitchFamily="34" charset="0"/>
              </a:rPr>
              <a:t>.</a:t>
            </a:r>
          </a:p>
          <a:p>
            <a:r>
              <a:rPr lang="en-US" sz="3200" b="1" dirty="0">
                <a:latin typeface="Verdana" panose="020B0604030504040204" pitchFamily="34" charset="0"/>
              </a:rPr>
              <a:t>They were seeking a homeland, a place of their own, an eternal home.</a:t>
            </a:r>
          </a:p>
        </p:txBody>
      </p:sp>
    </p:spTree>
    <p:extLst>
      <p:ext uri="{BB962C8B-B14F-4D97-AF65-F5344CB8AC3E}">
        <p14:creationId xmlns:p14="http://schemas.microsoft.com/office/powerpoint/2010/main" val="2297545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9A40-BED7-2A87-A61F-8D99A775F826}"/>
              </a:ext>
            </a:extLst>
          </p:cNvPr>
          <p:cNvSpPr>
            <a:spLocks noGrp="1"/>
          </p:cNvSpPr>
          <p:nvPr>
            <p:ph type="title"/>
          </p:nvPr>
        </p:nvSpPr>
        <p:spPr/>
        <p:txBody>
          <a:bodyPr/>
          <a:lstStyle/>
          <a:p>
            <a:r>
              <a:rPr lang="en-US" dirty="0"/>
              <a:t>A pilgrimage home</a:t>
            </a:r>
          </a:p>
        </p:txBody>
      </p:sp>
      <p:sp>
        <p:nvSpPr>
          <p:cNvPr id="3" name="Content Placeholder 2">
            <a:extLst>
              <a:ext uri="{FF2B5EF4-FFF2-40B4-BE49-F238E27FC236}">
                <a16:creationId xmlns:a16="http://schemas.microsoft.com/office/drawing/2014/main" id="{0739BD3C-B4F7-99B7-B1DC-385AE1415ADF}"/>
              </a:ext>
            </a:extLst>
          </p:cNvPr>
          <p:cNvSpPr>
            <a:spLocks noGrp="1"/>
          </p:cNvSpPr>
          <p:nvPr>
            <p:ph idx="1"/>
          </p:nvPr>
        </p:nvSpPr>
        <p:spPr>
          <a:xfrm>
            <a:off x="1069848" y="2121408"/>
            <a:ext cx="10058400" cy="4110059"/>
          </a:xfrm>
        </p:spPr>
        <p:txBody>
          <a:bodyPr>
            <a:normAutofit fontScale="92500" lnSpcReduction="10000"/>
          </a:bodyPr>
          <a:lstStyle/>
          <a:p>
            <a:r>
              <a:rPr lang="en-US" sz="3200" b="1" i="0" u="none" strike="noStrike" baseline="0" dirty="0">
                <a:latin typeface="Verdana" panose="020B0604030504040204" pitchFamily="34" charset="0"/>
              </a:rPr>
              <a:t>(Heb 11:14)  For those who say such things declare plainly that they seek a homeland.</a:t>
            </a:r>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(Hebrews 11:15)  And truly if they had called to mind that </a:t>
            </a:r>
            <a:r>
              <a:rPr lang="en-US" sz="3200" b="1" i="1" u="none" strike="noStrike" baseline="0" dirty="0">
                <a:latin typeface="Verdana" panose="020B0604030504040204" pitchFamily="34" charset="0"/>
              </a:rPr>
              <a:t>country</a:t>
            </a:r>
            <a:r>
              <a:rPr lang="en-US" sz="3200" b="1" i="0" u="none" strike="noStrike" baseline="0" dirty="0">
                <a:latin typeface="Verdana" panose="020B0604030504040204" pitchFamily="34" charset="0"/>
              </a:rPr>
              <a:t> from which they had come out, they would have had opportunity to return.</a:t>
            </a:r>
          </a:p>
          <a:p>
            <a:pPr marR="0" algn="l" rtl="0"/>
            <a:endParaRPr lang="en-US" sz="3200" b="1" dirty="0">
              <a:latin typeface="Verdana" panose="020B0604030504040204" pitchFamily="34" charset="0"/>
            </a:endParaRPr>
          </a:p>
          <a:p>
            <a:pPr marR="0" algn="l" rtl="0"/>
            <a:r>
              <a:rPr lang="en-US" sz="3200" b="1" dirty="0">
                <a:latin typeface="Verdana" panose="020B0604030504040204" pitchFamily="34" charset="0"/>
              </a:rPr>
              <a:t>Ur was still there. Haran was there. They could go back to the place of their birth.</a:t>
            </a:r>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7452236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20</TotalTime>
  <Words>974</Words>
  <Application>Microsoft Office PowerPoint</Application>
  <PresentationFormat>Widescreen</PresentationFormat>
  <Paragraphs>60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Rockwell</vt:lpstr>
      <vt:lpstr>Rockwell Condensed</vt:lpstr>
      <vt:lpstr>Verdana</vt:lpstr>
      <vt:lpstr>Wingdings</vt:lpstr>
      <vt:lpstr>Wood Type</vt:lpstr>
      <vt:lpstr>Seeking a homeland</vt:lpstr>
      <vt:lpstr>Faith Series</vt:lpstr>
      <vt:lpstr>Hebrews 11:13-16</vt:lpstr>
      <vt:lpstr>A pilgrimage of faith</vt:lpstr>
      <vt:lpstr>A pilgrimage of faith</vt:lpstr>
      <vt:lpstr>A pilgrimage of faith</vt:lpstr>
      <vt:lpstr>A pilgrimage of faith</vt:lpstr>
      <vt:lpstr>A pilgrimage of faith</vt:lpstr>
      <vt:lpstr>A pilgrimage home</vt:lpstr>
      <vt:lpstr>A pilgrimage home</vt:lpstr>
      <vt:lpstr>A pilgrimage home</vt:lpstr>
      <vt:lpstr>A journey to god</vt:lpstr>
      <vt:lpstr>A journey to god</vt:lpstr>
      <vt:lpstr>A journey to god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Seeking a homeland</dc:title>
  <dc:creator>Account Update</dc:creator>
  <cp:lastModifiedBy>Account Update</cp:lastModifiedBy>
  <cp:revision>1</cp:revision>
  <dcterms:created xsi:type="dcterms:W3CDTF">2024-01-13T15:43:07Z</dcterms:created>
  <dcterms:modified xsi:type="dcterms:W3CDTF">2024-01-13T16:03:15Z</dcterms:modified>
</cp:coreProperties>
</file>