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17"/>
  </p:notesMasterIdLst>
  <p:handoutMasterIdLst>
    <p:handoutMasterId r:id="rId18"/>
  </p:handoutMasterIdLst>
  <p:sldIdLst>
    <p:sldId id="257" r:id="rId3"/>
    <p:sldId id="267" r:id="rId4"/>
    <p:sldId id="268" r:id="rId5"/>
    <p:sldId id="269" r:id="rId6"/>
    <p:sldId id="270" r:id="rId7"/>
    <p:sldId id="271" r:id="rId8"/>
    <p:sldId id="272" r:id="rId9"/>
    <p:sldId id="273" r:id="rId10"/>
    <p:sldId id="274" r:id="rId11"/>
    <p:sldId id="275" r:id="rId12"/>
    <p:sldId id="276" r:id="rId13"/>
    <p:sldId id="277" r:id="rId14"/>
    <p:sldId id="278" r:id="rId15"/>
    <p:sldId id="280"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6182" autoAdjust="0"/>
  </p:normalViewPr>
  <p:slideViewPr>
    <p:cSldViewPr showGuides="1">
      <p:cViewPr varScale="1">
        <p:scale>
          <a:sx n="72" d="100"/>
          <a:sy n="72" d="100"/>
        </p:scale>
        <p:origin x="654" y="6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12/15/2016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12/15/2016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5706A09E-12D5-4B1D-B8BB-C300B1DDD423}" type="datetime1">
              <a:rPr lang="en-US" smtClean="0"/>
              <a:t>12/15/2016</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t>12/15/2016</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t>12/15/2016</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b="1" dirty="0">
                <a:solidFill>
                  <a:schemeClr val="accent6">
                    <a:lumMod val="50000"/>
                  </a:schemeClr>
                </a:solidFill>
              </a:rPr>
              <a:t>John 8:32 And you shall know the truth, and the truth shall make you free."</a:t>
            </a:r>
          </a:p>
        </p:txBody>
      </p:sp>
      <p:sp>
        <p:nvSpPr>
          <p:cNvPr id="2" name="Title 1"/>
          <p:cNvSpPr>
            <a:spLocks noGrp="1"/>
          </p:cNvSpPr>
          <p:nvPr>
            <p:ph type="ctrTitle"/>
          </p:nvPr>
        </p:nvSpPr>
        <p:spPr/>
        <p:txBody>
          <a:bodyPr/>
          <a:lstStyle/>
          <a:p>
            <a:r>
              <a:rPr lang="en-US" dirty="0"/>
              <a:t>Some Things </a:t>
            </a:r>
            <a:br>
              <a:rPr lang="en-US" dirty="0"/>
            </a:br>
            <a:r>
              <a:rPr lang="en-US" dirty="0"/>
              <a:t>Worth Knowing</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dirty="0"/>
              <a:t>I have eternal life</a:t>
            </a:r>
          </a:p>
          <a:p>
            <a:r>
              <a:rPr lang="en-US" sz="3600" dirty="0"/>
              <a:t>I will never die</a:t>
            </a:r>
          </a:p>
          <a:p>
            <a:r>
              <a:rPr lang="en-US" sz="3600" b="1" dirty="0"/>
              <a:t>I have a place in heaven</a:t>
            </a:r>
          </a:p>
        </p:txBody>
      </p:sp>
      <p:sp>
        <p:nvSpPr>
          <p:cNvPr id="4" name="Content Placeholder 3"/>
          <p:cNvSpPr>
            <a:spLocks noGrp="1"/>
          </p:cNvSpPr>
          <p:nvPr>
            <p:ph sz="half" idx="2"/>
          </p:nvPr>
        </p:nvSpPr>
        <p:spPr>
          <a:xfrm>
            <a:off x="6297558" y="1701800"/>
            <a:ext cx="5359453" cy="4851400"/>
          </a:xfrm>
        </p:spPr>
        <p:txBody>
          <a:bodyPr>
            <a:noAutofit/>
          </a:bodyPr>
          <a:lstStyle/>
          <a:p>
            <a:r>
              <a:rPr lang="en-US" sz="2800" b="1" dirty="0"/>
              <a:t>John 14:2 </a:t>
            </a:r>
            <a:r>
              <a:rPr lang="en-US" sz="2800" dirty="0"/>
              <a:t>In My Father's house are many mansions; if </a:t>
            </a:r>
            <a:r>
              <a:rPr lang="en-US" sz="2800" i="1" dirty="0"/>
              <a:t>it were</a:t>
            </a:r>
            <a:r>
              <a:rPr lang="en-US" sz="2800" dirty="0"/>
              <a:t> not </a:t>
            </a:r>
            <a:r>
              <a:rPr lang="en-US" sz="2800" i="1" dirty="0"/>
              <a:t>so,</a:t>
            </a:r>
            <a:r>
              <a:rPr lang="en-US" sz="2800" dirty="0"/>
              <a:t> I would have told you. </a:t>
            </a:r>
            <a:r>
              <a:rPr lang="en-US" sz="2800" u="sng" dirty="0"/>
              <a:t>I go to prepare a place for you</a:t>
            </a:r>
            <a:r>
              <a:rPr lang="en-US" sz="2800" dirty="0"/>
              <a:t>.</a:t>
            </a:r>
          </a:p>
          <a:p>
            <a:r>
              <a:rPr lang="en-US" sz="2800" b="1" dirty="0"/>
              <a:t>2 Corinthians 5:1 </a:t>
            </a:r>
            <a:r>
              <a:rPr lang="en-US" sz="2800" dirty="0"/>
              <a:t>For we know that if our earthly house, </a:t>
            </a:r>
            <a:r>
              <a:rPr lang="en-US" sz="2800" i="1" dirty="0"/>
              <a:t>this</a:t>
            </a:r>
            <a:r>
              <a:rPr lang="en-US" sz="2800" dirty="0"/>
              <a:t> tent, is destroyed, </a:t>
            </a:r>
            <a:r>
              <a:rPr lang="en-US" sz="2800" u="sng" dirty="0"/>
              <a:t>we have a building from God</a:t>
            </a:r>
            <a:r>
              <a:rPr lang="en-US" sz="2800" dirty="0"/>
              <a:t>, a house not made with hands, eternal in the heavens.</a:t>
            </a:r>
          </a:p>
        </p:txBody>
      </p:sp>
    </p:spTree>
    <p:extLst>
      <p:ext uri="{BB962C8B-B14F-4D97-AF65-F5344CB8AC3E}">
        <p14:creationId xmlns:p14="http://schemas.microsoft.com/office/powerpoint/2010/main" val="2197718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dirty="0"/>
              <a:t>I have eternal life</a:t>
            </a:r>
          </a:p>
          <a:p>
            <a:r>
              <a:rPr lang="en-US" sz="3600" dirty="0"/>
              <a:t>I will never die</a:t>
            </a:r>
          </a:p>
          <a:p>
            <a:r>
              <a:rPr lang="en-US" sz="3600" dirty="0"/>
              <a:t>I have a place in heaven</a:t>
            </a:r>
          </a:p>
          <a:p>
            <a:r>
              <a:rPr lang="en-US" sz="3600" b="1" dirty="0"/>
              <a:t>Things work for good</a:t>
            </a:r>
          </a:p>
        </p:txBody>
      </p:sp>
      <p:sp>
        <p:nvSpPr>
          <p:cNvPr id="4" name="Content Placeholder 3"/>
          <p:cNvSpPr>
            <a:spLocks noGrp="1"/>
          </p:cNvSpPr>
          <p:nvPr>
            <p:ph sz="half" idx="2"/>
          </p:nvPr>
        </p:nvSpPr>
        <p:spPr>
          <a:xfrm>
            <a:off x="6297558" y="1701800"/>
            <a:ext cx="5359453" cy="4851400"/>
          </a:xfrm>
        </p:spPr>
        <p:txBody>
          <a:bodyPr>
            <a:noAutofit/>
          </a:bodyPr>
          <a:lstStyle/>
          <a:p>
            <a:r>
              <a:rPr lang="en-US" sz="3200" b="1" dirty="0"/>
              <a:t>Romans 8:28 </a:t>
            </a:r>
            <a:r>
              <a:rPr lang="en-US" sz="3200" dirty="0"/>
              <a:t>And we know that all things work together for good to those who love God, to those who are the called according to </a:t>
            </a:r>
            <a:r>
              <a:rPr lang="en-US" sz="3200" i="1" dirty="0"/>
              <a:t>His</a:t>
            </a:r>
            <a:r>
              <a:rPr lang="en-US" sz="3200" dirty="0"/>
              <a:t> purpose.</a:t>
            </a:r>
          </a:p>
        </p:txBody>
      </p:sp>
    </p:spTree>
    <p:extLst>
      <p:ext uri="{BB962C8B-B14F-4D97-AF65-F5344CB8AC3E}">
        <p14:creationId xmlns:p14="http://schemas.microsoft.com/office/powerpoint/2010/main" val="3515894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b="1" dirty="0"/>
              <a:t>I will be like Jesus</a:t>
            </a:r>
          </a:p>
        </p:txBody>
      </p:sp>
      <p:sp>
        <p:nvSpPr>
          <p:cNvPr id="4" name="Content Placeholder 3"/>
          <p:cNvSpPr>
            <a:spLocks noGrp="1"/>
          </p:cNvSpPr>
          <p:nvPr>
            <p:ph sz="half" idx="2"/>
          </p:nvPr>
        </p:nvSpPr>
        <p:spPr>
          <a:xfrm>
            <a:off x="6297558" y="1701800"/>
            <a:ext cx="5359453" cy="4851400"/>
          </a:xfrm>
        </p:spPr>
        <p:txBody>
          <a:bodyPr>
            <a:noAutofit/>
          </a:bodyPr>
          <a:lstStyle/>
          <a:p>
            <a:r>
              <a:rPr lang="en-US" sz="3200" b="1" dirty="0"/>
              <a:t>1 John 3:2 </a:t>
            </a:r>
            <a:r>
              <a:rPr lang="en-US" sz="3200" dirty="0"/>
              <a:t>Beloved, now we are children of God; and it has not yet been revealed what we shall be, but we know that when He is revealed, we shall be like Him, for we shall see Him as He is.</a:t>
            </a:r>
          </a:p>
        </p:txBody>
      </p:sp>
    </p:spTree>
    <p:extLst>
      <p:ext uri="{BB962C8B-B14F-4D97-AF65-F5344CB8AC3E}">
        <p14:creationId xmlns:p14="http://schemas.microsoft.com/office/powerpoint/2010/main" val="21832807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dirty="0"/>
              <a:t>I will be like Jesus</a:t>
            </a:r>
          </a:p>
          <a:p>
            <a:r>
              <a:rPr lang="en-US" sz="3600" b="1" dirty="0"/>
              <a:t>I will be with Jesus</a:t>
            </a:r>
          </a:p>
        </p:txBody>
      </p:sp>
      <p:sp>
        <p:nvSpPr>
          <p:cNvPr id="4" name="Content Placeholder 3"/>
          <p:cNvSpPr>
            <a:spLocks noGrp="1"/>
          </p:cNvSpPr>
          <p:nvPr>
            <p:ph sz="half" idx="2"/>
          </p:nvPr>
        </p:nvSpPr>
        <p:spPr>
          <a:xfrm>
            <a:off x="6297558" y="1701800"/>
            <a:ext cx="5359453" cy="4851400"/>
          </a:xfrm>
        </p:spPr>
        <p:txBody>
          <a:bodyPr>
            <a:noAutofit/>
          </a:bodyPr>
          <a:lstStyle/>
          <a:p>
            <a:r>
              <a:rPr lang="en-US" sz="3200" b="1" dirty="0"/>
              <a:t>Philippians 1:23 </a:t>
            </a:r>
            <a:r>
              <a:rPr lang="en-US" sz="3200" dirty="0"/>
              <a:t>For I am hard pressed between the two, having a desire to depart and </a:t>
            </a:r>
            <a:r>
              <a:rPr lang="en-US" sz="3200" u="sng" dirty="0"/>
              <a:t>be with Christ</a:t>
            </a:r>
            <a:r>
              <a:rPr lang="en-US" sz="3200" dirty="0"/>
              <a:t>, </a:t>
            </a:r>
            <a:r>
              <a:rPr lang="en-US" sz="3200" i="1" dirty="0"/>
              <a:t>which is</a:t>
            </a:r>
            <a:r>
              <a:rPr lang="en-US" sz="3200" dirty="0"/>
              <a:t> far better.</a:t>
            </a:r>
            <a:r>
              <a:rPr lang="en-US" sz="3200" b="1" dirty="0"/>
              <a:t> </a:t>
            </a:r>
            <a:endParaRPr lang="en-US" sz="3200" dirty="0"/>
          </a:p>
        </p:txBody>
      </p:sp>
    </p:spTree>
    <p:extLst>
      <p:ext uri="{BB962C8B-B14F-4D97-AF65-F5344CB8AC3E}">
        <p14:creationId xmlns:p14="http://schemas.microsoft.com/office/powerpoint/2010/main" val="7966342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a:t>Education is necessary in our world today. Higher education (college or trade school) is important for a good job.</a:t>
            </a:r>
          </a:p>
          <a:p>
            <a:r>
              <a:rPr lang="en-US" sz="4000" b="1" u="sng" dirty="0"/>
              <a:t>This is the highest education – of which many are in complete ignorance.</a:t>
            </a:r>
          </a:p>
        </p:txBody>
      </p:sp>
      <p:sp>
        <p:nvSpPr>
          <p:cNvPr id="3" name="Title 2"/>
          <p:cNvSpPr>
            <a:spLocks noGrp="1"/>
          </p:cNvSpPr>
          <p:nvPr>
            <p:ph type="title"/>
          </p:nvPr>
        </p:nvSpPr>
        <p:spPr/>
        <p:txBody>
          <a:bodyPr/>
          <a:lstStyle/>
          <a:p>
            <a:r>
              <a:rPr lang="en-US" b="1" dirty="0">
                <a:solidFill>
                  <a:schemeClr val="accent6">
                    <a:lumMod val="50000"/>
                  </a:schemeClr>
                </a:solidFill>
              </a:rPr>
              <a:t>Conclusion</a:t>
            </a:r>
          </a:p>
        </p:txBody>
      </p:sp>
    </p:spTree>
    <p:extLst>
      <p:ext uri="{BB962C8B-B14F-4D97-AF65-F5344CB8AC3E}">
        <p14:creationId xmlns:p14="http://schemas.microsoft.com/office/powerpoint/2010/main" val="12723572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b="1" dirty="0"/>
              <a:t>My Nature</a:t>
            </a:r>
          </a:p>
        </p:txBody>
      </p:sp>
      <p:sp>
        <p:nvSpPr>
          <p:cNvPr id="4" name="Content Placeholder 3"/>
          <p:cNvSpPr>
            <a:spLocks noGrp="1"/>
          </p:cNvSpPr>
          <p:nvPr>
            <p:ph sz="half" idx="2"/>
          </p:nvPr>
        </p:nvSpPr>
        <p:spPr>
          <a:xfrm>
            <a:off x="6297558" y="1473200"/>
            <a:ext cx="5435653" cy="4699000"/>
          </a:xfrm>
        </p:spPr>
        <p:txBody>
          <a:bodyPr>
            <a:noAutofit/>
          </a:bodyPr>
          <a:lstStyle/>
          <a:p>
            <a:r>
              <a:rPr lang="en-US" b="1" dirty="0"/>
              <a:t>Romans 7:18 </a:t>
            </a:r>
            <a:r>
              <a:rPr lang="en-US" dirty="0"/>
              <a:t>For I know that in me (that is, in my flesh) nothing good dwells; for to will is present with me, but </a:t>
            </a:r>
            <a:r>
              <a:rPr lang="en-US" i="1" dirty="0"/>
              <a:t>how</a:t>
            </a:r>
            <a:r>
              <a:rPr lang="en-US" dirty="0"/>
              <a:t> to perform what is good I do not find.</a:t>
            </a:r>
          </a:p>
          <a:p>
            <a:r>
              <a:rPr lang="en-US" b="1" dirty="0"/>
              <a:t>Ephesians 2:3 </a:t>
            </a:r>
            <a:r>
              <a:rPr lang="en-US" dirty="0"/>
              <a:t>among whom also we all once conducted ourselves in the lusts of our flesh, fulfilling the desires of the flesh and of the mind, and were by nature children of wrath, just as the others.</a:t>
            </a:r>
          </a:p>
        </p:txBody>
      </p:sp>
    </p:spTree>
    <p:extLst>
      <p:ext uri="{BB962C8B-B14F-4D97-AF65-F5344CB8AC3E}">
        <p14:creationId xmlns:p14="http://schemas.microsoft.com/office/powerpoint/2010/main" val="30861677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dirty="0"/>
              <a:t>My Nature</a:t>
            </a:r>
          </a:p>
          <a:p>
            <a:r>
              <a:rPr lang="en-US" sz="3600" b="1" dirty="0"/>
              <a:t>Why Christ came</a:t>
            </a:r>
          </a:p>
        </p:txBody>
      </p:sp>
      <p:sp>
        <p:nvSpPr>
          <p:cNvPr id="4" name="Content Placeholder 3"/>
          <p:cNvSpPr>
            <a:spLocks noGrp="1"/>
          </p:cNvSpPr>
          <p:nvPr>
            <p:ph sz="half" idx="2"/>
          </p:nvPr>
        </p:nvSpPr>
        <p:spPr>
          <a:xfrm>
            <a:off x="6297558" y="1473200"/>
            <a:ext cx="5435653" cy="5080000"/>
          </a:xfrm>
        </p:spPr>
        <p:txBody>
          <a:bodyPr>
            <a:noAutofit/>
          </a:bodyPr>
          <a:lstStyle/>
          <a:p>
            <a:r>
              <a:rPr lang="en-US" sz="2800" b="1" dirty="0"/>
              <a:t>1 John 3:16 </a:t>
            </a:r>
            <a:r>
              <a:rPr lang="en-US" sz="2800" dirty="0"/>
              <a:t>By this we know love, because He laid down His life for us. And we also ought to lay down </a:t>
            </a:r>
            <a:r>
              <a:rPr lang="en-US" sz="2800" i="1" dirty="0"/>
              <a:t>our</a:t>
            </a:r>
            <a:r>
              <a:rPr lang="en-US" sz="2800" dirty="0"/>
              <a:t> lives for the brethren.</a:t>
            </a:r>
            <a:endParaRPr lang="en-US" sz="2800" b="1" dirty="0"/>
          </a:p>
          <a:p>
            <a:r>
              <a:rPr lang="en-US" sz="2800" b="1" dirty="0"/>
              <a:t>John 10:10 </a:t>
            </a:r>
            <a:r>
              <a:rPr lang="en-US" sz="2800" dirty="0"/>
              <a:t>The thief does not come except to steal, and to kill, and to destroy. I have come that they may have life, and that they may have </a:t>
            </a:r>
            <a:r>
              <a:rPr lang="en-US" sz="2800" i="1" dirty="0"/>
              <a:t>it</a:t>
            </a:r>
            <a:r>
              <a:rPr lang="en-US" sz="2800" dirty="0"/>
              <a:t> more abundantly. </a:t>
            </a:r>
          </a:p>
        </p:txBody>
      </p:sp>
    </p:spTree>
    <p:extLst>
      <p:ext uri="{BB962C8B-B14F-4D97-AF65-F5344CB8AC3E}">
        <p14:creationId xmlns:p14="http://schemas.microsoft.com/office/powerpoint/2010/main" val="871866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dirty="0"/>
              <a:t>My Nature</a:t>
            </a:r>
          </a:p>
          <a:p>
            <a:r>
              <a:rPr lang="en-US" sz="3600" b="1" dirty="0"/>
              <a:t>Why Christ came</a:t>
            </a:r>
          </a:p>
        </p:txBody>
      </p:sp>
      <p:sp>
        <p:nvSpPr>
          <p:cNvPr id="4" name="Content Placeholder 3"/>
          <p:cNvSpPr>
            <a:spLocks noGrp="1"/>
          </p:cNvSpPr>
          <p:nvPr>
            <p:ph sz="half" idx="2"/>
          </p:nvPr>
        </p:nvSpPr>
        <p:spPr/>
        <p:txBody>
          <a:bodyPr>
            <a:noAutofit/>
          </a:bodyPr>
          <a:lstStyle/>
          <a:p>
            <a:r>
              <a:rPr lang="en-US" sz="2800" b="1" dirty="0"/>
              <a:t>John 10:17-18 </a:t>
            </a:r>
            <a:r>
              <a:rPr lang="en-US" sz="2800" baseline="30000" dirty="0"/>
              <a:t>17</a:t>
            </a:r>
            <a:r>
              <a:rPr lang="en-US" sz="2800" dirty="0"/>
              <a:t> Therefore My Father loves Me, because I lay down My life that I may take it again. </a:t>
            </a:r>
            <a:r>
              <a:rPr lang="en-US" sz="2800" baseline="30000" dirty="0"/>
              <a:t>18</a:t>
            </a:r>
            <a:r>
              <a:rPr lang="en-US" sz="2800" dirty="0"/>
              <a:t> No one takes it from Me, but I lay it down of Myself. I have power to lay it down, and I have power to take it again. This command I have received from My Father."</a:t>
            </a:r>
          </a:p>
        </p:txBody>
      </p:sp>
    </p:spTree>
    <p:extLst>
      <p:ext uri="{BB962C8B-B14F-4D97-AF65-F5344CB8AC3E}">
        <p14:creationId xmlns:p14="http://schemas.microsoft.com/office/powerpoint/2010/main" val="17455314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dirty="0"/>
              <a:t>My Nature</a:t>
            </a:r>
          </a:p>
          <a:p>
            <a:r>
              <a:rPr lang="en-US" sz="3600" dirty="0"/>
              <a:t>Why Christ came</a:t>
            </a:r>
          </a:p>
          <a:p>
            <a:r>
              <a:rPr lang="en-US" sz="3600" b="1" dirty="0"/>
              <a:t>Jesus Himself</a:t>
            </a:r>
          </a:p>
        </p:txBody>
      </p:sp>
      <p:sp>
        <p:nvSpPr>
          <p:cNvPr id="4" name="Content Placeholder 3"/>
          <p:cNvSpPr>
            <a:spLocks noGrp="1"/>
          </p:cNvSpPr>
          <p:nvPr>
            <p:ph sz="half" idx="2"/>
          </p:nvPr>
        </p:nvSpPr>
        <p:spPr/>
        <p:txBody>
          <a:bodyPr>
            <a:noAutofit/>
          </a:bodyPr>
          <a:lstStyle/>
          <a:p>
            <a:r>
              <a:rPr lang="en-US" sz="2800" b="1" dirty="0"/>
              <a:t>2 Timothy 1:12 </a:t>
            </a:r>
            <a:r>
              <a:rPr lang="en-US" sz="2800" dirty="0"/>
              <a:t>For this reason I also suffer these things; nevertheless I am not ashamed, </a:t>
            </a:r>
            <a:r>
              <a:rPr lang="en-US" sz="2800" u="sng" dirty="0"/>
              <a:t>for I know whom I have believed </a:t>
            </a:r>
            <a:r>
              <a:rPr lang="en-US" sz="2800" dirty="0"/>
              <a:t>and am persuaded that He is able to keep what I have committed to Him until that Day.</a:t>
            </a:r>
          </a:p>
        </p:txBody>
      </p:sp>
    </p:spTree>
    <p:extLst>
      <p:ext uri="{BB962C8B-B14F-4D97-AF65-F5344CB8AC3E}">
        <p14:creationId xmlns:p14="http://schemas.microsoft.com/office/powerpoint/2010/main" val="12176875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dirty="0"/>
              <a:t>My Nature</a:t>
            </a:r>
          </a:p>
          <a:p>
            <a:r>
              <a:rPr lang="en-US" sz="3600" dirty="0"/>
              <a:t>Why Christ came</a:t>
            </a:r>
          </a:p>
          <a:p>
            <a:r>
              <a:rPr lang="en-US" sz="3600" dirty="0"/>
              <a:t>Jesus Himself</a:t>
            </a:r>
          </a:p>
          <a:p>
            <a:r>
              <a:rPr lang="en-US" sz="3600" b="1" dirty="0"/>
              <a:t>God the Father</a:t>
            </a:r>
          </a:p>
        </p:txBody>
      </p:sp>
      <p:sp>
        <p:nvSpPr>
          <p:cNvPr id="4" name="Content Placeholder 3"/>
          <p:cNvSpPr>
            <a:spLocks noGrp="1"/>
          </p:cNvSpPr>
          <p:nvPr>
            <p:ph sz="half" idx="2"/>
          </p:nvPr>
        </p:nvSpPr>
        <p:spPr/>
        <p:txBody>
          <a:bodyPr>
            <a:noAutofit/>
          </a:bodyPr>
          <a:lstStyle/>
          <a:p>
            <a:r>
              <a:rPr lang="en-US" sz="3200" b="1" dirty="0"/>
              <a:t>John 17:3 </a:t>
            </a:r>
            <a:r>
              <a:rPr lang="en-US" sz="3200" dirty="0"/>
              <a:t>And this is eternal life, that they may know You, the only true God, and Jesus Christ whom You have sent.</a:t>
            </a:r>
          </a:p>
        </p:txBody>
      </p:sp>
    </p:spTree>
    <p:extLst>
      <p:ext uri="{BB962C8B-B14F-4D97-AF65-F5344CB8AC3E}">
        <p14:creationId xmlns:p14="http://schemas.microsoft.com/office/powerpoint/2010/main" val="15495935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dirty="0"/>
              <a:t>My Nature</a:t>
            </a:r>
          </a:p>
          <a:p>
            <a:r>
              <a:rPr lang="en-US" sz="3600" dirty="0"/>
              <a:t>Why Christ came</a:t>
            </a:r>
          </a:p>
          <a:p>
            <a:r>
              <a:rPr lang="en-US" sz="3600" dirty="0"/>
              <a:t>Jesus Himself</a:t>
            </a:r>
          </a:p>
          <a:p>
            <a:r>
              <a:rPr lang="en-US" sz="3600" dirty="0"/>
              <a:t>God the Father</a:t>
            </a:r>
          </a:p>
          <a:p>
            <a:r>
              <a:rPr lang="en-US" sz="3600" b="1" dirty="0"/>
              <a:t>The Holy Spirit</a:t>
            </a:r>
          </a:p>
        </p:txBody>
      </p:sp>
      <p:sp>
        <p:nvSpPr>
          <p:cNvPr id="4" name="Content Placeholder 3"/>
          <p:cNvSpPr>
            <a:spLocks noGrp="1"/>
          </p:cNvSpPr>
          <p:nvPr>
            <p:ph sz="half" idx="2"/>
          </p:nvPr>
        </p:nvSpPr>
        <p:spPr/>
        <p:txBody>
          <a:bodyPr>
            <a:noAutofit/>
          </a:bodyPr>
          <a:lstStyle/>
          <a:p>
            <a:r>
              <a:rPr lang="en-US" sz="3200" b="1" dirty="0"/>
              <a:t>1 John 3:24 </a:t>
            </a:r>
            <a:r>
              <a:rPr lang="en-US" sz="3200" dirty="0"/>
              <a:t>Now he who keeps His commandments abides in Him, and He in him. And by this we know that He abides in us, by the Spirit whom He has given us.</a:t>
            </a:r>
          </a:p>
        </p:txBody>
      </p:sp>
    </p:spTree>
    <p:extLst>
      <p:ext uri="{BB962C8B-B14F-4D97-AF65-F5344CB8AC3E}">
        <p14:creationId xmlns:p14="http://schemas.microsoft.com/office/powerpoint/2010/main" val="36094355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b="1" dirty="0"/>
              <a:t>I have eternal life</a:t>
            </a:r>
          </a:p>
        </p:txBody>
      </p:sp>
      <p:sp>
        <p:nvSpPr>
          <p:cNvPr id="4" name="Content Placeholder 3"/>
          <p:cNvSpPr>
            <a:spLocks noGrp="1"/>
          </p:cNvSpPr>
          <p:nvPr>
            <p:ph sz="half" idx="2"/>
          </p:nvPr>
        </p:nvSpPr>
        <p:spPr/>
        <p:txBody>
          <a:bodyPr>
            <a:noAutofit/>
          </a:bodyPr>
          <a:lstStyle/>
          <a:p>
            <a:r>
              <a:rPr lang="en-US" sz="3200" b="1" dirty="0"/>
              <a:t>1 John 5:13 </a:t>
            </a:r>
            <a:r>
              <a:rPr lang="en-US" sz="3200" dirty="0"/>
              <a:t>These things I have written to you who believe in the name of the Son of God, </a:t>
            </a:r>
            <a:r>
              <a:rPr lang="en-US" sz="3200" u="sng" dirty="0"/>
              <a:t>that you may know that you have eternal life</a:t>
            </a:r>
            <a:r>
              <a:rPr lang="en-US" sz="3200" dirty="0"/>
              <a:t>, and that you may </a:t>
            </a:r>
            <a:r>
              <a:rPr lang="en-US" sz="3200" i="1" dirty="0"/>
              <a:t>continue to</a:t>
            </a:r>
            <a:r>
              <a:rPr lang="en-US" sz="3200" dirty="0"/>
              <a:t> believe in the name of the Son of God. </a:t>
            </a:r>
          </a:p>
        </p:txBody>
      </p:sp>
    </p:spTree>
    <p:extLst>
      <p:ext uri="{BB962C8B-B14F-4D97-AF65-F5344CB8AC3E}">
        <p14:creationId xmlns:p14="http://schemas.microsoft.com/office/powerpoint/2010/main" val="1010643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It is worth knowing - - -</a:t>
            </a:r>
          </a:p>
        </p:txBody>
      </p:sp>
      <p:sp>
        <p:nvSpPr>
          <p:cNvPr id="3" name="Content Placeholder 2"/>
          <p:cNvSpPr>
            <a:spLocks noGrp="1"/>
          </p:cNvSpPr>
          <p:nvPr>
            <p:ph sz="half" idx="1"/>
          </p:nvPr>
        </p:nvSpPr>
        <p:spPr/>
        <p:txBody>
          <a:bodyPr>
            <a:normAutofit/>
          </a:bodyPr>
          <a:lstStyle/>
          <a:p>
            <a:r>
              <a:rPr lang="en-US" sz="3600" dirty="0"/>
              <a:t>I have eternal life</a:t>
            </a:r>
          </a:p>
          <a:p>
            <a:r>
              <a:rPr lang="en-US" sz="3600" b="1" dirty="0"/>
              <a:t>I will never die</a:t>
            </a:r>
          </a:p>
        </p:txBody>
      </p:sp>
      <p:sp>
        <p:nvSpPr>
          <p:cNvPr id="4" name="Content Placeholder 3"/>
          <p:cNvSpPr>
            <a:spLocks noGrp="1"/>
          </p:cNvSpPr>
          <p:nvPr>
            <p:ph sz="half" idx="2"/>
          </p:nvPr>
        </p:nvSpPr>
        <p:spPr>
          <a:xfrm>
            <a:off x="6297559" y="1701800"/>
            <a:ext cx="4977104" cy="4470400"/>
          </a:xfrm>
        </p:spPr>
        <p:txBody>
          <a:bodyPr>
            <a:noAutofit/>
          </a:bodyPr>
          <a:lstStyle/>
          <a:p>
            <a:r>
              <a:rPr lang="en-US" sz="3200" b="1" dirty="0"/>
              <a:t>John 11:25-26 </a:t>
            </a:r>
            <a:r>
              <a:rPr lang="en-US" b="1" baseline="30000" dirty="0"/>
              <a:t>25</a:t>
            </a:r>
            <a:r>
              <a:rPr lang="en-US" sz="3200" dirty="0"/>
              <a:t> Jesus said to her, "I am the resurrection and the life. He who believes in Me, though he may die, he shall live. </a:t>
            </a:r>
            <a:r>
              <a:rPr lang="en-US" sz="3200" b="1" baseline="30000" dirty="0"/>
              <a:t>26</a:t>
            </a:r>
            <a:r>
              <a:rPr lang="en-US" sz="3200" dirty="0"/>
              <a:t> And </a:t>
            </a:r>
            <a:r>
              <a:rPr lang="en-US" sz="3200" u="sng" dirty="0"/>
              <a:t>whoever lives and believes in Me shall never die</a:t>
            </a:r>
            <a:r>
              <a:rPr lang="en-US" sz="3200" dirty="0"/>
              <a:t>. Do you believe this?"</a:t>
            </a:r>
          </a:p>
        </p:txBody>
      </p:sp>
    </p:spTree>
    <p:extLst>
      <p:ext uri="{BB962C8B-B14F-4D97-AF65-F5344CB8AC3E}">
        <p14:creationId xmlns:p14="http://schemas.microsoft.com/office/powerpoint/2010/main" val="11095121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725</Words>
  <Application>Microsoft Office PowerPoint</Application>
  <PresentationFormat>Custom</PresentationFormat>
  <Paragraphs>63</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Class open house presentation</vt:lpstr>
      <vt:lpstr>Some Things  Worth Knowing</vt:lpstr>
      <vt:lpstr>It is worth knowing - - -</vt:lpstr>
      <vt:lpstr>It is worth knowing - - -</vt:lpstr>
      <vt:lpstr>It is worth knowing - - -</vt:lpstr>
      <vt:lpstr>It is worth knowing - - -</vt:lpstr>
      <vt:lpstr>It is worth knowing - - -</vt:lpstr>
      <vt:lpstr>It is worth knowing - - -</vt:lpstr>
      <vt:lpstr>It is worth knowing - - -</vt:lpstr>
      <vt:lpstr>It is worth knowing - - -</vt:lpstr>
      <vt:lpstr>It is worth knowing - - -</vt:lpstr>
      <vt:lpstr>It is worth knowing - - -</vt:lpstr>
      <vt:lpstr>It is worth knowing - - -</vt:lpstr>
      <vt:lpstr>It is worth knowing - -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2016-11-15T20:06:28Z</dcterms:created>
  <dcterms:modified xsi:type="dcterms:W3CDTF">2016-12-15T15:06:06Z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