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ECE8965-9C0D-44F8-809D-30CC0487EC97}" v="5" dt="2023-06-10T13:30:04.5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ccount Update" userId="d66a401e1e7a39bf" providerId="LiveId" clId="{5ECE8965-9C0D-44F8-809D-30CC0487EC97}"/>
    <pc:docChg chg="undo custSel addSld delSld modSld modMainMaster">
      <pc:chgData name="Account Update" userId="d66a401e1e7a39bf" providerId="LiveId" clId="{5ECE8965-9C0D-44F8-809D-30CC0487EC97}" dt="2023-06-10T13:43:54.615" v="66" actId="47"/>
      <pc:docMkLst>
        <pc:docMk/>
      </pc:docMkLst>
      <pc:sldChg chg="modSp mod modTransition">
        <pc:chgData name="Account Update" userId="d66a401e1e7a39bf" providerId="LiveId" clId="{5ECE8965-9C0D-44F8-809D-30CC0487EC97}" dt="2023-06-10T13:43:40.225" v="57" actId="20577"/>
        <pc:sldMkLst>
          <pc:docMk/>
          <pc:sldMk cId="2680334662" sldId="256"/>
        </pc:sldMkLst>
        <pc:spChg chg="mod">
          <ac:chgData name="Account Update" userId="d66a401e1e7a39bf" providerId="LiveId" clId="{5ECE8965-9C0D-44F8-809D-30CC0487EC97}" dt="2023-06-10T13:43:40.225" v="57" actId="20577"/>
          <ac:spMkLst>
            <pc:docMk/>
            <pc:sldMk cId="2680334662" sldId="256"/>
            <ac:spMk id="3" creationId="{1783DA2F-E996-1E85-DDC3-CCD25D8912CC}"/>
          </ac:spMkLst>
        </pc:spChg>
      </pc:sldChg>
      <pc:sldChg chg="delSp modSp add del mod modTransition">
        <pc:chgData name="Account Update" userId="d66a401e1e7a39bf" providerId="LiveId" clId="{5ECE8965-9C0D-44F8-809D-30CC0487EC97}" dt="2023-06-10T13:43:54.615" v="66" actId="47"/>
        <pc:sldMkLst>
          <pc:docMk/>
          <pc:sldMk cId="974843220" sldId="257"/>
        </pc:sldMkLst>
        <pc:spChg chg="mod">
          <ac:chgData name="Account Update" userId="d66a401e1e7a39bf" providerId="LiveId" clId="{5ECE8965-9C0D-44F8-809D-30CC0487EC97}" dt="2023-06-10T13:28:57.674" v="4" actId="27636"/>
          <ac:spMkLst>
            <pc:docMk/>
            <pc:sldMk cId="974843220" sldId="257"/>
            <ac:spMk id="3" creationId="{9DC22403-25FC-EF84-CC91-F81C439B7565}"/>
          </ac:spMkLst>
        </pc:spChg>
        <pc:picChg chg="del">
          <ac:chgData name="Account Update" userId="d66a401e1e7a39bf" providerId="LiveId" clId="{5ECE8965-9C0D-44F8-809D-30CC0487EC97}" dt="2023-06-10T13:28:27.978" v="1" actId="478"/>
          <ac:picMkLst>
            <pc:docMk/>
            <pc:sldMk cId="974843220" sldId="257"/>
            <ac:picMk id="2050" creationId="{4C2122E3-E5A2-FEE0-3378-C53817C95C76}"/>
          </ac:picMkLst>
        </pc:picChg>
      </pc:sldChg>
      <pc:sldChg chg="add del modTransition">
        <pc:chgData name="Account Update" userId="d66a401e1e7a39bf" providerId="LiveId" clId="{5ECE8965-9C0D-44F8-809D-30CC0487EC97}" dt="2023-06-10T13:43:51.405" v="65" actId="47"/>
        <pc:sldMkLst>
          <pc:docMk/>
          <pc:sldMk cId="2771342431" sldId="258"/>
        </pc:sldMkLst>
      </pc:sldChg>
      <pc:sldChg chg="add del modTransition">
        <pc:chgData name="Account Update" userId="d66a401e1e7a39bf" providerId="LiveId" clId="{5ECE8965-9C0D-44F8-809D-30CC0487EC97}" dt="2023-06-10T13:43:49.927" v="64" actId="47"/>
        <pc:sldMkLst>
          <pc:docMk/>
          <pc:sldMk cId="4106521323" sldId="259"/>
        </pc:sldMkLst>
      </pc:sldChg>
      <pc:sldChg chg="add del modTransition">
        <pc:chgData name="Account Update" userId="d66a401e1e7a39bf" providerId="LiveId" clId="{5ECE8965-9C0D-44F8-809D-30CC0487EC97}" dt="2023-06-10T13:43:46.987" v="63" actId="47"/>
        <pc:sldMkLst>
          <pc:docMk/>
          <pc:sldMk cId="224075894" sldId="260"/>
        </pc:sldMkLst>
      </pc:sldChg>
      <pc:sldChg chg="add del modTransition">
        <pc:chgData name="Account Update" userId="d66a401e1e7a39bf" providerId="LiveId" clId="{5ECE8965-9C0D-44F8-809D-30CC0487EC97}" dt="2023-06-10T13:43:45.558" v="62" actId="47"/>
        <pc:sldMkLst>
          <pc:docMk/>
          <pc:sldMk cId="405148530" sldId="261"/>
        </pc:sldMkLst>
      </pc:sldChg>
      <pc:sldChg chg="add del modTransition">
        <pc:chgData name="Account Update" userId="d66a401e1e7a39bf" providerId="LiveId" clId="{5ECE8965-9C0D-44F8-809D-30CC0487EC97}" dt="2023-06-10T13:43:44.851" v="61" actId="47"/>
        <pc:sldMkLst>
          <pc:docMk/>
          <pc:sldMk cId="1348565772" sldId="262"/>
        </pc:sldMkLst>
      </pc:sldChg>
      <pc:sldChg chg="add del modTransition">
        <pc:chgData name="Account Update" userId="d66a401e1e7a39bf" providerId="LiveId" clId="{5ECE8965-9C0D-44F8-809D-30CC0487EC97}" dt="2023-06-10T13:43:44.127" v="60" actId="47"/>
        <pc:sldMkLst>
          <pc:docMk/>
          <pc:sldMk cId="2031929514" sldId="263"/>
        </pc:sldMkLst>
      </pc:sldChg>
      <pc:sldChg chg="add del modTransition">
        <pc:chgData name="Account Update" userId="d66a401e1e7a39bf" providerId="LiveId" clId="{5ECE8965-9C0D-44F8-809D-30CC0487EC97}" dt="2023-06-10T13:43:43.248" v="59" actId="47"/>
        <pc:sldMkLst>
          <pc:docMk/>
          <pc:sldMk cId="2162241912" sldId="264"/>
        </pc:sldMkLst>
      </pc:sldChg>
      <pc:sldChg chg="add del modTransition">
        <pc:chgData name="Account Update" userId="d66a401e1e7a39bf" providerId="LiveId" clId="{5ECE8965-9C0D-44F8-809D-30CC0487EC97}" dt="2023-06-10T13:43:41.436" v="58" actId="47"/>
        <pc:sldMkLst>
          <pc:docMk/>
          <pc:sldMk cId="35271755" sldId="265"/>
        </pc:sldMkLst>
      </pc:sldChg>
      <pc:sldChg chg="modSp mod modTransition">
        <pc:chgData name="Account Update" userId="d66a401e1e7a39bf" providerId="LiveId" clId="{5ECE8965-9C0D-44F8-809D-30CC0487EC97}" dt="2023-06-10T13:36:20.850" v="19" actId="20577"/>
        <pc:sldMkLst>
          <pc:docMk/>
          <pc:sldMk cId="1609342773" sldId="266"/>
        </pc:sldMkLst>
        <pc:spChg chg="mod">
          <ac:chgData name="Account Update" userId="d66a401e1e7a39bf" providerId="LiveId" clId="{5ECE8965-9C0D-44F8-809D-30CC0487EC97}" dt="2023-06-10T13:36:20.850" v="19" actId="20577"/>
          <ac:spMkLst>
            <pc:docMk/>
            <pc:sldMk cId="1609342773" sldId="266"/>
            <ac:spMk id="3" creationId="{A11197C4-0696-A50C-B966-B2C20D316FED}"/>
          </ac:spMkLst>
        </pc:spChg>
      </pc:sldChg>
      <pc:sldMasterChg chg="modTransition modSldLayout">
        <pc:chgData name="Account Update" userId="d66a401e1e7a39bf" providerId="LiveId" clId="{5ECE8965-9C0D-44F8-809D-30CC0487EC97}" dt="2023-06-10T13:30:04.582" v="7"/>
        <pc:sldMasterMkLst>
          <pc:docMk/>
          <pc:sldMasterMk cId="3954372144" sldId="2147483648"/>
        </pc:sldMasterMkLst>
        <pc:sldLayoutChg chg="modTransition">
          <pc:chgData name="Account Update" userId="d66a401e1e7a39bf" providerId="LiveId" clId="{5ECE8965-9C0D-44F8-809D-30CC0487EC97}" dt="2023-06-10T13:30:04.582" v="7"/>
          <pc:sldLayoutMkLst>
            <pc:docMk/>
            <pc:sldMasterMk cId="3954372144" sldId="2147483648"/>
            <pc:sldLayoutMk cId="1739890107" sldId="2147483649"/>
          </pc:sldLayoutMkLst>
        </pc:sldLayoutChg>
        <pc:sldLayoutChg chg="modTransition">
          <pc:chgData name="Account Update" userId="d66a401e1e7a39bf" providerId="LiveId" clId="{5ECE8965-9C0D-44F8-809D-30CC0487EC97}" dt="2023-06-10T13:30:04.582" v="7"/>
          <pc:sldLayoutMkLst>
            <pc:docMk/>
            <pc:sldMasterMk cId="3954372144" sldId="2147483648"/>
            <pc:sldLayoutMk cId="735236263" sldId="2147483650"/>
          </pc:sldLayoutMkLst>
        </pc:sldLayoutChg>
        <pc:sldLayoutChg chg="modTransition">
          <pc:chgData name="Account Update" userId="d66a401e1e7a39bf" providerId="LiveId" clId="{5ECE8965-9C0D-44F8-809D-30CC0487EC97}" dt="2023-06-10T13:30:04.582" v="7"/>
          <pc:sldLayoutMkLst>
            <pc:docMk/>
            <pc:sldMasterMk cId="3954372144" sldId="2147483648"/>
            <pc:sldLayoutMk cId="2394903443" sldId="2147483651"/>
          </pc:sldLayoutMkLst>
        </pc:sldLayoutChg>
        <pc:sldLayoutChg chg="modTransition">
          <pc:chgData name="Account Update" userId="d66a401e1e7a39bf" providerId="LiveId" clId="{5ECE8965-9C0D-44F8-809D-30CC0487EC97}" dt="2023-06-10T13:30:04.582" v="7"/>
          <pc:sldLayoutMkLst>
            <pc:docMk/>
            <pc:sldMasterMk cId="3954372144" sldId="2147483648"/>
            <pc:sldLayoutMk cId="2271344583" sldId="2147483652"/>
          </pc:sldLayoutMkLst>
        </pc:sldLayoutChg>
        <pc:sldLayoutChg chg="modTransition">
          <pc:chgData name="Account Update" userId="d66a401e1e7a39bf" providerId="LiveId" clId="{5ECE8965-9C0D-44F8-809D-30CC0487EC97}" dt="2023-06-10T13:30:04.582" v="7"/>
          <pc:sldLayoutMkLst>
            <pc:docMk/>
            <pc:sldMasterMk cId="3954372144" sldId="2147483648"/>
            <pc:sldLayoutMk cId="1523959889" sldId="2147483653"/>
          </pc:sldLayoutMkLst>
        </pc:sldLayoutChg>
        <pc:sldLayoutChg chg="modTransition">
          <pc:chgData name="Account Update" userId="d66a401e1e7a39bf" providerId="LiveId" clId="{5ECE8965-9C0D-44F8-809D-30CC0487EC97}" dt="2023-06-10T13:30:04.582" v="7"/>
          <pc:sldLayoutMkLst>
            <pc:docMk/>
            <pc:sldMasterMk cId="3954372144" sldId="2147483648"/>
            <pc:sldLayoutMk cId="3206998037" sldId="2147483654"/>
          </pc:sldLayoutMkLst>
        </pc:sldLayoutChg>
        <pc:sldLayoutChg chg="modTransition">
          <pc:chgData name="Account Update" userId="d66a401e1e7a39bf" providerId="LiveId" clId="{5ECE8965-9C0D-44F8-809D-30CC0487EC97}" dt="2023-06-10T13:30:04.582" v="7"/>
          <pc:sldLayoutMkLst>
            <pc:docMk/>
            <pc:sldMasterMk cId="3954372144" sldId="2147483648"/>
            <pc:sldLayoutMk cId="3173341043" sldId="2147483655"/>
          </pc:sldLayoutMkLst>
        </pc:sldLayoutChg>
        <pc:sldLayoutChg chg="modTransition">
          <pc:chgData name="Account Update" userId="d66a401e1e7a39bf" providerId="LiveId" clId="{5ECE8965-9C0D-44F8-809D-30CC0487EC97}" dt="2023-06-10T13:30:04.582" v="7"/>
          <pc:sldLayoutMkLst>
            <pc:docMk/>
            <pc:sldMasterMk cId="3954372144" sldId="2147483648"/>
            <pc:sldLayoutMk cId="1968194889" sldId="2147483656"/>
          </pc:sldLayoutMkLst>
        </pc:sldLayoutChg>
        <pc:sldLayoutChg chg="modTransition">
          <pc:chgData name="Account Update" userId="d66a401e1e7a39bf" providerId="LiveId" clId="{5ECE8965-9C0D-44F8-809D-30CC0487EC97}" dt="2023-06-10T13:30:04.582" v="7"/>
          <pc:sldLayoutMkLst>
            <pc:docMk/>
            <pc:sldMasterMk cId="3954372144" sldId="2147483648"/>
            <pc:sldLayoutMk cId="2987617235" sldId="2147483657"/>
          </pc:sldLayoutMkLst>
        </pc:sldLayoutChg>
        <pc:sldLayoutChg chg="modTransition">
          <pc:chgData name="Account Update" userId="d66a401e1e7a39bf" providerId="LiveId" clId="{5ECE8965-9C0D-44F8-809D-30CC0487EC97}" dt="2023-06-10T13:30:04.582" v="7"/>
          <pc:sldLayoutMkLst>
            <pc:docMk/>
            <pc:sldMasterMk cId="3954372144" sldId="2147483648"/>
            <pc:sldLayoutMk cId="4278843405" sldId="2147483658"/>
          </pc:sldLayoutMkLst>
        </pc:sldLayoutChg>
        <pc:sldLayoutChg chg="modTransition">
          <pc:chgData name="Account Update" userId="d66a401e1e7a39bf" providerId="LiveId" clId="{5ECE8965-9C0D-44F8-809D-30CC0487EC97}" dt="2023-06-10T13:30:04.582" v="7"/>
          <pc:sldLayoutMkLst>
            <pc:docMk/>
            <pc:sldMasterMk cId="3954372144" sldId="2147483648"/>
            <pc:sldLayoutMk cId="3719572084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FFB0B7-C98E-2A94-FBB5-DEF2BF206D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AB9129-44FB-6F06-33B8-A29547E358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8437C2-56B9-A710-336F-19552D64F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2CA27-6410-435D-A74F-462A7E9895E1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B7E6A4-F2B1-A1E2-3320-4FD44C557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26759A-2489-FA52-1CD6-89B4C024F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35EB0-0364-4F98-8CE5-DD5F5B8284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890107"/>
      </p:ext>
    </p:extLst>
  </p:cSld>
  <p:clrMapOvr>
    <a:masterClrMapping/>
  </p:clrMapOvr>
  <p:transition spd="slow">
    <p:comb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40D0FF-509D-E09F-7D8F-CD51A7ACC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9F0AB0-3A27-1A5D-F43A-2034494FCA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1E2802-424C-6208-B18E-352243D5E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2CA27-6410-435D-A74F-462A7E9895E1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7D2EF0-B136-B2BD-7840-4E20CFC5B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E2B690-55A8-A44E-EFF9-BF8066096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35EB0-0364-4F98-8CE5-DD5F5B8284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843405"/>
      </p:ext>
    </p:extLst>
  </p:cSld>
  <p:clrMapOvr>
    <a:masterClrMapping/>
  </p:clrMapOvr>
  <p:transition spd="slow">
    <p:comb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582C8C6-3E36-B4BA-7D37-8C68E2F2B2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9A0303-8B5D-190A-C21B-712928434E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AC2ADD-24F5-A88A-5437-A3E00B5309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2CA27-6410-435D-A74F-462A7E9895E1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9ECFAC-1B10-F51C-08B8-9AF070C7C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617734-42D1-17C5-6239-60BC158A7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35EB0-0364-4F98-8CE5-DD5F5B8284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572084"/>
      </p:ext>
    </p:extLst>
  </p:cSld>
  <p:clrMapOvr>
    <a:masterClrMapping/>
  </p:clrMapOvr>
  <p:transition spd="slow">
    <p:comb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307FF-89CF-CCF2-C660-2E1C6BFBB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A2961-EEF3-8941-DEC7-EC0F52D453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DEAC9F-1DF5-7A28-A1F8-F6D79A6BE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2CA27-6410-435D-A74F-462A7E9895E1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935D36-D5E9-9559-721A-6381452FD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36D228-88AD-6457-D71A-ACB1754BE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35EB0-0364-4F98-8CE5-DD5F5B8284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236263"/>
      </p:ext>
    </p:extLst>
  </p:cSld>
  <p:clrMapOvr>
    <a:masterClrMapping/>
  </p:clrMapOvr>
  <p:transition spd="slow">
    <p:comb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4BC78-8EA1-6809-E68F-203C05601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084100-8517-4762-5224-0AB17D4343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AEBE20-2613-B5EF-CFFA-D1591413A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2CA27-6410-435D-A74F-462A7E9895E1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A7ECDE-18E1-38AF-2A64-F75F5707D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2BD204-908C-1C7C-5697-420E817AC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35EB0-0364-4F98-8CE5-DD5F5B8284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903443"/>
      </p:ext>
    </p:extLst>
  </p:cSld>
  <p:clrMapOvr>
    <a:masterClrMapping/>
  </p:clrMapOvr>
  <p:transition spd="slow"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AEDE2-D8A1-C6D0-D8E1-43656F2AB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E52B3F-2F1F-54D6-D1FB-C079013546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1E32BC-9A20-6EC5-C4D9-36094C721B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83061D-3D41-CBED-6C42-89D1F0B8C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2CA27-6410-435D-A74F-462A7E9895E1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8B1048-2B91-20CC-079D-A64764E01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A4B0EB-518F-7294-7769-8D2A84D55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35EB0-0364-4F98-8CE5-DD5F5B8284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344583"/>
      </p:ext>
    </p:extLst>
  </p:cSld>
  <p:clrMapOvr>
    <a:masterClrMapping/>
  </p:clrMapOvr>
  <p:transition spd="slow"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98494-5395-B68A-DC70-6AFFF6EE4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28664E-9D9D-DE0A-2D59-E48A8A7E1D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C6126A-8402-4AA8-9D6A-4F7836E1ED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FFB197F-14BF-3C93-B01E-73286E4D6F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1DEF944-DD2E-2B18-1952-1794D3E02C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FDCE85-3FB7-82B5-E0EF-C784D54A3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2CA27-6410-435D-A74F-462A7E9895E1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3113574-1338-3EEB-E1D5-545DA05D0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6DF74E-6027-CE80-530F-C9CCF28F8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35EB0-0364-4F98-8CE5-DD5F5B8284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959889"/>
      </p:ext>
    </p:extLst>
  </p:cSld>
  <p:clrMapOvr>
    <a:masterClrMapping/>
  </p:clrMapOvr>
  <p:transition spd="slow"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707468-9B32-6822-7482-DF7B012385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C7B5DF-6A59-9C79-6C7B-85294FE04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2CA27-6410-435D-A74F-462A7E9895E1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47376A-2017-9DA4-8FDC-D44E5EC0C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FA8A42-9308-337F-1F41-D7DEDDFCF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35EB0-0364-4F98-8CE5-DD5F5B8284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998037"/>
      </p:ext>
    </p:extLst>
  </p:cSld>
  <p:clrMapOvr>
    <a:masterClrMapping/>
  </p:clrMapOvr>
  <p:transition spd="slow"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23A15E-D4A7-2AD1-3608-3C019F4C5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2CA27-6410-435D-A74F-462A7E9895E1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E553DCC-5C57-EBA4-5D2F-53D0A1199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C1504D-C0C1-3F66-224A-4040AFDBD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35EB0-0364-4F98-8CE5-DD5F5B8284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341043"/>
      </p:ext>
    </p:extLst>
  </p:cSld>
  <p:clrMapOvr>
    <a:masterClrMapping/>
  </p:clrMapOvr>
  <p:transition spd="slow"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DE2F77-41A6-6AE4-22AC-DB29282F0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F14B18-8ED8-5058-97DF-059A284C92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229950-844A-BB9E-8263-A70089CC87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6A4FA0-2A0C-A6FA-4577-31FC09EF2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2CA27-6410-435D-A74F-462A7E9895E1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7F26C0-5E3F-181A-025B-33F8782B2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B812B1-C0AA-57C4-7A5C-4175E783A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35EB0-0364-4F98-8CE5-DD5F5B8284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194889"/>
      </p:ext>
    </p:extLst>
  </p:cSld>
  <p:clrMapOvr>
    <a:masterClrMapping/>
  </p:clrMapOvr>
  <p:transition spd="slow"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12A44-69FA-335C-83E0-0C97437F1B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0855A70-7E02-FE12-C63A-6277D8C048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8178B9-002B-E770-DD0D-D4ED0A9E28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241BE4-A92F-EC84-EB52-7EC0BA573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2CA27-6410-435D-A74F-462A7E9895E1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59FA75-B5E4-7D37-9D72-167BEED86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51D81D-1B62-396A-50DE-56F24E16D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35EB0-0364-4F98-8CE5-DD5F5B8284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617235"/>
      </p:ext>
    </p:extLst>
  </p:cSld>
  <p:clrMapOvr>
    <a:masterClrMapping/>
  </p:clrMapOvr>
  <p:transition spd="slow">
    <p:comb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A14C6BE-3EC9-DC08-FC5D-F75B868975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36FED9-F1E1-0A82-9FED-CD6D673404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633C68-415C-2BD8-B741-7FF76B0A6C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B2CA27-6410-435D-A74F-462A7E9895E1}" type="datetimeFigureOut">
              <a:rPr lang="en-US" smtClean="0"/>
              <a:t>6/10/2023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9B7F5E-0E10-67C2-1111-8CC4EE323D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09CB77-1039-7388-09FF-B49A709626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35EB0-0364-4F98-8CE5-DD5F5B8284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372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comb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ields With Crops : Crops National Geographic Society / The field ...">
            <a:extLst>
              <a:ext uri="{FF2B5EF4-FFF2-40B4-BE49-F238E27FC236}">
                <a16:creationId xmlns:a16="http://schemas.microsoft.com/office/drawing/2014/main" id="{8FF5D6C3-6290-E956-98C6-4915253AE3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96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4FA3EDE-859F-D738-7BD7-3CB033DB3D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42936" y="1122364"/>
            <a:ext cx="5725064" cy="12499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rial Rounded MT Bold" panose="020F0704030504030204" pitchFamily="34" charset="0"/>
              </a:rPr>
              <a:t>SOIL TESTING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83DA2F-E996-1E85-DDC3-CCD25D8912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589916"/>
            <a:ext cx="9144000" cy="974785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THE PARABLE OF SOILS</a:t>
            </a:r>
          </a:p>
          <a:p>
            <a:r>
              <a:rPr lang="en-US" sz="32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MATT. 13; MARK 4; LUKE 8</a:t>
            </a:r>
          </a:p>
        </p:txBody>
      </p:sp>
    </p:spTree>
    <p:extLst>
      <p:ext uri="{BB962C8B-B14F-4D97-AF65-F5344CB8AC3E}">
        <p14:creationId xmlns:p14="http://schemas.microsoft.com/office/powerpoint/2010/main" val="2680334662"/>
      </p:ext>
    </p:extLst>
  </p:cSld>
  <p:clrMapOvr>
    <a:masterClrMapping/>
  </p:clrMapOvr>
  <p:transition spd="slow">
    <p:comb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81CADE-3D98-10D0-0518-35C37A618A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I have a choice about which soil I am!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1197C4-0696-A50C-B966-B2C20D316F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25625"/>
            <a:ext cx="10725726" cy="4351338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sz="4000" b="1" u="sng" dirty="0">
                <a:solidFill>
                  <a:schemeClr val="bg1"/>
                </a:solidFill>
              </a:rPr>
              <a:t>Pathway</a:t>
            </a:r>
          </a:p>
          <a:p>
            <a:r>
              <a:rPr lang="en-US" sz="2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Why do some not receive the Word?</a:t>
            </a:r>
          </a:p>
          <a:p>
            <a:r>
              <a:rPr lang="en-US" sz="2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5. Procrastinate, not now, maybe later</a:t>
            </a:r>
          </a:p>
          <a:p>
            <a:pPr marR="0" algn="l" rtl="0"/>
            <a:r>
              <a:rPr lang="en-US" sz="24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(Jas 4:13)  Come now, you who say, "Today or tomorrow we will go to such and such a city, spend a year there, buy and sell, and make a profit";</a:t>
            </a:r>
          </a:p>
          <a:p>
            <a:pPr marR="0" algn="l" rtl="0"/>
            <a:r>
              <a:rPr lang="en-US" sz="24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(Jas 4:14)  whereas you do not know what </a:t>
            </a:r>
            <a:r>
              <a:rPr lang="en-US" sz="2400" b="0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will happen</a:t>
            </a:r>
            <a:r>
              <a:rPr lang="en-US" sz="24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tomorrow. For what </a:t>
            </a:r>
            <a:r>
              <a:rPr lang="en-US" sz="2400" b="0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is</a:t>
            </a:r>
            <a:r>
              <a:rPr lang="en-US" sz="24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your life? It is even a vapor that appears for a little time and then vanishes away.</a:t>
            </a:r>
          </a:p>
          <a:p>
            <a:pPr marR="0" algn="l" rtl="0"/>
            <a:r>
              <a:rPr lang="en-US" sz="24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(Jas 4:15)  Instead you </a:t>
            </a:r>
            <a:r>
              <a:rPr lang="en-US" sz="2400" b="0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ought</a:t>
            </a:r>
            <a:r>
              <a:rPr lang="en-US" sz="24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to say, "If the Lord wills, we shall live and do this or that."</a:t>
            </a:r>
          </a:p>
          <a:p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71755"/>
      </p:ext>
    </p:extLst>
  </p:cSld>
  <p:clrMapOvr>
    <a:masterClrMapping/>
  </p:clrMapOvr>
  <p:transition spd="slow">
    <p:comb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81CADE-3D98-10D0-0518-35C37A618A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1197C4-0696-A50C-B966-B2C20D316F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25625"/>
            <a:ext cx="10725726" cy="4351338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We all begin as hard, packed soil.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</a:rPr>
              <a:t>All that we now understand, at one time we didn’t understand.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</a:rPr>
              <a:t>All that we believe, we once did not believe.</a:t>
            </a:r>
          </a:p>
          <a:p>
            <a:pPr algn="ctr"/>
            <a:endParaRPr lang="en-US" sz="3600" b="1" dirty="0">
              <a:solidFill>
                <a:schemeClr val="bg1"/>
              </a:solidFill>
            </a:endParaRPr>
          </a:p>
          <a:p>
            <a:pPr algn="ctr"/>
            <a:r>
              <a:rPr lang="en-US" sz="3600" b="1" dirty="0">
                <a:solidFill>
                  <a:schemeClr val="bg1"/>
                </a:solidFill>
              </a:rPr>
              <a:t>Are you ready to be responsive to the seed (Word of God) today?</a:t>
            </a:r>
          </a:p>
        </p:txBody>
      </p:sp>
    </p:spTree>
    <p:extLst>
      <p:ext uri="{BB962C8B-B14F-4D97-AF65-F5344CB8AC3E}">
        <p14:creationId xmlns:p14="http://schemas.microsoft.com/office/powerpoint/2010/main" val="1609342773"/>
      </p:ext>
    </p:extLst>
  </p:cSld>
  <p:clrMapOvr>
    <a:masterClrMapping/>
  </p:clrMapOvr>
  <p:transition spd="slow">
    <p:comb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3922FF-DC12-4E8E-CB19-9F7F246D4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Jesus used stories to communicate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C22403-25FC-EF84-CC91-F81C439B75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328564" cy="4351338"/>
          </a:xfrm>
          <a:solidFill>
            <a:schemeClr val="accent6">
              <a:lumMod val="50000"/>
            </a:schemeClr>
          </a:solidFill>
        </p:spPr>
        <p:txBody>
          <a:bodyPr>
            <a:normAutofit lnSpcReduction="10000"/>
          </a:bodyPr>
          <a:lstStyle/>
          <a:p>
            <a:pPr marR="0" algn="l" rtl="0"/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Parable = to lay beside, to compare, to use the known to explain the unknown</a:t>
            </a:r>
          </a:p>
          <a:p>
            <a:pPr marR="0" algn="l" rtl="0"/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(Mar 4:33)  And with many such parables He spoke the word to them as they were able to hear </a:t>
            </a:r>
            <a:r>
              <a:rPr lang="en-US" b="0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it.</a:t>
            </a:r>
            <a:endParaRPr lang="en-US" b="0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R="0" algn="l" rtl="0"/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(Mar 4:34)  But without a parable He did not speak to them. And when they were alone, He explained all things to His disciples.</a:t>
            </a:r>
          </a:p>
          <a:p>
            <a:pPr marR="0" algn="l" rtl="0"/>
            <a:endParaRPr lang="en-US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pPr marR="0" algn="l" rtl="0"/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Sometimes the apostles did not understand the message behind the parable.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4843220"/>
      </p:ext>
    </p:extLst>
  </p:cSld>
  <p:clrMapOvr>
    <a:masterClrMapping/>
  </p:clrMapOvr>
  <p:transition spd="slow">
    <p:comb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85C09-08E3-3867-C308-8A4F41C434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Seed is good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6F6F81-3B09-F8C6-AF12-C8989FD6C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807036" cy="4351338"/>
          </a:xfrm>
        </p:spPr>
        <p:txBody>
          <a:bodyPr>
            <a:normAutofit/>
          </a:bodyPr>
          <a:lstStyle/>
          <a:p>
            <a:r>
              <a:rPr lang="en-US" sz="32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</a:t>
            </a:r>
            <a:r>
              <a:rPr lang="en-US" sz="3200" b="0" i="0" u="none" strike="noStrike" baseline="0" dirty="0" err="1">
                <a:solidFill>
                  <a:schemeClr val="bg1"/>
                </a:solidFill>
                <a:latin typeface="Verdana" panose="020B0604030504040204" pitchFamily="34" charset="0"/>
              </a:rPr>
              <a:t>Luk</a:t>
            </a:r>
            <a:r>
              <a:rPr lang="en-US" sz="32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8:11)  "Now the parable is this: The seed is the word of God.</a:t>
            </a:r>
          </a:p>
          <a:p>
            <a:endParaRPr lang="en-US" sz="3200" dirty="0">
              <a:solidFill>
                <a:schemeClr val="bg1"/>
              </a:solidFill>
            </a:endParaRPr>
          </a:p>
          <a:p>
            <a:r>
              <a:rPr lang="en-US" sz="3200" dirty="0">
                <a:solidFill>
                  <a:schemeClr val="bg1"/>
                </a:solidFill>
              </a:rPr>
              <a:t>The fields were usually small.</a:t>
            </a:r>
          </a:p>
          <a:p>
            <a:r>
              <a:rPr lang="en-US" sz="3200" dirty="0">
                <a:solidFill>
                  <a:schemeClr val="bg1"/>
                </a:solidFill>
              </a:rPr>
              <a:t>The method of sowing seed was to scatter, by hand.</a:t>
            </a:r>
          </a:p>
          <a:p>
            <a:r>
              <a:rPr lang="en-US" sz="3200" dirty="0">
                <a:solidFill>
                  <a:schemeClr val="bg1"/>
                </a:solidFill>
              </a:rPr>
              <a:t>Much of the seed would be wasted.</a:t>
            </a:r>
          </a:p>
        </p:txBody>
      </p:sp>
      <p:pic>
        <p:nvPicPr>
          <p:cNvPr id="4" name="Picture 2" descr="Image result for broadcast seeding method">
            <a:extLst>
              <a:ext uri="{FF2B5EF4-FFF2-40B4-BE49-F238E27FC236}">
                <a16:creationId xmlns:a16="http://schemas.microsoft.com/office/drawing/2014/main" id="{891A679B-F5FE-7345-12F1-D2F98A6D9D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4690" y="2377735"/>
            <a:ext cx="2978583" cy="2102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1342431"/>
      </p:ext>
    </p:extLst>
  </p:cSld>
  <p:clrMapOvr>
    <a:masterClrMapping/>
  </p:clrMapOvr>
  <p:transition spd="slow">
    <p:comb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81CADE-3D98-10D0-0518-35C37A618A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What kind of soil am I?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1197C4-0696-A50C-B966-B2C20D316F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25625"/>
            <a:ext cx="7954818" cy="4351338"/>
          </a:xfrm>
        </p:spPr>
        <p:txBody>
          <a:bodyPr>
            <a:normAutofit lnSpcReduction="10000"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Jesus identifies 4 kinds of soil.</a:t>
            </a:r>
          </a:p>
          <a:p>
            <a:endParaRPr lang="en-US" sz="3200" dirty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600" dirty="0">
                <a:solidFill>
                  <a:schemeClr val="bg1"/>
                </a:solidFill>
              </a:rPr>
              <a:t>Wayside, path, packed hard – nothing grows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>
                <a:solidFill>
                  <a:schemeClr val="bg1"/>
                </a:solidFill>
              </a:rPr>
              <a:t>Rocky, stones, little dirt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>
                <a:solidFill>
                  <a:schemeClr val="bg1"/>
                </a:solidFill>
              </a:rPr>
              <a:t>Thorny, weeds take over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>
                <a:solidFill>
                  <a:schemeClr val="bg1"/>
                </a:solidFill>
              </a:rPr>
              <a:t>Good, seed grows, matures and produces the crop.</a:t>
            </a:r>
          </a:p>
        </p:txBody>
      </p:sp>
      <p:pic>
        <p:nvPicPr>
          <p:cNvPr id="4" name="Picture 2" descr="Image result for broadcast seeding method">
            <a:extLst>
              <a:ext uri="{FF2B5EF4-FFF2-40B4-BE49-F238E27FC236}">
                <a16:creationId xmlns:a16="http://schemas.microsoft.com/office/drawing/2014/main" id="{E9092B7E-68EB-1775-90DE-A05F13D337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5454" y="2377735"/>
            <a:ext cx="2978583" cy="2102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6521323"/>
      </p:ext>
    </p:extLst>
  </p:cSld>
  <p:clrMapOvr>
    <a:masterClrMapping/>
  </p:clrMapOvr>
  <p:transition spd="slow">
    <p:comb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81CADE-3D98-10D0-0518-35C37A618A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What kind of soil am I?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1197C4-0696-A50C-B966-B2C20D316F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25625"/>
            <a:ext cx="7954818" cy="4351338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Which of the 4 am I?</a:t>
            </a:r>
          </a:p>
          <a:p>
            <a:r>
              <a:rPr lang="en-US" sz="3200" dirty="0">
                <a:solidFill>
                  <a:schemeClr val="bg1"/>
                </a:solidFill>
              </a:rPr>
              <a:t>YES. At different times I might be any one of the 4 soils.</a:t>
            </a:r>
          </a:p>
          <a:p>
            <a:r>
              <a:rPr lang="en-US" sz="3200" dirty="0">
                <a:solidFill>
                  <a:schemeClr val="bg1"/>
                </a:solidFill>
              </a:rPr>
              <a:t>NOTE: There is a progression. We can move from wayside, to rocky, to thorns, to good ground.</a:t>
            </a:r>
          </a:p>
          <a:p>
            <a:r>
              <a:rPr lang="en-US" sz="3200" dirty="0">
                <a:solidFill>
                  <a:schemeClr val="bg1"/>
                </a:solidFill>
              </a:rPr>
              <a:t>AND: Sometimes we might go backwards.</a:t>
            </a:r>
            <a:endParaRPr lang="en-US" sz="3600" dirty="0">
              <a:solidFill>
                <a:schemeClr val="bg1"/>
              </a:solidFill>
            </a:endParaRPr>
          </a:p>
        </p:txBody>
      </p:sp>
      <p:pic>
        <p:nvPicPr>
          <p:cNvPr id="4" name="Picture 2" descr="Image result for broadcast seeding method">
            <a:extLst>
              <a:ext uri="{FF2B5EF4-FFF2-40B4-BE49-F238E27FC236}">
                <a16:creationId xmlns:a16="http://schemas.microsoft.com/office/drawing/2014/main" id="{E9092B7E-68EB-1775-90DE-A05F13D337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5454" y="2377735"/>
            <a:ext cx="2978583" cy="2102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075894"/>
      </p:ext>
    </p:extLst>
  </p:cSld>
  <p:clrMapOvr>
    <a:masterClrMapping/>
  </p:clrMapOvr>
  <p:transition spd="slow">
    <p:comb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81CADE-3D98-10D0-0518-35C37A618A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I have a choice about which soil I am!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1197C4-0696-A50C-B966-B2C20D316F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25625"/>
            <a:ext cx="10725726" cy="4351338"/>
          </a:xfrm>
        </p:spPr>
        <p:txBody>
          <a:bodyPr>
            <a:normAutofit/>
          </a:bodyPr>
          <a:lstStyle/>
          <a:p>
            <a:pPr algn="ctr"/>
            <a:r>
              <a:rPr lang="en-US" sz="4000" b="1" u="sng" dirty="0">
                <a:solidFill>
                  <a:schemeClr val="bg1"/>
                </a:solidFill>
              </a:rPr>
              <a:t>Pathway</a:t>
            </a:r>
          </a:p>
          <a:p>
            <a:r>
              <a:rPr lang="en-US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Why do some not receive the Word?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Rebellion, heart has hardened</a:t>
            </a:r>
          </a:p>
          <a:p>
            <a:endParaRPr lang="en-US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R="0" algn="l" rtl="0"/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(Heb 3:13)  but exhort one another daily, while it is called "TODAY," lest any of you be hardened through the deceitfulness of sin.</a:t>
            </a:r>
          </a:p>
          <a:p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148530"/>
      </p:ext>
    </p:extLst>
  </p:cSld>
  <p:clrMapOvr>
    <a:masterClrMapping/>
  </p:clrMapOvr>
  <p:transition spd="slow">
    <p:comb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81CADE-3D98-10D0-0518-35C37A618A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I have a choice about which soil I am!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1197C4-0696-A50C-B966-B2C20D316F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25625"/>
            <a:ext cx="10725726" cy="4351338"/>
          </a:xfrm>
        </p:spPr>
        <p:txBody>
          <a:bodyPr>
            <a:normAutofit/>
          </a:bodyPr>
          <a:lstStyle/>
          <a:p>
            <a:pPr algn="ctr"/>
            <a:r>
              <a:rPr lang="en-US" sz="4000" b="1" u="sng" dirty="0">
                <a:solidFill>
                  <a:schemeClr val="bg1"/>
                </a:solidFill>
              </a:rPr>
              <a:t>Pathway</a:t>
            </a:r>
          </a:p>
          <a:p>
            <a:r>
              <a:rPr lang="en-US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Why do some not receive the Word?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2. Believe false teaching</a:t>
            </a:r>
          </a:p>
          <a:p>
            <a:pPr marR="0" algn="l" rtl="0"/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(Mat 15:13)  But He answered and said, "Every plant which My heavenly Father has not planted will be uprooted.</a:t>
            </a:r>
          </a:p>
          <a:p>
            <a:pPr marR="0" algn="l" rtl="0"/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(Mat 15:14)  Let them alone. They are blind leaders of the blind. And if the blind leads the blind, both will fall into a ditch."</a:t>
            </a:r>
          </a:p>
          <a:p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8565772"/>
      </p:ext>
    </p:extLst>
  </p:cSld>
  <p:clrMapOvr>
    <a:masterClrMapping/>
  </p:clrMapOvr>
  <p:transition spd="slow">
    <p:comb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81CADE-3D98-10D0-0518-35C37A618A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I have a choice about which soil I am!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1197C4-0696-A50C-B966-B2C20D316F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25625"/>
            <a:ext cx="10725726" cy="4351338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sz="4000" b="1" u="sng" dirty="0">
                <a:solidFill>
                  <a:schemeClr val="bg1"/>
                </a:solidFill>
              </a:rPr>
              <a:t>Pathway</a:t>
            </a:r>
          </a:p>
          <a:p>
            <a:r>
              <a:rPr lang="en-US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Why do some not receive the Word?</a:t>
            </a:r>
          </a:p>
          <a:p>
            <a:r>
              <a:rPr lang="en-US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3. Keep seed on surface</a:t>
            </a:r>
          </a:p>
          <a:p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Does not sink into intellect, into emotions, to the will, that produces change.</a:t>
            </a:r>
          </a:p>
          <a:p>
            <a:pPr marR="0" algn="l" rtl="0"/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(Mat 15:8)  'THESE PEOPLE DRAW NEAR TO ME WITH THEIR MOUTH, AND HONOR ME WITH THEIR LIPS, BUT THEIR HEART IS FAR FROM ME.</a:t>
            </a:r>
          </a:p>
          <a:p>
            <a:pPr marR="0" algn="l" rtl="0"/>
            <a:r>
              <a:rPr lang="en-US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(Mat 15:9)  AND IN VAIN THEY WORSHIP ME, TEACHING AS DOCTRINES THE COMMANDMENTS OF MEN.' "</a:t>
            </a:r>
            <a:endParaRPr lang="en-US" b="0" i="0" u="none" strike="noStrike" baseline="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1929514"/>
      </p:ext>
    </p:extLst>
  </p:cSld>
  <p:clrMapOvr>
    <a:masterClrMapping/>
  </p:clrMapOvr>
  <p:transition spd="slow">
    <p:comb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81CADE-3D98-10D0-0518-35C37A618A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I have a choice about which soil I am!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1197C4-0696-A50C-B966-B2C20D316F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25625"/>
            <a:ext cx="10725726" cy="4351338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sz="4000" b="1" u="sng" dirty="0">
                <a:solidFill>
                  <a:schemeClr val="bg1"/>
                </a:solidFill>
              </a:rPr>
              <a:t>Pathway</a:t>
            </a:r>
          </a:p>
          <a:p>
            <a:r>
              <a:rPr lang="en-US" sz="2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Why do some not receive the Word?</a:t>
            </a:r>
          </a:p>
          <a:p>
            <a:r>
              <a:rPr lang="en-US" sz="2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4. Apply to others, not to themselves</a:t>
            </a:r>
          </a:p>
          <a:p>
            <a:pPr marR="0" algn="l" rtl="0"/>
            <a:r>
              <a:rPr lang="en-US" sz="26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</a:t>
            </a:r>
            <a:r>
              <a:rPr lang="en-US" sz="2600" b="0" i="0" u="none" strike="noStrike" baseline="0" dirty="0" err="1">
                <a:solidFill>
                  <a:schemeClr val="bg1"/>
                </a:solidFill>
                <a:latin typeface="Verdana" panose="020B0604030504040204" pitchFamily="34" charset="0"/>
              </a:rPr>
              <a:t>Luk</a:t>
            </a:r>
            <a:r>
              <a:rPr lang="en-US" sz="26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18:9)  Also He spoke this parable to some who trusted in themselves that they were righteous, and despised others:</a:t>
            </a:r>
          </a:p>
          <a:p>
            <a:pPr marR="0" algn="l" rtl="0"/>
            <a:r>
              <a:rPr lang="en-US" sz="26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</a:t>
            </a:r>
            <a:r>
              <a:rPr lang="en-US" sz="2600" b="0" i="0" u="none" strike="noStrike" baseline="0" dirty="0" err="1">
                <a:solidFill>
                  <a:schemeClr val="bg1"/>
                </a:solidFill>
                <a:latin typeface="Verdana" panose="020B0604030504040204" pitchFamily="34" charset="0"/>
              </a:rPr>
              <a:t>Luk</a:t>
            </a:r>
            <a:r>
              <a:rPr lang="en-US" sz="26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18:10)  "Two men went up to the temple to pray, one a Pharisee and the other a tax collector.</a:t>
            </a:r>
          </a:p>
          <a:p>
            <a:pPr marR="0" algn="l" rtl="0"/>
            <a:r>
              <a:rPr lang="en-US" sz="26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</a:t>
            </a:r>
            <a:r>
              <a:rPr lang="en-US" sz="2600" b="0" i="0" u="none" strike="noStrike" baseline="0" dirty="0" err="1">
                <a:solidFill>
                  <a:schemeClr val="bg1"/>
                </a:solidFill>
                <a:latin typeface="Verdana" panose="020B0604030504040204" pitchFamily="34" charset="0"/>
              </a:rPr>
              <a:t>Luk</a:t>
            </a:r>
            <a:r>
              <a:rPr lang="en-US" sz="26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18:11)  The Pharisee stood and prayed thus with himself, 'God, I thank You that I am not like other men—extortioners, unjust, adulterers, or even as this tax collector.</a:t>
            </a:r>
          </a:p>
          <a:p>
            <a:pPr marR="0" algn="l" rtl="0"/>
            <a:r>
              <a:rPr lang="en-US" sz="26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</a:t>
            </a:r>
            <a:r>
              <a:rPr lang="en-US" sz="2600" b="0" i="0" u="none" strike="noStrike" baseline="0" dirty="0" err="1">
                <a:solidFill>
                  <a:schemeClr val="bg1"/>
                </a:solidFill>
                <a:latin typeface="Verdana" panose="020B0604030504040204" pitchFamily="34" charset="0"/>
              </a:rPr>
              <a:t>Luk</a:t>
            </a:r>
            <a:r>
              <a:rPr lang="en-US" sz="2600" b="0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18:12)  I fast twice a week; I give tithes of all that I possess.'</a:t>
            </a:r>
          </a:p>
          <a:p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2241912"/>
      </p:ext>
    </p:extLst>
  </p:cSld>
  <p:clrMapOvr>
    <a:masterClrMapping/>
  </p:clrMapOvr>
  <p:transition spd="slow">
    <p:comb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790</Words>
  <Application>Microsoft Office PowerPoint</Application>
  <PresentationFormat>Widescreen</PresentationFormat>
  <Paragraphs>67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Arial Rounded MT Bold</vt:lpstr>
      <vt:lpstr>Calibri</vt:lpstr>
      <vt:lpstr>Calibri Light</vt:lpstr>
      <vt:lpstr>Verdana</vt:lpstr>
      <vt:lpstr>Office Theme</vt:lpstr>
      <vt:lpstr>SOIL TESTING</vt:lpstr>
      <vt:lpstr>Jesus used stories to communicate</vt:lpstr>
      <vt:lpstr>Seed is good</vt:lpstr>
      <vt:lpstr>What kind of soil am I?</vt:lpstr>
      <vt:lpstr>What kind of soil am I?</vt:lpstr>
      <vt:lpstr>I have a choice about which soil I am!</vt:lpstr>
      <vt:lpstr>I have a choice about which soil I am!</vt:lpstr>
      <vt:lpstr>I have a choice about which soil I am!</vt:lpstr>
      <vt:lpstr>I have a choice about which soil I am!</vt:lpstr>
      <vt:lpstr>I have a choice about which soil I am!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SOIL TESTING</dc:title>
  <dc:creator>Account Update</dc:creator>
  <cp:lastModifiedBy>Account Update</cp:lastModifiedBy>
  <cp:revision>1</cp:revision>
  <dcterms:created xsi:type="dcterms:W3CDTF">2023-06-10T13:00:59Z</dcterms:created>
  <dcterms:modified xsi:type="dcterms:W3CDTF">2023-06-10T13:44:03Z</dcterms:modified>
</cp:coreProperties>
</file>