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7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821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A292A3-3C1F-4970-901A-E39EF88B854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52D56F-F937-4900-9834-4B6DEB22957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B1AE32-BBAF-48F6-BF4B-3687B6A8E4E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00849-7118-4D32-9273-FFE45F08203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EB556-A491-474B-981C-F7704BFE7B4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6071C5-E6AF-488D-A414-611023537DC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9EB196-A306-4923-B7B3-89E701DA3B3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426722-A606-47CF-9DE7-FD87B815080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3E800-FCEF-498F-AA73-78EC6C8C458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FF9122-AE66-49FA-93E6-ADDD9F28933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2DAA15-902D-4DE1-8BD2-53124665786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3D9DA9D-CB2F-4633-8D90-0ECA034D66E1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276600"/>
            <a:ext cx="7772400" cy="1470025"/>
          </a:xfrm>
        </p:spPr>
        <p:txBody>
          <a:bodyPr/>
          <a:lstStyle/>
          <a:p>
            <a:r>
              <a:rPr lang="es-ES" dirty="0" err="1" smtClean="0">
                <a:solidFill>
                  <a:schemeClr val="bg1"/>
                </a:solidFill>
              </a:rPr>
              <a:t>Snakes</a:t>
            </a:r>
            <a:r>
              <a:rPr lang="es-ES" dirty="0" smtClean="0">
                <a:solidFill>
                  <a:schemeClr val="bg1"/>
                </a:solidFill>
              </a:rPr>
              <a:t> and </a:t>
            </a:r>
            <a:r>
              <a:rPr lang="es-ES" dirty="0" err="1" smtClean="0">
                <a:solidFill>
                  <a:schemeClr val="bg1"/>
                </a:solidFill>
              </a:rPr>
              <a:t>Salvation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Numbers 21:4-9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-1"/>
            <a:ext cx="5371263" cy="3529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DISCOURAGEMENT: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Family Problems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97363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For Israel </a:t>
            </a:r>
            <a:r>
              <a:rPr lang="en-US" dirty="0" smtClean="0">
                <a:solidFill>
                  <a:schemeClr val="bg1"/>
                </a:solidFill>
              </a:rPr>
              <a:t>– “We will have to go the long way around the land of Edom.”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For us </a:t>
            </a:r>
            <a:r>
              <a:rPr lang="en-US" dirty="0" smtClean="0">
                <a:solidFill>
                  <a:schemeClr val="bg1"/>
                </a:solidFill>
              </a:rPr>
              <a:t>– Take the long way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There are no “quick fixes” for marriages, raising children, having a happy family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It is a long road – slow progress – continual setbacks</a:t>
            </a:r>
          </a:p>
          <a:p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0263" y="0"/>
            <a:ext cx="3063737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DISCOURAGEMENT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LEADS TO COMPLAINTS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458200" cy="44497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They complained about everything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In Egypt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At the Red Sea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About the water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About the food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About Moses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About lack of progress</a:t>
            </a:r>
          </a:p>
          <a:p>
            <a:r>
              <a:rPr lang="en-US" b="1" u="sng" dirty="0" smtClean="0">
                <a:solidFill>
                  <a:schemeClr val="bg1"/>
                </a:solidFill>
              </a:rPr>
              <a:t>Everything that happens is someone’s fault.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61941" y="2286000"/>
            <a:ext cx="4482059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COMPLAINTS LED TO DESTRUCTION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Fiery serpents came among the people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Lord SENT the snakes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snake bite was fatal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Natural reaction – </a:t>
            </a:r>
            <a:r>
              <a:rPr lang="en-US" b="1" u="sng" dirty="0" smtClean="0">
                <a:solidFill>
                  <a:schemeClr val="bg1"/>
                </a:solidFill>
              </a:rPr>
              <a:t>Complain some more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3886200"/>
            <a:ext cx="3967506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GOD’S PLAN IS NOT LOGICAL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Make a snake out of brass, put on a pole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All who look will live.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Numbers 21:8 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baseline="30000" dirty="0" smtClean="0">
                <a:solidFill>
                  <a:schemeClr val="bg1"/>
                </a:solidFill>
              </a:rPr>
              <a:t>8 </a:t>
            </a:r>
            <a:r>
              <a:rPr lang="en-US" dirty="0" smtClean="0">
                <a:solidFill>
                  <a:schemeClr val="bg1"/>
                </a:solidFill>
              </a:rPr>
              <a:t>Then the Lord said to Moses, "Make a fiery </a:t>
            </a:r>
            <a:r>
              <a:rPr lang="en-US" i="1" dirty="0" smtClean="0">
                <a:solidFill>
                  <a:schemeClr val="bg1"/>
                </a:solidFill>
              </a:rPr>
              <a:t>serpent,</a:t>
            </a:r>
            <a:r>
              <a:rPr lang="en-US" dirty="0" smtClean="0">
                <a:solidFill>
                  <a:schemeClr val="bg1"/>
                </a:solidFill>
              </a:rPr>
              <a:t> and set it on a pole; and it shall be that everyone who is bitten, when he looks at it, shall live." </a:t>
            </a:r>
          </a:p>
          <a:p>
            <a:r>
              <a:rPr lang="en-US" b="1" u="sng" dirty="0" smtClean="0">
                <a:solidFill>
                  <a:schemeClr val="bg1"/>
                </a:solidFill>
              </a:rPr>
              <a:t>DOES THIS MAKE ANY SENSE?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GOD’S PLAN IS NOT LOGICAL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r>
              <a:rPr lang="en-US" b="1" u="sng" dirty="0" smtClean="0">
                <a:solidFill>
                  <a:schemeClr val="bg1"/>
                </a:solidFill>
              </a:rPr>
              <a:t>DOES THIS MAKE ANY SENSE</a:t>
            </a:r>
            <a:r>
              <a:rPr lang="en-US" b="1" u="sng" dirty="0" smtClean="0">
                <a:solidFill>
                  <a:schemeClr val="bg1"/>
                </a:solidFill>
              </a:rPr>
              <a:t>?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I have heard the same comment about the plan of salvation in the NT.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Baptism does not make any sense.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3886200"/>
            <a:ext cx="3962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CONCLUSION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r>
              <a:rPr lang="en-US" b="1" u="sng" dirty="0" smtClean="0">
                <a:solidFill>
                  <a:schemeClr val="bg1"/>
                </a:solidFill>
              </a:rPr>
              <a:t>BE ALERT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Discouragement can show up in our lives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We must recognize and overcome it</a:t>
            </a:r>
          </a:p>
          <a:p>
            <a:r>
              <a:rPr lang="en-US" b="1" u="sng" dirty="0" smtClean="0">
                <a:solidFill>
                  <a:schemeClr val="bg1"/>
                </a:solidFill>
              </a:rPr>
              <a:t>LOOK AND LIVE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Look to God – not other sources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Look in faith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You can have eternal life with God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Familiar Story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58674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 am sure most of you have heard of this story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Israel complained AGAIN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God sent poisonous snakes to bite the people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They cried for help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God instructed Moses to make a brass serpent, put it on a pole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All who look on it will live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86730" y="2362200"/>
            <a:ext cx="295727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Familiar Story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56388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 am sure most of you have heard of this story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REAL STORY HERE IS ONE </a:t>
            </a:r>
            <a:r>
              <a:rPr lang="en-US" dirty="0" smtClean="0">
                <a:solidFill>
                  <a:schemeClr val="bg1"/>
                </a:solidFill>
              </a:rPr>
              <a:t>WORD</a:t>
            </a:r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b="1" u="sng" dirty="0" smtClean="0">
                <a:solidFill>
                  <a:schemeClr val="bg1"/>
                </a:solidFill>
              </a:rPr>
              <a:t>DISCOURAGEMENT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Discouragement does great damage to our lives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Why do we become discouraged?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08755" y="2438400"/>
            <a:ext cx="3435246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DISCOURAGEMENT: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The Past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For Israel </a:t>
            </a:r>
            <a:r>
              <a:rPr lang="en-US" dirty="0" smtClean="0">
                <a:solidFill>
                  <a:schemeClr val="bg1"/>
                </a:solidFill>
              </a:rPr>
              <a:t>– the past 40 years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Dust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Disappointment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Death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For us </a:t>
            </a:r>
            <a:r>
              <a:rPr lang="en-US" dirty="0" smtClean="0">
                <a:solidFill>
                  <a:schemeClr val="bg1"/>
                </a:solidFill>
              </a:rPr>
              <a:t>– “Here we go again”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We see the pattern beginning again and we don’t like where it is taking us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DISCOURAGEMENT: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The Past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524000"/>
            <a:ext cx="5334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DISCOURAGEMENT: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Hardships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For Israel </a:t>
            </a:r>
            <a:r>
              <a:rPr lang="en-US" dirty="0" smtClean="0">
                <a:solidFill>
                  <a:schemeClr val="bg1"/>
                </a:solidFill>
              </a:rPr>
              <a:t>– They were constantly in need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Food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Water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Hot – no shade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For us </a:t>
            </a:r>
            <a:r>
              <a:rPr lang="en-US" dirty="0" smtClean="0">
                <a:solidFill>
                  <a:schemeClr val="bg1"/>
                </a:solidFill>
              </a:rPr>
              <a:t>–  The economy, unemployment, heart attack, cancer, death in family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Hills, bumps, rocks, potholes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When will life get better?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DISCOURAGEMENT: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Hardships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600200"/>
            <a:ext cx="4960384" cy="5072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DISCOURAGEMENT: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Lack of Progress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49763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For Israel </a:t>
            </a:r>
            <a:r>
              <a:rPr lang="en-US" dirty="0" smtClean="0">
                <a:solidFill>
                  <a:schemeClr val="bg1"/>
                </a:solidFill>
              </a:rPr>
              <a:t>– 40 years going nowhere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Wandering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Move from place to place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Promised land it just past that city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For us </a:t>
            </a:r>
            <a:r>
              <a:rPr lang="en-US" dirty="0" smtClean="0">
                <a:solidFill>
                  <a:schemeClr val="bg1"/>
                </a:solidFill>
              </a:rPr>
              <a:t>– Hamster on a wheel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</a:t>
            </a:r>
            <a:r>
              <a:rPr lang="en-US" dirty="0" err="1" smtClean="0">
                <a:solidFill>
                  <a:schemeClr val="bg1"/>
                </a:solidFill>
              </a:rPr>
              <a:t>hurrier</a:t>
            </a:r>
            <a:r>
              <a:rPr lang="en-US" dirty="0" smtClean="0">
                <a:solidFill>
                  <a:schemeClr val="bg1"/>
                </a:solidFill>
              </a:rPr>
              <a:t> I go, the </a:t>
            </a:r>
            <a:r>
              <a:rPr lang="en-US" dirty="0" err="1" smtClean="0">
                <a:solidFill>
                  <a:schemeClr val="bg1"/>
                </a:solidFill>
              </a:rPr>
              <a:t>behinder</a:t>
            </a:r>
            <a:r>
              <a:rPr lang="en-US" dirty="0" smtClean="0">
                <a:solidFill>
                  <a:schemeClr val="bg1"/>
                </a:solidFill>
              </a:rPr>
              <a:t> I get!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Where is life headed? Will I ever get there? Kids – “Are we there yet?”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2819400" cy="211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DISCOURAGEMENT: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Family Problems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14600"/>
            <a:ext cx="8229600" cy="4144963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For Israel </a:t>
            </a:r>
            <a:r>
              <a:rPr lang="en-US" dirty="0" smtClean="0">
                <a:solidFill>
                  <a:schemeClr val="bg1"/>
                </a:solidFill>
              </a:rPr>
              <a:t>– The obstacle was Edom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Edom is Esau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Esau is Jacob’s twin brother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They </a:t>
            </a:r>
            <a:r>
              <a:rPr lang="en-US" dirty="0" smtClean="0">
                <a:solidFill>
                  <a:schemeClr val="bg1"/>
                </a:solidFill>
              </a:rPr>
              <a:t>were refused passage </a:t>
            </a:r>
            <a:r>
              <a:rPr lang="en-US" smtClean="0">
                <a:solidFill>
                  <a:schemeClr val="bg1"/>
                </a:solidFill>
              </a:rPr>
              <a:t>to </a:t>
            </a:r>
            <a:r>
              <a:rPr lang="en-US" smtClean="0">
                <a:solidFill>
                  <a:schemeClr val="bg1"/>
                </a:solidFill>
              </a:rPr>
              <a:t>Canaan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For us </a:t>
            </a:r>
            <a:r>
              <a:rPr lang="en-US" dirty="0" smtClean="0">
                <a:solidFill>
                  <a:schemeClr val="bg1"/>
                </a:solidFill>
              </a:rPr>
              <a:t>– Marriage, Family, Children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These are more discouraging than other areas of our life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0263" y="0"/>
            <a:ext cx="3063737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rn Red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Modern Red</Template>
  <TotalTime>60</TotalTime>
  <Words>476</Words>
  <Application>Microsoft Office PowerPoint</Application>
  <PresentationFormat>On-screen Show (4:3)</PresentationFormat>
  <Paragraphs>83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Modern Red</vt:lpstr>
      <vt:lpstr>Snakes and Salvation</vt:lpstr>
      <vt:lpstr>Familiar Story</vt:lpstr>
      <vt:lpstr>Familiar Story</vt:lpstr>
      <vt:lpstr>DISCOURAGEMENT: The Past</vt:lpstr>
      <vt:lpstr>DISCOURAGEMENT: The Past</vt:lpstr>
      <vt:lpstr>DISCOURAGEMENT: Hardships</vt:lpstr>
      <vt:lpstr>DISCOURAGEMENT: Hardships</vt:lpstr>
      <vt:lpstr>DISCOURAGEMENT: Lack of Progress</vt:lpstr>
      <vt:lpstr>DISCOURAGEMENT: Family Problems</vt:lpstr>
      <vt:lpstr>DISCOURAGEMENT: Family Problems</vt:lpstr>
      <vt:lpstr>DISCOURAGEMENT LEADS TO COMPLAINTS</vt:lpstr>
      <vt:lpstr>COMPLAINTS LED TO DESTRUCTION</vt:lpstr>
      <vt:lpstr>GOD’S PLAN IS NOT LOGICAL</vt:lpstr>
      <vt:lpstr>GOD’S PLAN IS NOT LOGICAL</vt:lpstr>
      <vt:lpstr>CONCLUSION</vt:lpstr>
    </vt:vector>
  </TitlesOfParts>
  <Company>Siracusa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Snakes and Salvation</dc:title>
  <dc:creator>Manly Luscombe</dc:creator>
  <cp:lastModifiedBy>Manly Luscombe</cp:lastModifiedBy>
  <cp:revision>9</cp:revision>
  <dcterms:created xsi:type="dcterms:W3CDTF">2011-03-11T15:31:01Z</dcterms:created>
  <dcterms:modified xsi:type="dcterms:W3CDTF">2011-03-11T23:27:39Z</dcterms:modified>
</cp:coreProperties>
</file>