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 id="263" r:id="rId10"/>
    <p:sldId id="264"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6B080A15-B282-4C66-9268-1454D5C6B661}"/>
    <pc:docChg chg="custSel modSld sldOrd modMainMaster">
      <pc:chgData name="Manly Luscombe" userId="d66a401e1e7a39bf" providerId="LiveId" clId="{6B080A15-B282-4C66-9268-1454D5C6B661}" dt="2022-01-12T02:35:52.848" v="48" actId="20577"/>
      <pc:docMkLst>
        <pc:docMk/>
      </pc:docMkLst>
      <pc:sldChg chg="modTransition">
        <pc:chgData name="Manly Luscombe" userId="d66a401e1e7a39bf" providerId="LiveId" clId="{6B080A15-B282-4C66-9268-1454D5C6B661}" dt="2022-01-12T02:26:34.194" v="33"/>
        <pc:sldMkLst>
          <pc:docMk/>
          <pc:sldMk cId="510382964" sldId="256"/>
        </pc:sldMkLst>
      </pc:sldChg>
      <pc:sldChg chg="addSp delSp modSp mod modTransition">
        <pc:chgData name="Manly Luscombe" userId="d66a401e1e7a39bf" providerId="LiveId" clId="{6B080A15-B282-4C66-9268-1454D5C6B661}" dt="2022-01-12T02:26:34.194" v="33"/>
        <pc:sldMkLst>
          <pc:docMk/>
          <pc:sldMk cId="1307189958" sldId="257"/>
        </pc:sldMkLst>
        <pc:spChg chg="mod">
          <ac:chgData name="Manly Luscombe" userId="d66a401e1e7a39bf" providerId="LiveId" clId="{6B080A15-B282-4C66-9268-1454D5C6B661}" dt="2022-01-12T02:21:03.971" v="9" actId="14100"/>
          <ac:spMkLst>
            <pc:docMk/>
            <pc:sldMk cId="1307189958" sldId="257"/>
            <ac:spMk id="3" creationId="{3C978735-919A-4B75-8DA6-5486B71AC475}"/>
          </ac:spMkLst>
        </pc:spChg>
        <pc:picChg chg="add mod">
          <ac:chgData name="Manly Luscombe" userId="d66a401e1e7a39bf" providerId="LiveId" clId="{6B080A15-B282-4C66-9268-1454D5C6B661}" dt="2022-01-12T02:19:31.076" v="5" actId="14100"/>
          <ac:picMkLst>
            <pc:docMk/>
            <pc:sldMk cId="1307189958" sldId="257"/>
            <ac:picMk id="5" creationId="{64BF3DD1-586A-4100-B084-F01CFD57D092}"/>
          </ac:picMkLst>
        </pc:picChg>
        <pc:picChg chg="add mod">
          <ac:chgData name="Manly Luscombe" userId="d66a401e1e7a39bf" providerId="LiveId" clId="{6B080A15-B282-4C66-9268-1454D5C6B661}" dt="2022-01-12T02:21:16.073" v="10" actId="1076"/>
          <ac:picMkLst>
            <pc:docMk/>
            <pc:sldMk cId="1307189958" sldId="257"/>
            <ac:picMk id="7" creationId="{3A6FDB25-7FE0-4E93-A6D7-6E738298B466}"/>
          </ac:picMkLst>
        </pc:picChg>
        <pc:picChg chg="add del mod">
          <ac:chgData name="Manly Luscombe" userId="d66a401e1e7a39bf" providerId="LiveId" clId="{6B080A15-B282-4C66-9268-1454D5C6B661}" dt="2022-01-12T02:24:10.287" v="20" actId="21"/>
          <ac:picMkLst>
            <pc:docMk/>
            <pc:sldMk cId="1307189958" sldId="257"/>
            <ac:picMk id="9" creationId="{0FF369C0-07F3-418A-A63B-AAFBD35A4751}"/>
          </ac:picMkLst>
        </pc:picChg>
        <pc:picChg chg="add del mod">
          <ac:chgData name="Manly Luscombe" userId="d66a401e1e7a39bf" providerId="LiveId" clId="{6B080A15-B282-4C66-9268-1454D5C6B661}" dt="2022-01-12T02:24:54.572" v="24" actId="21"/>
          <ac:picMkLst>
            <pc:docMk/>
            <pc:sldMk cId="1307189958" sldId="257"/>
            <ac:picMk id="1026" creationId="{FAA25619-2D8C-4F65-BCC8-0C1117DB9C42}"/>
          </ac:picMkLst>
        </pc:picChg>
        <pc:picChg chg="add mod">
          <ac:chgData name="Manly Luscombe" userId="d66a401e1e7a39bf" providerId="LiveId" clId="{6B080A15-B282-4C66-9268-1454D5C6B661}" dt="2022-01-12T02:23:14.966" v="17" actId="14100"/>
          <ac:picMkLst>
            <pc:docMk/>
            <pc:sldMk cId="1307189958" sldId="257"/>
            <ac:picMk id="1028" creationId="{889F0977-B2AF-4C37-9291-2C9481756971}"/>
          </ac:picMkLst>
        </pc:picChg>
      </pc:sldChg>
      <pc:sldChg chg="addSp modSp mod modTransition">
        <pc:chgData name="Manly Luscombe" userId="d66a401e1e7a39bf" providerId="LiveId" clId="{6B080A15-B282-4C66-9268-1454D5C6B661}" dt="2022-01-12T02:26:34.194" v="33"/>
        <pc:sldMkLst>
          <pc:docMk/>
          <pc:sldMk cId="3779738679" sldId="258"/>
        </pc:sldMkLst>
        <pc:spChg chg="mod">
          <ac:chgData name="Manly Luscombe" userId="d66a401e1e7a39bf" providerId="LiveId" clId="{6B080A15-B282-4C66-9268-1454D5C6B661}" dt="2022-01-12T02:25:38.203" v="29" actId="14100"/>
          <ac:spMkLst>
            <pc:docMk/>
            <pc:sldMk cId="3779738679" sldId="258"/>
            <ac:spMk id="3" creationId="{3C978735-919A-4B75-8DA6-5486B71AC475}"/>
          </ac:spMkLst>
        </pc:spChg>
        <pc:picChg chg="add mod">
          <ac:chgData name="Manly Luscombe" userId="d66a401e1e7a39bf" providerId="LiveId" clId="{6B080A15-B282-4C66-9268-1454D5C6B661}" dt="2022-01-12T02:24:31.357" v="23" actId="1076"/>
          <ac:picMkLst>
            <pc:docMk/>
            <pc:sldMk cId="3779738679" sldId="258"/>
            <ac:picMk id="4" creationId="{1228E81C-278A-46F5-A350-F548A180EB9F}"/>
          </ac:picMkLst>
        </pc:picChg>
        <pc:picChg chg="add mod">
          <ac:chgData name="Manly Luscombe" userId="d66a401e1e7a39bf" providerId="LiveId" clId="{6B080A15-B282-4C66-9268-1454D5C6B661}" dt="2022-01-12T02:25:45.690" v="31" actId="14100"/>
          <ac:picMkLst>
            <pc:docMk/>
            <pc:sldMk cId="3779738679" sldId="258"/>
            <ac:picMk id="5" creationId="{B1DB0321-0DB1-4F44-A011-5A1060BD9507}"/>
          </ac:picMkLst>
        </pc:picChg>
      </pc:sldChg>
      <pc:sldChg chg="modTransition">
        <pc:chgData name="Manly Luscombe" userId="d66a401e1e7a39bf" providerId="LiveId" clId="{6B080A15-B282-4C66-9268-1454D5C6B661}" dt="2022-01-12T02:26:34.194" v="33"/>
        <pc:sldMkLst>
          <pc:docMk/>
          <pc:sldMk cId="229458948" sldId="259"/>
        </pc:sldMkLst>
      </pc:sldChg>
      <pc:sldChg chg="modTransition">
        <pc:chgData name="Manly Luscombe" userId="d66a401e1e7a39bf" providerId="LiveId" clId="{6B080A15-B282-4C66-9268-1454D5C6B661}" dt="2022-01-12T02:26:34.194" v="33"/>
        <pc:sldMkLst>
          <pc:docMk/>
          <pc:sldMk cId="3250283001" sldId="260"/>
        </pc:sldMkLst>
      </pc:sldChg>
      <pc:sldChg chg="modTransition">
        <pc:chgData name="Manly Luscombe" userId="d66a401e1e7a39bf" providerId="LiveId" clId="{6B080A15-B282-4C66-9268-1454D5C6B661}" dt="2022-01-12T02:26:34.194" v="33"/>
        <pc:sldMkLst>
          <pc:docMk/>
          <pc:sldMk cId="500392545" sldId="261"/>
        </pc:sldMkLst>
      </pc:sldChg>
      <pc:sldChg chg="modTransition">
        <pc:chgData name="Manly Luscombe" userId="d66a401e1e7a39bf" providerId="LiveId" clId="{6B080A15-B282-4C66-9268-1454D5C6B661}" dt="2022-01-12T02:26:34.194" v="33"/>
        <pc:sldMkLst>
          <pc:docMk/>
          <pc:sldMk cId="470474670" sldId="262"/>
        </pc:sldMkLst>
      </pc:sldChg>
      <pc:sldChg chg="modTransition">
        <pc:chgData name="Manly Luscombe" userId="d66a401e1e7a39bf" providerId="LiveId" clId="{6B080A15-B282-4C66-9268-1454D5C6B661}" dt="2022-01-12T02:26:34.194" v="33"/>
        <pc:sldMkLst>
          <pc:docMk/>
          <pc:sldMk cId="1667820866" sldId="263"/>
        </pc:sldMkLst>
      </pc:sldChg>
      <pc:sldChg chg="modSp mod modTransition">
        <pc:chgData name="Manly Luscombe" userId="d66a401e1e7a39bf" providerId="LiveId" clId="{6B080A15-B282-4C66-9268-1454D5C6B661}" dt="2022-01-12T02:35:52.848" v="48" actId="20577"/>
        <pc:sldMkLst>
          <pc:docMk/>
          <pc:sldMk cId="2273145208" sldId="264"/>
        </pc:sldMkLst>
        <pc:spChg chg="mod">
          <ac:chgData name="Manly Luscombe" userId="d66a401e1e7a39bf" providerId="LiveId" clId="{6B080A15-B282-4C66-9268-1454D5C6B661}" dt="2022-01-12T02:35:52.848" v="48" actId="20577"/>
          <ac:spMkLst>
            <pc:docMk/>
            <pc:sldMk cId="2273145208" sldId="264"/>
            <ac:spMk id="3" creationId="{3C978735-919A-4B75-8DA6-5486B71AC475}"/>
          </ac:spMkLst>
        </pc:spChg>
      </pc:sldChg>
      <pc:sldChg chg="ord modTransition">
        <pc:chgData name="Manly Luscombe" userId="d66a401e1e7a39bf" providerId="LiveId" clId="{6B080A15-B282-4C66-9268-1454D5C6B661}" dt="2022-01-12T02:26:34.194" v="33"/>
        <pc:sldMkLst>
          <pc:docMk/>
          <pc:sldMk cId="3800786224" sldId="265"/>
        </pc:sldMkLst>
      </pc:sldChg>
      <pc:sldChg chg="modTransition">
        <pc:chgData name="Manly Luscombe" userId="d66a401e1e7a39bf" providerId="LiveId" clId="{6B080A15-B282-4C66-9268-1454D5C6B661}" dt="2022-01-12T02:26:34.194" v="33"/>
        <pc:sldMkLst>
          <pc:docMk/>
          <pc:sldMk cId="1515171364" sldId="266"/>
        </pc:sldMkLst>
      </pc:sldChg>
      <pc:sldChg chg="modTransition">
        <pc:chgData name="Manly Luscombe" userId="d66a401e1e7a39bf" providerId="LiveId" clId="{6B080A15-B282-4C66-9268-1454D5C6B661}" dt="2022-01-12T02:26:34.194" v="33"/>
        <pc:sldMkLst>
          <pc:docMk/>
          <pc:sldMk cId="2852483441" sldId="267"/>
        </pc:sldMkLst>
      </pc:sldChg>
      <pc:sldChg chg="modTransition">
        <pc:chgData name="Manly Luscombe" userId="d66a401e1e7a39bf" providerId="LiveId" clId="{6B080A15-B282-4C66-9268-1454D5C6B661}" dt="2022-01-12T02:26:34.194" v="33"/>
        <pc:sldMkLst>
          <pc:docMk/>
          <pc:sldMk cId="3600677661" sldId="268"/>
        </pc:sldMkLst>
      </pc:sldChg>
      <pc:sldChg chg="modTransition">
        <pc:chgData name="Manly Luscombe" userId="d66a401e1e7a39bf" providerId="LiveId" clId="{6B080A15-B282-4C66-9268-1454D5C6B661}" dt="2022-01-12T02:26:34.194" v="33"/>
        <pc:sldMkLst>
          <pc:docMk/>
          <pc:sldMk cId="2917004302" sldId="269"/>
        </pc:sldMkLst>
      </pc:sldChg>
      <pc:sldMasterChg chg="modTransition modSldLayout">
        <pc:chgData name="Manly Luscombe" userId="d66a401e1e7a39bf" providerId="LiveId" clId="{6B080A15-B282-4C66-9268-1454D5C6B661}" dt="2022-01-12T02:26:34.194" v="33"/>
        <pc:sldMasterMkLst>
          <pc:docMk/>
          <pc:sldMasterMk cId="4076196707" sldId="2147483648"/>
        </pc:sldMasterMkLst>
        <pc:sldLayoutChg chg="modTransition">
          <pc:chgData name="Manly Luscombe" userId="d66a401e1e7a39bf" providerId="LiveId" clId="{6B080A15-B282-4C66-9268-1454D5C6B661}" dt="2022-01-12T02:26:34.194" v="33"/>
          <pc:sldLayoutMkLst>
            <pc:docMk/>
            <pc:sldMasterMk cId="4076196707" sldId="2147483648"/>
            <pc:sldLayoutMk cId="2317320236" sldId="2147483649"/>
          </pc:sldLayoutMkLst>
        </pc:sldLayoutChg>
        <pc:sldLayoutChg chg="modTransition">
          <pc:chgData name="Manly Luscombe" userId="d66a401e1e7a39bf" providerId="LiveId" clId="{6B080A15-B282-4C66-9268-1454D5C6B661}" dt="2022-01-12T02:26:34.194" v="33"/>
          <pc:sldLayoutMkLst>
            <pc:docMk/>
            <pc:sldMasterMk cId="4076196707" sldId="2147483648"/>
            <pc:sldLayoutMk cId="2907401926" sldId="2147483650"/>
          </pc:sldLayoutMkLst>
        </pc:sldLayoutChg>
        <pc:sldLayoutChg chg="modTransition">
          <pc:chgData name="Manly Luscombe" userId="d66a401e1e7a39bf" providerId="LiveId" clId="{6B080A15-B282-4C66-9268-1454D5C6B661}" dt="2022-01-12T02:26:34.194" v="33"/>
          <pc:sldLayoutMkLst>
            <pc:docMk/>
            <pc:sldMasterMk cId="4076196707" sldId="2147483648"/>
            <pc:sldLayoutMk cId="3033665405" sldId="2147483651"/>
          </pc:sldLayoutMkLst>
        </pc:sldLayoutChg>
        <pc:sldLayoutChg chg="modTransition">
          <pc:chgData name="Manly Luscombe" userId="d66a401e1e7a39bf" providerId="LiveId" clId="{6B080A15-B282-4C66-9268-1454D5C6B661}" dt="2022-01-12T02:26:34.194" v="33"/>
          <pc:sldLayoutMkLst>
            <pc:docMk/>
            <pc:sldMasterMk cId="4076196707" sldId="2147483648"/>
            <pc:sldLayoutMk cId="3220408696" sldId="2147483652"/>
          </pc:sldLayoutMkLst>
        </pc:sldLayoutChg>
        <pc:sldLayoutChg chg="modTransition">
          <pc:chgData name="Manly Luscombe" userId="d66a401e1e7a39bf" providerId="LiveId" clId="{6B080A15-B282-4C66-9268-1454D5C6B661}" dt="2022-01-12T02:26:34.194" v="33"/>
          <pc:sldLayoutMkLst>
            <pc:docMk/>
            <pc:sldMasterMk cId="4076196707" sldId="2147483648"/>
            <pc:sldLayoutMk cId="388716356" sldId="2147483653"/>
          </pc:sldLayoutMkLst>
        </pc:sldLayoutChg>
        <pc:sldLayoutChg chg="modTransition">
          <pc:chgData name="Manly Luscombe" userId="d66a401e1e7a39bf" providerId="LiveId" clId="{6B080A15-B282-4C66-9268-1454D5C6B661}" dt="2022-01-12T02:26:34.194" v="33"/>
          <pc:sldLayoutMkLst>
            <pc:docMk/>
            <pc:sldMasterMk cId="4076196707" sldId="2147483648"/>
            <pc:sldLayoutMk cId="3065409419" sldId="2147483654"/>
          </pc:sldLayoutMkLst>
        </pc:sldLayoutChg>
        <pc:sldLayoutChg chg="modTransition">
          <pc:chgData name="Manly Luscombe" userId="d66a401e1e7a39bf" providerId="LiveId" clId="{6B080A15-B282-4C66-9268-1454D5C6B661}" dt="2022-01-12T02:26:34.194" v="33"/>
          <pc:sldLayoutMkLst>
            <pc:docMk/>
            <pc:sldMasterMk cId="4076196707" sldId="2147483648"/>
            <pc:sldLayoutMk cId="1483634063" sldId="2147483655"/>
          </pc:sldLayoutMkLst>
        </pc:sldLayoutChg>
        <pc:sldLayoutChg chg="modTransition">
          <pc:chgData name="Manly Luscombe" userId="d66a401e1e7a39bf" providerId="LiveId" clId="{6B080A15-B282-4C66-9268-1454D5C6B661}" dt="2022-01-12T02:26:34.194" v="33"/>
          <pc:sldLayoutMkLst>
            <pc:docMk/>
            <pc:sldMasterMk cId="4076196707" sldId="2147483648"/>
            <pc:sldLayoutMk cId="3814859977" sldId="2147483656"/>
          </pc:sldLayoutMkLst>
        </pc:sldLayoutChg>
        <pc:sldLayoutChg chg="modTransition">
          <pc:chgData name="Manly Luscombe" userId="d66a401e1e7a39bf" providerId="LiveId" clId="{6B080A15-B282-4C66-9268-1454D5C6B661}" dt="2022-01-12T02:26:34.194" v="33"/>
          <pc:sldLayoutMkLst>
            <pc:docMk/>
            <pc:sldMasterMk cId="4076196707" sldId="2147483648"/>
            <pc:sldLayoutMk cId="1791542631" sldId="2147483657"/>
          </pc:sldLayoutMkLst>
        </pc:sldLayoutChg>
        <pc:sldLayoutChg chg="modTransition">
          <pc:chgData name="Manly Luscombe" userId="d66a401e1e7a39bf" providerId="LiveId" clId="{6B080A15-B282-4C66-9268-1454D5C6B661}" dt="2022-01-12T02:26:34.194" v="33"/>
          <pc:sldLayoutMkLst>
            <pc:docMk/>
            <pc:sldMasterMk cId="4076196707" sldId="2147483648"/>
            <pc:sldLayoutMk cId="1876046931" sldId="2147483658"/>
          </pc:sldLayoutMkLst>
        </pc:sldLayoutChg>
        <pc:sldLayoutChg chg="modTransition">
          <pc:chgData name="Manly Luscombe" userId="d66a401e1e7a39bf" providerId="LiveId" clId="{6B080A15-B282-4C66-9268-1454D5C6B661}" dt="2022-01-12T02:26:34.194" v="33"/>
          <pc:sldLayoutMkLst>
            <pc:docMk/>
            <pc:sldMasterMk cId="4076196707" sldId="2147483648"/>
            <pc:sldLayoutMk cId="4222548685"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C4696-99AF-4985-8A10-F1ECFE4903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BCA5947-EBEE-4F7C-836C-83796B4F2C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91D96D8-F536-4F10-84F6-C3C5EBF5CC04}"/>
              </a:ext>
            </a:extLst>
          </p:cNvPr>
          <p:cNvSpPr>
            <a:spLocks noGrp="1"/>
          </p:cNvSpPr>
          <p:nvPr>
            <p:ph type="dt" sz="half" idx="10"/>
          </p:nvPr>
        </p:nvSpPr>
        <p:spPr/>
        <p:txBody>
          <a:bodyPr/>
          <a:lstStyle/>
          <a:p>
            <a:fld id="{0B2B2B53-66B9-43D6-A9A0-2CBCCF68A490}" type="datetimeFigureOut">
              <a:rPr lang="en-US" smtClean="0"/>
              <a:t>1/11/2022</a:t>
            </a:fld>
            <a:endParaRPr lang="en-US"/>
          </a:p>
        </p:txBody>
      </p:sp>
      <p:sp>
        <p:nvSpPr>
          <p:cNvPr id="5" name="Footer Placeholder 4">
            <a:extLst>
              <a:ext uri="{FF2B5EF4-FFF2-40B4-BE49-F238E27FC236}">
                <a16:creationId xmlns:a16="http://schemas.microsoft.com/office/drawing/2014/main" id="{B4C31BEF-3C54-43F9-9F09-BBC3CF404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228434-F47E-4367-9A00-335BC15E7F9B}"/>
              </a:ext>
            </a:extLst>
          </p:cNvPr>
          <p:cNvSpPr>
            <a:spLocks noGrp="1"/>
          </p:cNvSpPr>
          <p:nvPr>
            <p:ph type="sldNum" sz="quarter" idx="12"/>
          </p:nvPr>
        </p:nvSpPr>
        <p:spPr/>
        <p:txBody>
          <a:bodyPr/>
          <a:lstStyle/>
          <a:p>
            <a:fld id="{6D966585-03C6-4B64-B7F6-74394AB31301}" type="slidenum">
              <a:rPr lang="en-US" smtClean="0"/>
              <a:t>‹#›</a:t>
            </a:fld>
            <a:endParaRPr lang="en-US"/>
          </a:p>
        </p:txBody>
      </p:sp>
    </p:spTree>
    <p:extLst>
      <p:ext uri="{BB962C8B-B14F-4D97-AF65-F5344CB8AC3E}">
        <p14:creationId xmlns:p14="http://schemas.microsoft.com/office/powerpoint/2010/main" val="231732023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D1494-E71E-4755-B744-B6A777407A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D6D1C2A-89D1-4AF8-9747-F38A647305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EB1EDA-A867-41E5-8145-5A5F942F1463}"/>
              </a:ext>
            </a:extLst>
          </p:cNvPr>
          <p:cNvSpPr>
            <a:spLocks noGrp="1"/>
          </p:cNvSpPr>
          <p:nvPr>
            <p:ph type="dt" sz="half" idx="10"/>
          </p:nvPr>
        </p:nvSpPr>
        <p:spPr/>
        <p:txBody>
          <a:bodyPr/>
          <a:lstStyle/>
          <a:p>
            <a:fld id="{0B2B2B53-66B9-43D6-A9A0-2CBCCF68A490}" type="datetimeFigureOut">
              <a:rPr lang="en-US" smtClean="0"/>
              <a:t>1/11/2022</a:t>
            </a:fld>
            <a:endParaRPr lang="en-US"/>
          </a:p>
        </p:txBody>
      </p:sp>
      <p:sp>
        <p:nvSpPr>
          <p:cNvPr id="5" name="Footer Placeholder 4">
            <a:extLst>
              <a:ext uri="{FF2B5EF4-FFF2-40B4-BE49-F238E27FC236}">
                <a16:creationId xmlns:a16="http://schemas.microsoft.com/office/drawing/2014/main" id="{8A189F46-E3A7-4EC9-B150-90A75A0630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EED8A7-2B11-403C-938F-FD6E429F5EFC}"/>
              </a:ext>
            </a:extLst>
          </p:cNvPr>
          <p:cNvSpPr>
            <a:spLocks noGrp="1"/>
          </p:cNvSpPr>
          <p:nvPr>
            <p:ph type="sldNum" sz="quarter" idx="12"/>
          </p:nvPr>
        </p:nvSpPr>
        <p:spPr/>
        <p:txBody>
          <a:bodyPr/>
          <a:lstStyle/>
          <a:p>
            <a:fld id="{6D966585-03C6-4B64-B7F6-74394AB31301}" type="slidenum">
              <a:rPr lang="en-US" smtClean="0"/>
              <a:t>‹#›</a:t>
            </a:fld>
            <a:endParaRPr lang="en-US"/>
          </a:p>
        </p:txBody>
      </p:sp>
    </p:spTree>
    <p:extLst>
      <p:ext uri="{BB962C8B-B14F-4D97-AF65-F5344CB8AC3E}">
        <p14:creationId xmlns:p14="http://schemas.microsoft.com/office/powerpoint/2010/main" val="187604693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1E289E-D697-4625-8362-3FE8C82928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7AD785-12B4-4968-A8E6-314A7870B2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9961E0-A325-4ADA-9272-9E16FE61F612}"/>
              </a:ext>
            </a:extLst>
          </p:cNvPr>
          <p:cNvSpPr>
            <a:spLocks noGrp="1"/>
          </p:cNvSpPr>
          <p:nvPr>
            <p:ph type="dt" sz="half" idx="10"/>
          </p:nvPr>
        </p:nvSpPr>
        <p:spPr/>
        <p:txBody>
          <a:bodyPr/>
          <a:lstStyle/>
          <a:p>
            <a:fld id="{0B2B2B53-66B9-43D6-A9A0-2CBCCF68A490}" type="datetimeFigureOut">
              <a:rPr lang="en-US" smtClean="0"/>
              <a:t>1/11/2022</a:t>
            </a:fld>
            <a:endParaRPr lang="en-US"/>
          </a:p>
        </p:txBody>
      </p:sp>
      <p:sp>
        <p:nvSpPr>
          <p:cNvPr id="5" name="Footer Placeholder 4">
            <a:extLst>
              <a:ext uri="{FF2B5EF4-FFF2-40B4-BE49-F238E27FC236}">
                <a16:creationId xmlns:a16="http://schemas.microsoft.com/office/drawing/2014/main" id="{22FA2900-DEF5-43EE-AC0A-490FB0DD1D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212311-D0F9-4C56-8B7E-7A2376A2BF5C}"/>
              </a:ext>
            </a:extLst>
          </p:cNvPr>
          <p:cNvSpPr>
            <a:spLocks noGrp="1"/>
          </p:cNvSpPr>
          <p:nvPr>
            <p:ph type="sldNum" sz="quarter" idx="12"/>
          </p:nvPr>
        </p:nvSpPr>
        <p:spPr/>
        <p:txBody>
          <a:bodyPr/>
          <a:lstStyle/>
          <a:p>
            <a:fld id="{6D966585-03C6-4B64-B7F6-74394AB31301}" type="slidenum">
              <a:rPr lang="en-US" smtClean="0"/>
              <a:t>‹#›</a:t>
            </a:fld>
            <a:endParaRPr lang="en-US"/>
          </a:p>
        </p:txBody>
      </p:sp>
    </p:spTree>
    <p:extLst>
      <p:ext uri="{BB962C8B-B14F-4D97-AF65-F5344CB8AC3E}">
        <p14:creationId xmlns:p14="http://schemas.microsoft.com/office/powerpoint/2010/main" val="422254868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B71EC-BFEC-4203-8097-3EEBA8F767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60F03B-0D19-44AB-BD68-3229411BE7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FBC468-A6BC-447C-A806-70147B2D64F3}"/>
              </a:ext>
            </a:extLst>
          </p:cNvPr>
          <p:cNvSpPr>
            <a:spLocks noGrp="1"/>
          </p:cNvSpPr>
          <p:nvPr>
            <p:ph type="dt" sz="half" idx="10"/>
          </p:nvPr>
        </p:nvSpPr>
        <p:spPr/>
        <p:txBody>
          <a:bodyPr/>
          <a:lstStyle/>
          <a:p>
            <a:fld id="{0B2B2B53-66B9-43D6-A9A0-2CBCCF68A490}" type="datetimeFigureOut">
              <a:rPr lang="en-US" smtClean="0"/>
              <a:t>1/11/2022</a:t>
            </a:fld>
            <a:endParaRPr lang="en-US"/>
          </a:p>
        </p:txBody>
      </p:sp>
      <p:sp>
        <p:nvSpPr>
          <p:cNvPr id="5" name="Footer Placeholder 4">
            <a:extLst>
              <a:ext uri="{FF2B5EF4-FFF2-40B4-BE49-F238E27FC236}">
                <a16:creationId xmlns:a16="http://schemas.microsoft.com/office/drawing/2014/main" id="{70C64DAC-A1DF-4C40-8678-88A2AA416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A8FBE2-696E-4E86-8154-2AC7D23C690A}"/>
              </a:ext>
            </a:extLst>
          </p:cNvPr>
          <p:cNvSpPr>
            <a:spLocks noGrp="1"/>
          </p:cNvSpPr>
          <p:nvPr>
            <p:ph type="sldNum" sz="quarter" idx="12"/>
          </p:nvPr>
        </p:nvSpPr>
        <p:spPr/>
        <p:txBody>
          <a:bodyPr/>
          <a:lstStyle/>
          <a:p>
            <a:fld id="{6D966585-03C6-4B64-B7F6-74394AB31301}" type="slidenum">
              <a:rPr lang="en-US" smtClean="0"/>
              <a:t>‹#›</a:t>
            </a:fld>
            <a:endParaRPr lang="en-US"/>
          </a:p>
        </p:txBody>
      </p:sp>
    </p:spTree>
    <p:extLst>
      <p:ext uri="{BB962C8B-B14F-4D97-AF65-F5344CB8AC3E}">
        <p14:creationId xmlns:p14="http://schemas.microsoft.com/office/powerpoint/2010/main" val="290740192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24CBC-E74E-46B0-926B-A409D48C9C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27780-9DE6-49CB-BFCD-FA298DB403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E751D0-6E5C-4B5E-A374-5778E31FFA53}"/>
              </a:ext>
            </a:extLst>
          </p:cNvPr>
          <p:cNvSpPr>
            <a:spLocks noGrp="1"/>
          </p:cNvSpPr>
          <p:nvPr>
            <p:ph type="dt" sz="half" idx="10"/>
          </p:nvPr>
        </p:nvSpPr>
        <p:spPr/>
        <p:txBody>
          <a:bodyPr/>
          <a:lstStyle/>
          <a:p>
            <a:fld id="{0B2B2B53-66B9-43D6-A9A0-2CBCCF68A490}" type="datetimeFigureOut">
              <a:rPr lang="en-US" smtClean="0"/>
              <a:t>1/11/2022</a:t>
            </a:fld>
            <a:endParaRPr lang="en-US"/>
          </a:p>
        </p:txBody>
      </p:sp>
      <p:sp>
        <p:nvSpPr>
          <p:cNvPr id="5" name="Footer Placeholder 4">
            <a:extLst>
              <a:ext uri="{FF2B5EF4-FFF2-40B4-BE49-F238E27FC236}">
                <a16:creationId xmlns:a16="http://schemas.microsoft.com/office/drawing/2014/main" id="{64628C9B-0545-482D-B217-36DE0A0E67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3E58ED-1B87-4E34-A85C-F731430E3CA7}"/>
              </a:ext>
            </a:extLst>
          </p:cNvPr>
          <p:cNvSpPr>
            <a:spLocks noGrp="1"/>
          </p:cNvSpPr>
          <p:nvPr>
            <p:ph type="sldNum" sz="quarter" idx="12"/>
          </p:nvPr>
        </p:nvSpPr>
        <p:spPr/>
        <p:txBody>
          <a:bodyPr/>
          <a:lstStyle/>
          <a:p>
            <a:fld id="{6D966585-03C6-4B64-B7F6-74394AB31301}" type="slidenum">
              <a:rPr lang="en-US" smtClean="0"/>
              <a:t>‹#›</a:t>
            </a:fld>
            <a:endParaRPr lang="en-US"/>
          </a:p>
        </p:txBody>
      </p:sp>
    </p:spTree>
    <p:extLst>
      <p:ext uri="{BB962C8B-B14F-4D97-AF65-F5344CB8AC3E}">
        <p14:creationId xmlns:p14="http://schemas.microsoft.com/office/powerpoint/2010/main" val="303366540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BC5F0-D988-4AB2-958D-B860180C45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D45AAB-8059-4822-B2D9-D167124C92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5ECF29-5B81-4FD0-9474-6CE176B8D7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2906FC-49C6-459C-A8D4-6E5EDBCA430E}"/>
              </a:ext>
            </a:extLst>
          </p:cNvPr>
          <p:cNvSpPr>
            <a:spLocks noGrp="1"/>
          </p:cNvSpPr>
          <p:nvPr>
            <p:ph type="dt" sz="half" idx="10"/>
          </p:nvPr>
        </p:nvSpPr>
        <p:spPr/>
        <p:txBody>
          <a:bodyPr/>
          <a:lstStyle/>
          <a:p>
            <a:fld id="{0B2B2B53-66B9-43D6-A9A0-2CBCCF68A490}" type="datetimeFigureOut">
              <a:rPr lang="en-US" smtClean="0"/>
              <a:t>1/11/2022</a:t>
            </a:fld>
            <a:endParaRPr lang="en-US"/>
          </a:p>
        </p:txBody>
      </p:sp>
      <p:sp>
        <p:nvSpPr>
          <p:cNvPr id="6" name="Footer Placeholder 5">
            <a:extLst>
              <a:ext uri="{FF2B5EF4-FFF2-40B4-BE49-F238E27FC236}">
                <a16:creationId xmlns:a16="http://schemas.microsoft.com/office/drawing/2014/main" id="{C415B348-023F-4CD7-8B6E-4C0CFB1447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7A33AF-C149-4DF1-8B7C-A93DD39666AF}"/>
              </a:ext>
            </a:extLst>
          </p:cNvPr>
          <p:cNvSpPr>
            <a:spLocks noGrp="1"/>
          </p:cNvSpPr>
          <p:nvPr>
            <p:ph type="sldNum" sz="quarter" idx="12"/>
          </p:nvPr>
        </p:nvSpPr>
        <p:spPr/>
        <p:txBody>
          <a:bodyPr/>
          <a:lstStyle/>
          <a:p>
            <a:fld id="{6D966585-03C6-4B64-B7F6-74394AB31301}" type="slidenum">
              <a:rPr lang="en-US" smtClean="0"/>
              <a:t>‹#›</a:t>
            </a:fld>
            <a:endParaRPr lang="en-US"/>
          </a:p>
        </p:txBody>
      </p:sp>
    </p:spTree>
    <p:extLst>
      <p:ext uri="{BB962C8B-B14F-4D97-AF65-F5344CB8AC3E}">
        <p14:creationId xmlns:p14="http://schemas.microsoft.com/office/powerpoint/2010/main" val="322040869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7E947-22BB-40A5-B76C-73802E3128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CA73D8-3B80-471D-A328-959C59F984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0A69A9-7C5D-4991-8D76-587234D1D7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1B6E0ED-C1A9-4B4A-A0C7-EAB4C5E8AC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7D23B6-9368-450E-A668-7C3C114B87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4DDB57-6EF3-4828-95E7-278E480996E0}"/>
              </a:ext>
            </a:extLst>
          </p:cNvPr>
          <p:cNvSpPr>
            <a:spLocks noGrp="1"/>
          </p:cNvSpPr>
          <p:nvPr>
            <p:ph type="dt" sz="half" idx="10"/>
          </p:nvPr>
        </p:nvSpPr>
        <p:spPr/>
        <p:txBody>
          <a:bodyPr/>
          <a:lstStyle/>
          <a:p>
            <a:fld id="{0B2B2B53-66B9-43D6-A9A0-2CBCCF68A490}" type="datetimeFigureOut">
              <a:rPr lang="en-US" smtClean="0"/>
              <a:t>1/11/2022</a:t>
            </a:fld>
            <a:endParaRPr lang="en-US"/>
          </a:p>
        </p:txBody>
      </p:sp>
      <p:sp>
        <p:nvSpPr>
          <p:cNvPr id="8" name="Footer Placeholder 7">
            <a:extLst>
              <a:ext uri="{FF2B5EF4-FFF2-40B4-BE49-F238E27FC236}">
                <a16:creationId xmlns:a16="http://schemas.microsoft.com/office/drawing/2014/main" id="{9811D144-E54B-474D-AFF8-23901CA491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2747BC-2FDE-431A-8A26-B5471F70B450}"/>
              </a:ext>
            </a:extLst>
          </p:cNvPr>
          <p:cNvSpPr>
            <a:spLocks noGrp="1"/>
          </p:cNvSpPr>
          <p:nvPr>
            <p:ph type="sldNum" sz="quarter" idx="12"/>
          </p:nvPr>
        </p:nvSpPr>
        <p:spPr/>
        <p:txBody>
          <a:bodyPr/>
          <a:lstStyle/>
          <a:p>
            <a:fld id="{6D966585-03C6-4B64-B7F6-74394AB31301}" type="slidenum">
              <a:rPr lang="en-US" smtClean="0"/>
              <a:t>‹#›</a:t>
            </a:fld>
            <a:endParaRPr lang="en-US"/>
          </a:p>
        </p:txBody>
      </p:sp>
    </p:spTree>
    <p:extLst>
      <p:ext uri="{BB962C8B-B14F-4D97-AF65-F5344CB8AC3E}">
        <p14:creationId xmlns:p14="http://schemas.microsoft.com/office/powerpoint/2010/main" val="38871635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58C91-64FD-477F-BC81-BCB8F64F89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9E902A-1C7E-415A-B882-A5ABDC3965DE}"/>
              </a:ext>
            </a:extLst>
          </p:cNvPr>
          <p:cNvSpPr>
            <a:spLocks noGrp="1"/>
          </p:cNvSpPr>
          <p:nvPr>
            <p:ph type="dt" sz="half" idx="10"/>
          </p:nvPr>
        </p:nvSpPr>
        <p:spPr/>
        <p:txBody>
          <a:bodyPr/>
          <a:lstStyle/>
          <a:p>
            <a:fld id="{0B2B2B53-66B9-43D6-A9A0-2CBCCF68A490}" type="datetimeFigureOut">
              <a:rPr lang="en-US" smtClean="0"/>
              <a:t>1/11/2022</a:t>
            </a:fld>
            <a:endParaRPr lang="en-US"/>
          </a:p>
        </p:txBody>
      </p:sp>
      <p:sp>
        <p:nvSpPr>
          <p:cNvPr id="4" name="Footer Placeholder 3">
            <a:extLst>
              <a:ext uri="{FF2B5EF4-FFF2-40B4-BE49-F238E27FC236}">
                <a16:creationId xmlns:a16="http://schemas.microsoft.com/office/drawing/2014/main" id="{6008D20B-1981-4F80-9D88-7275254D53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2DD8DB-6FA1-4FEA-87A5-E1A8A0B3A6C7}"/>
              </a:ext>
            </a:extLst>
          </p:cNvPr>
          <p:cNvSpPr>
            <a:spLocks noGrp="1"/>
          </p:cNvSpPr>
          <p:nvPr>
            <p:ph type="sldNum" sz="quarter" idx="12"/>
          </p:nvPr>
        </p:nvSpPr>
        <p:spPr/>
        <p:txBody>
          <a:bodyPr/>
          <a:lstStyle/>
          <a:p>
            <a:fld id="{6D966585-03C6-4B64-B7F6-74394AB31301}" type="slidenum">
              <a:rPr lang="en-US" smtClean="0"/>
              <a:t>‹#›</a:t>
            </a:fld>
            <a:endParaRPr lang="en-US"/>
          </a:p>
        </p:txBody>
      </p:sp>
    </p:spTree>
    <p:extLst>
      <p:ext uri="{BB962C8B-B14F-4D97-AF65-F5344CB8AC3E}">
        <p14:creationId xmlns:p14="http://schemas.microsoft.com/office/powerpoint/2010/main" val="306540941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0F090E-4D40-42D7-BFAA-7B95BC7BF32F}"/>
              </a:ext>
            </a:extLst>
          </p:cNvPr>
          <p:cNvSpPr>
            <a:spLocks noGrp="1"/>
          </p:cNvSpPr>
          <p:nvPr>
            <p:ph type="dt" sz="half" idx="10"/>
          </p:nvPr>
        </p:nvSpPr>
        <p:spPr/>
        <p:txBody>
          <a:bodyPr/>
          <a:lstStyle/>
          <a:p>
            <a:fld id="{0B2B2B53-66B9-43D6-A9A0-2CBCCF68A490}" type="datetimeFigureOut">
              <a:rPr lang="en-US" smtClean="0"/>
              <a:t>1/11/2022</a:t>
            </a:fld>
            <a:endParaRPr lang="en-US"/>
          </a:p>
        </p:txBody>
      </p:sp>
      <p:sp>
        <p:nvSpPr>
          <p:cNvPr id="3" name="Footer Placeholder 2">
            <a:extLst>
              <a:ext uri="{FF2B5EF4-FFF2-40B4-BE49-F238E27FC236}">
                <a16:creationId xmlns:a16="http://schemas.microsoft.com/office/drawing/2014/main" id="{C945CB5F-74A1-4418-9643-970D814BC4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D0D216-3E8C-4208-8648-89193262AD40}"/>
              </a:ext>
            </a:extLst>
          </p:cNvPr>
          <p:cNvSpPr>
            <a:spLocks noGrp="1"/>
          </p:cNvSpPr>
          <p:nvPr>
            <p:ph type="sldNum" sz="quarter" idx="12"/>
          </p:nvPr>
        </p:nvSpPr>
        <p:spPr/>
        <p:txBody>
          <a:bodyPr/>
          <a:lstStyle/>
          <a:p>
            <a:fld id="{6D966585-03C6-4B64-B7F6-74394AB31301}" type="slidenum">
              <a:rPr lang="en-US" smtClean="0"/>
              <a:t>‹#›</a:t>
            </a:fld>
            <a:endParaRPr lang="en-US"/>
          </a:p>
        </p:txBody>
      </p:sp>
    </p:spTree>
    <p:extLst>
      <p:ext uri="{BB962C8B-B14F-4D97-AF65-F5344CB8AC3E}">
        <p14:creationId xmlns:p14="http://schemas.microsoft.com/office/powerpoint/2010/main" val="148363406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20407-A241-43D8-AAE4-2382384F14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8D142E-C4E0-4F32-BE36-BFDED9B9AC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4FFC59-7243-4992-898C-BB47837911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ECA9CF-C1C5-4FF0-BED3-FC1CBC768BF2}"/>
              </a:ext>
            </a:extLst>
          </p:cNvPr>
          <p:cNvSpPr>
            <a:spLocks noGrp="1"/>
          </p:cNvSpPr>
          <p:nvPr>
            <p:ph type="dt" sz="half" idx="10"/>
          </p:nvPr>
        </p:nvSpPr>
        <p:spPr/>
        <p:txBody>
          <a:bodyPr/>
          <a:lstStyle/>
          <a:p>
            <a:fld id="{0B2B2B53-66B9-43D6-A9A0-2CBCCF68A490}" type="datetimeFigureOut">
              <a:rPr lang="en-US" smtClean="0"/>
              <a:t>1/11/2022</a:t>
            </a:fld>
            <a:endParaRPr lang="en-US"/>
          </a:p>
        </p:txBody>
      </p:sp>
      <p:sp>
        <p:nvSpPr>
          <p:cNvPr id="6" name="Footer Placeholder 5">
            <a:extLst>
              <a:ext uri="{FF2B5EF4-FFF2-40B4-BE49-F238E27FC236}">
                <a16:creationId xmlns:a16="http://schemas.microsoft.com/office/drawing/2014/main" id="{1531F370-3826-4449-9357-415B73F8D8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ACE38C-A48A-4856-AE46-6C263CF65A15}"/>
              </a:ext>
            </a:extLst>
          </p:cNvPr>
          <p:cNvSpPr>
            <a:spLocks noGrp="1"/>
          </p:cNvSpPr>
          <p:nvPr>
            <p:ph type="sldNum" sz="quarter" idx="12"/>
          </p:nvPr>
        </p:nvSpPr>
        <p:spPr/>
        <p:txBody>
          <a:bodyPr/>
          <a:lstStyle/>
          <a:p>
            <a:fld id="{6D966585-03C6-4B64-B7F6-74394AB31301}" type="slidenum">
              <a:rPr lang="en-US" smtClean="0"/>
              <a:t>‹#›</a:t>
            </a:fld>
            <a:endParaRPr lang="en-US"/>
          </a:p>
        </p:txBody>
      </p:sp>
    </p:spTree>
    <p:extLst>
      <p:ext uri="{BB962C8B-B14F-4D97-AF65-F5344CB8AC3E}">
        <p14:creationId xmlns:p14="http://schemas.microsoft.com/office/powerpoint/2010/main" val="381485997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6FE36-5D9F-471B-BFDD-A7D4DD3A90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9728E9-0C26-4DCA-BCD2-FC3E683E73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581DA3B-778F-456F-838D-64C2F7FD8A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E8D732-03D6-4450-923E-46C99C772F53}"/>
              </a:ext>
            </a:extLst>
          </p:cNvPr>
          <p:cNvSpPr>
            <a:spLocks noGrp="1"/>
          </p:cNvSpPr>
          <p:nvPr>
            <p:ph type="dt" sz="half" idx="10"/>
          </p:nvPr>
        </p:nvSpPr>
        <p:spPr/>
        <p:txBody>
          <a:bodyPr/>
          <a:lstStyle/>
          <a:p>
            <a:fld id="{0B2B2B53-66B9-43D6-A9A0-2CBCCF68A490}" type="datetimeFigureOut">
              <a:rPr lang="en-US" smtClean="0"/>
              <a:t>1/11/2022</a:t>
            </a:fld>
            <a:endParaRPr lang="en-US"/>
          </a:p>
        </p:txBody>
      </p:sp>
      <p:sp>
        <p:nvSpPr>
          <p:cNvPr id="6" name="Footer Placeholder 5">
            <a:extLst>
              <a:ext uri="{FF2B5EF4-FFF2-40B4-BE49-F238E27FC236}">
                <a16:creationId xmlns:a16="http://schemas.microsoft.com/office/drawing/2014/main" id="{4F1D73E9-B002-416A-B101-2975B47ABF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692DEC-EE23-4A0D-8389-A7BB759FBF37}"/>
              </a:ext>
            </a:extLst>
          </p:cNvPr>
          <p:cNvSpPr>
            <a:spLocks noGrp="1"/>
          </p:cNvSpPr>
          <p:nvPr>
            <p:ph type="sldNum" sz="quarter" idx="12"/>
          </p:nvPr>
        </p:nvSpPr>
        <p:spPr/>
        <p:txBody>
          <a:bodyPr/>
          <a:lstStyle/>
          <a:p>
            <a:fld id="{6D966585-03C6-4B64-B7F6-74394AB31301}" type="slidenum">
              <a:rPr lang="en-US" smtClean="0"/>
              <a:t>‹#›</a:t>
            </a:fld>
            <a:endParaRPr lang="en-US"/>
          </a:p>
        </p:txBody>
      </p:sp>
    </p:spTree>
    <p:extLst>
      <p:ext uri="{BB962C8B-B14F-4D97-AF65-F5344CB8AC3E}">
        <p14:creationId xmlns:p14="http://schemas.microsoft.com/office/powerpoint/2010/main" val="179154263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007E19-E742-48BE-BDBF-6EFCCCBD87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41A932-66C1-4D76-BB1A-C0960435B5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F448C-F844-4C02-9EC0-39E1139CC8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2B2B53-66B9-43D6-A9A0-2CBCCF68A490}" type="datetimeFigureOut">
              <a:rPr lang="en-US" smtClean="0"/>
              <a:t>1/11/2022</a:t>
            </a:fld>
            <a:endParaRPr lang="en-US"/>
          </a:p>
        </p:txBody>
      </p:sp>
      <p:sp>
        <p:nvSpPr>
          <p:cNvPr id="5" name="Footer Placeholder 4">
            <a:extLst>
              <a:ext uri="{FF2B5EF4-FFF2-40B4-BE49-F238E27FC236}">
                <a16:creationId xmlns:a16="http://schemas.microsoft.com/office/drawing/2014/main" id="{42501E82-0B46-46AA-836B-8AAD64B727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6B3308-2314-47BC-88B3-B010DEB32B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966585-03C6-4B64-B7F6-74394AB31301}" type="slidenum">
              <a:rPr lang="en-US" smtClean="0"/>
              <a:t>‹#›</a:t>
            </a:fld>
            <a:endParaRPr lang="en-US"/>
          </a:p>
        </p:txBody>
      </p:sp>
    </p:spTree>
    <p:extLst>
      <p:ext uri="{BB962C8B-B14F-4D97-AF65-F5344CB8AC3E}">
        <p14:creationId xmlns:p14="http://schemas.microsoft.com/office/powerpoint/2010/main" val="4076196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6887C-7B76-4212-83D0-5EFA3475A101}"/>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6728D0E9-3351-435F-808D-5068B21CDD69}"/>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0B98EB92-4D60-4FCA-8993-AE05253AFB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1038296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p:txBody>
          <a:bodyPr/>
          <a:lstStyle/>
          <a:p>
            <a:r>
              <a:rPr lang="en-US" dirty="0">
                <a:latin typeface="Algerian" panose="04020705040A02060702" pitchFamily="82" charset="0"/>
              </a:rPr>
              <a:t>Why are some miserable?</a:t>
            </a: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Many know God’s law – but not God’s love.</a:t>
            </a:r>
          </a:p>
          <a:p>
            <a:pPr marR="0" algn="l" rtl="0"/>
            <a:r>
              <a:rPr lang="en-US" b="1" dirty="0">
                <a:latin typeface="Verdana" panose="020B0604030504040204" pitchFamily="34" charset="0"/>
              </a:rPr>
              <a:t>They know justice – but not mercy.</a:t>
            </a:r>
          </a:p>
          <a:p>
            <a:pPr marR="0" algn="l" rtl="0"/>
            <a:r>
              <a:rPr lang="en-US" b="1" i="0" u="none" strike="noStrike" baseline="0" dirty="0">
                <a:latin typeface="Verdana" panose="020B0604030504040204" pitchFamily="34" charset="0"/>
              </a:rPr>
              <a:t>A lot are in the Word – but the Word is not in them.</a:t>
            </a:r>
          </a:p>
          <a:p>
            <a:pPr marR="0" algn="l" rtl="0"/>
            <a:r>
              <a:rPr lang="en-US" b="1" dirty="0">
                <a:latin typeface="Verdana" panose="020B0604030504040204" pitchFamily="34" charset="0"/>
              </a:rPr>
              <a:t>Some obey intellectually – but not emotionally (the heart).</a:t>
            </a:r>
          </a:p>
          <a:p>
            <a:pPr marR="0" algn="l" rtl="0"/>
            <a:r>
              <a:rPr lang="en-US" b="1" i="0" u="none" strike="noStrike" baseline="0" dirty="0">
                <a:latin typeface="Verdana" panose="020B0604030504040204" pitchFamily="34" charset="0"/>
              </a:rPr>
              <a:t>Many are on the fringe</a:t>
            </a:r>
            <a:r>
              <a:rPr lang="en-US" b="1" dirty="0">
                <a:latin typeface="Verdana" panose="020B0604030504040204" pitchFamily="34" charset="0"/>
              </a:rPr>
              <a:t> – but not involved in the work.</a:t>
            </a:r>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227314520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p:txBody>
          <a:bodyPr/>
          <a:lstStyle/>
          <a:p>
            <a:r>
              <a:rPr lang="en-US" dirty="0">
                <a:latin typeface="Algerian" panose="04020705040A02060702" pitchFamily="82" charset="0"/>
              </a:rPr>
              <a:t>What does the Bible say?</a:t>
            </a: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p:txBody>
          <a:bodyPr>
            <a:normAutofit/>
          </a:bodyPr>
          <a:lstStyle/>
          <a:p>
            <a:r>
              <a:rPr lang="en-US" b="1" i="0" u="none" strike="noStrike" baseline="0" dirty="0">
                <a:latin typeface="Verdana" panose="020B0604030504040204" pitchFamily="34" charset="0"/>
              </a:rPr>
              <a:t>(Psalms 118:24)  This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the day the LORD has made; We will rejoice and be glad in it.</a:t>
            </a:r>
          </a:p>
          <a:p>
            <a:pPr marR="0" algn="l" rtl="0"/>
            <a:r>
              <a:rPr lang="en-US" b="1" dirty="0">
                <a:latin typeface="Verdana" panose="020B0604030504040204" pitchFamily="34" charset="0"/>
              </a:rPr>
              <a:t>Matthew 25:21, 23 – Enter the joy of the Lord.</a:t>
            </a:r>
          </a:p>
          <a:p>
            <a:pPr marR="0" algn="l" rtl="0"/>
            <a:r>
              <a:rPr lang="en-US" b="1" i="0" u="none" strike="noStrike" baseline="0" dirty="0">
                <a:latin typeface="Verdana" panose="020B0604030504040204" pitchFamily="34" charset="0"/>
              </a:rPr>
              <a:t>(Acts 8:38)  So he commanded the chariot to stand still. And both Philip and the eunuch went down into the water, and he baptized him.</a:t>
            </a:r>
          </a:p>
          <a:p>
            <a:pPr marR="0" algn="l" rtl="0"/>
            <a:r>
              <a:rPr lang="en-US" b="1" i="0" u="none" strike="noStrike" baseline="0" dirty="0">
                <a:latin typeface="Verdana" panose="020B0604030504040204" pitchFamily="34" charset="0"/>
              </a:rPr>
              <a:t>(Acts 8:39)  Now when they came up out of the water, the Spirit of the Lord caught Philip away, so that the eunuch saw him no more; and he went on his way rejoicing.</a:t>
            </a:r>
          </a:p>
          <a:p>
            <a:pPr marR="0" algn="l" rtl="0"/>
            <a:endParaRPr lang="en-US" b="1" i="0" u="none" strike="noStrike" baseline="0" dirty="0">
              <a:latin typeface="Verdana" panose="020B0604030504040204" pitchFamily="34" charset="0"/>
            </a:endParaRP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151517136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a:xfrm>
            <a:off x="838200" y="0"/>
            <a:ext cx="10515600" cy="1125416"/>
          </a:xfrm>
        </p:spPr>
        <p:txBody>
          <a:bodyPr/>
          <a:lstStyle/>
          <a:p>
            <a:r>
              <a:rPr lang="en-US" dirty="0">
                <a:latin typeface="Algerian" panose="04020705040A02060702" pitchFamily="82" charset="0"/>
              </a:rPr>
              <a:t>What does the Bible say?</a:t>
            </a: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a:xfrm>
            <a:off x="478301" y="998806"/>
            <a:ext cx="11451101" cy="5494069"/>
          </a:xfrm>
        </p:spPr>
        <p:txBody>
          <a:bodyPr>
            <a:noAutofit/>
          </a:bodyPr>
          <a:lstStyle/>
          <a:p>
            <a:pPr algn="ctr"/>
            <a:r>
              <a:rPr lang="en-US" b="1" i="0" u="none" strike="noStrike" baseline="0" dirty="0">
                <a:latin typeface="Verdana" panose="020B0604030504040204" pitchFamily="34" charset="0"/>
              </a:rPr>
              <a:t>Rejoice about the </a:t>
            </a:r>
            <a:r>
              <a:rPr lang="en-US" b="1" i="0" u="sng" strike="noStrike" baseline="0" dirty="0">
                <a:latin typeface="Verdana" panose="020B0604030504040204" pitchFamily="34" charset="0"/>
              </a:rPr>
              <a:t>past</a:t>
            </a:r>
          </a:p>
          <a:p>
            <a:r>
              <a:rPr lang="en-US" b="1" dirty="0">
                <a:latin typeface="Verdana" panose="020B0604030504040204" pitchFamily="34" charset="0"/>
              </a:rPr>
              <a:t>Acts 2:38 – baptism is for the remission of sins</a:t>
            </a:r>
            <a:endParaRPr lang="en-US" b="1" i="0" u="none" strike="noStrike" baseline="0" dirty="0">
              <a:latin typeface="Verdana" panose="020B0604030504040204" pitchFamily="34" charset="0"/>
            </a:endParaRPr>
          </a:p>
          <a:p>
            <a:pPr algn="ctr"/>
            <a:r>
              <a:rPr lang="en-US" b="1" dirty="0">
                <a:latin typeface="Verdana" panose="020B0604030504040204" pitchFamily="34" charset="0"/>
              </a:rPr>
              <a:t>Rejoice about the </a:t>
            </a:r>
            <a:r>
              <a:rPr lang="en-US" b="1" u="sng" dirty="0">
                <a:latin typeface="Verdana" panose="020B0604030504040204" pitchFamily="34" charset="0"/>
              </a:rPr>
              <a:t>future</a:t>
            </a:r>
          </a:p>
          <a:p>
            <a:r>
              <a:rPr lang="en-US" b="1" i="0" u="none" strike="noStrike" baseline="0" dirty="0">
                <a:latin typeface="Verdana" panose="020B0604030504040204" pitchFamily="34" charset="0"/>
              </a:rPr>
              <a:t>(Psalms 23:6)  Surely goodness and mercy shall follow me All the days of my life; And I will dwell in the house of the LORD Forever.</a:t>
            </a:r>
          </a:p>
          <a:p>
            <a:pPr marR="0" algn="l" rtl="0"/>
            <a:r>
              <a:rPr lang="en-US" b="1" i="0" u="none" strike="noStrike" baseline="0" dirty="0">
                <a:latin typeface="Verdana" panose="020B0604030504040204" pitchFamily="34" charset="0"/>
              </a:rPr>
              <a:t>(John 3:16)  For God so loved the world that He gave His only begotten Son, that whoever believes in Him should not perish but have everlasting life.  (17)  For God did not send His Son into the world to condemn the world, but that the world through Him might be saved.</a:t>
            </a:r>
          </a:p>
          <a:p>
            <a:endParaRPr lang="en-US" b="1" i="0" u="none" strike="noStrike" baseline="0" dirty="0">
              <a:latin typeface="Verdana" panose="020B0604030504040204" pitchFamily="34" charset="0"/>
            </a:endParaRPr>
          </a:p>
          <a:p>
            <a:pPr marR="0" algn="l" rtl="0"/>
            <a:endParaRPr lang="en-US" b="1" i="0" u="none" strike="noStrike" baseline="0" dirty="0">
              <a:latin typeface="Verdana" panose="020B0604030504040204" pitchFamily="34" charset="0"/>
            </a:endParaRP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285248344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a:xfrm>
            <a:off x="838200" y="0"/>
            <a:ext cx="10515600" cy="1125416"/>
          </a:xfrm>
        </p:spPr>
        <p:txBody>
          <a:bodyPr/>
          <a:lstStyle/>
          <a:p>
            <a:r>
              <a:rPr lang="en-US" dirty="0">
                <a:latin typeface="Algerian" panose="04020705040A02060702" pitchFamily="82" charset="0"/>
              </a:rPr>
              <a:t>What does the Bible say?</a:t>
            </a: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a:xfrm>
            <a:off x="478301" y="998806"/>
            <a:ext cx="11451101" cy="5494069"/>
          </a:xfrm>
        </p:spPr>
        <p:txBody>
          <a:bodyPr>
            <a:noAutofit/>
          </a:bodyPr>
          <a:lstStyle/>
          <a:p>
            <a:pPr algn="ctr"/>
            <a:r>
              <a:rPr lang="en-US" b="1" i="0" u="none" strike="noStrike" baseline="0" dirty="0">
                <a:latin typeface="Verdana" panose="020B0604030504040204" pitchFamily="34" charset="0"/>
              </a:rPr>
              <a:t>Rejoice </a:t>
            </a:r>
            <a:r>
              <a:rPr lang="en-US" b="1" i="0" u="sng" strike="noStrike" baseline="0" dirty="0">
                <a:latin typeface="Verdana" panose="020B0604030504040204" pitchFamily="34" charset="0"/>
              </a:rPr>
              <a:t>now</a:t>
            </a:r>
          </a:p>
          <a:p>
            <a:r>
              <a:rPr lang="en-US" b="1" i="0" u="none" strike="noStrike" baseline="0" dirty="0">
                <a:latin typeface="Verdana" panose="020B0604030504040204" pitchFamily="34" charset="0"/>
              </a:rPr>
              <a:t>(John 10:10)  The thief does not come except to steal, and to kill, and to destroy. I have come that they may have life, and that they may have </a:t>
            </a:r>
            <a:r>
              <a:rPr lang="en-US" b="1" i="1" u="none" strike="noStrike" baseline="0" dirty="0">
                <a:latin typeface="Verdana" panose="020B0604030504040204" pitchFamily="34" charset="0"/>
              </a:rPr>
              <a:t>it</a:t>
            </a:r>
            <a:r>
              <a:rPr lang="en-US" b="1" i="0" u="none" strike="noStrike" baseline="0" dirty="0">
                <a:latin typeface="Verdana" panose="020B0604030504040204" pitchFamily="34" charset="0"/>
              </a:rPr>
              <a:t> more abundantly.</a:t>
            </a:r>
          </a:p>
          <a:p>
            <a:endParaRPr lang="en-US" b="1" i="0" u="none" strike="noStrike" baseline="0" dirty="0">
              <a:latin typeface="Verdana" panose="020B0604030504040204" pitchFamily="34" charset="0"/>
            </a:endParaRPr>
          </a:p>
          <a:p>
            <a:pPr marR="0" algn="l" rtl="0"/>
            <a:r>
              <a:rPr lang="en-US" b="1" i="0" u="none" strike="noStrike" baseline="0" dirty="0">
                <a:latin typeface="Verdana" panose="020B0604030504040204" pitchFamily="34" charset="0"/>
              </a:rPr>
              <a:t>(Luke 18:29)  So He said to them, "Assuredly, I say to you, there is no one who has left house or parents or brothers or wife or children, for the sake of the kingdom of God,  (30)  who shall not receive many times more in this present time, and in the age to come eternal life."</a:t>
            </a:r>
          </a:p>
          <a:p>
            <a:pPr marR="0" algn="l" rtl="0"/>
            <a:endParaRPr lang="en-US" b="1" i="0" u="none" strike="noStrike" baseline="0" dirty="0">
              <a:latin typeface="Verdana" panose="020B0604030504040204" pitchFamily="34" charset="0"/>
            </a:endParaRP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360067766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a:xfrm>
            <a:off x="838200" y="0"/>
            <a:ext cx="10515600" cy="1125416"/>
          </a:xfrm>
        </p:spPr>
        <p:txBody>
          <a:bodyPr/>
          <a:lstStyle/>
          <a:p>
            <a:r>
              <a:rPr lang="en-US" dirty="0">
                <a:latin typeface="Algerian" panose="04020705040A02060702" pitchFamily="82" charset="0"/>
              </a:rPr>
              <a:t>What does the Bible say?</a:t>
            </a: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a:xfrm>
            <a:off x="478301" y="998806"/>
            <a:ext cx="11451101" cy="5494069"/>
          </a:xfrm>
        </p:spPr>
        <p:txBody>
          <a:bodyPr>
            <a:noAutofit/>
          </a:bodyPr>
          <a:lstStyle/>
          <a:p>
            <a:pPr algn="ctr"/>
            <a:r>
              <a:rPr lang="en-US" sz="3200" b="1" i="0" u="none" strike="noStrike" baseline="0" dirty="0">
                <a:latin typeface="Verdana" panose="020B0604030504040204" pitchFamily="34" charset="0"/>
              </a:rPr>
              <a:t>Rejoice </a:t>
            </a:r>
            <a:r>
              <a:rPr lang="en-US" sz="3200" b="1" i="0" u="sng" strike="noStrike" baseline="0" dirty="0">
                <a:latin typeface="Verdana" panose="020B0604030504040204" pitchFamily="34" charset="0"/>
              </a:rPr>
              <a:t>now</a:t>
            </a:r>
          </a:p>
          <a:p>
            <a:pPr marR="0" algn="l" rtl="0"/>
            <a:r>
              <a:rPr lang="en-US" sz="3200" b="1" i="0" u="none" strike="noStrike" baseline="0" dirty="0">
                <a:latin typeface="Verdana" panose="020B0604030504040204" pitchFamily="34" charset="0"/>
              </a:rPr>
              <a:t>(Philippians 3:1a)  Finally, my brethren, rejoice in the Lord. </a:t>
            </a:r>
          </a:p>
          <a:p>
            <a:pPr marR="0" algn="l" rtl="0"/>
            <a:endParaRPr lang="en-US" sz="3200" b="1" i="0" u="none" strike="noStrike" baseline="0" dirty="0">
              <a:latin typeface="Verdana" panose="020B0604030504040204" pitchFamily="34" charset="0"/>
            </a:endParaRPr>
          </a:p>
          <a:p>
            <a:r>
              <a:rPr lang="en-US" sz="3200" b="1" i="0" u="none" strike="noStrike" baseline="0" dirty="0">
                <a:latin typeface="Verdana" panose="020B0604030504040204" pitchFamily="34" charset="0"/>
              </a:rPr>
              <a:t>(Philippians 4:4)  Rejoice in the Lord always. Again I will say, rejoice!</a:t>
            </a:r>
          </a:p>
          <a:p>
            <a:pPr marR="0" algn="l" rtl="0"/>
            <a:endParaRPr lang="en-US" sz="3200" b="1" dirty="0">
              <a:latin typeface="Verdana" panose="020B0604030504040204" pitchFamily="34" charset="0"/>
            </a:endParaRPr>
          </a:p>
          <a:p>
            <a:r>
              <a:rPr lang="en-US" sz="3200" b="1" i="0" u="none" strike="noStrike" baseline="0" dirty="0">
                <a:latin typeface="Verdana" panose="020B0604030504040204" pitchFamily="34" charset="0"/>
              </a:rPr>
              <a:t>(1 Thessalonians 5:16)  Rejoice always,</a:t>
            </a:r>
          </a:p>
          <a:p>
            <a:pPr marR="0" algn="l" rtl="0"/>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291700430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p:txBody>
          <a:bodyPr/>
          <a:lstStyle/>
          <a:p>
            <a:r>
              <a:rPr lang="en-US" dirty="0">
                <a:latin typeface="Algerian" panose="04020705040A02060702" pitchFamily="82" charset="0"/>
              </a:rPr>
              <a:t>Matthew 25:20-23</a:t>
            </a: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p:txBody>
          <a:bodyPr>
            <a:noAutofit/>
          </a:bodyPr>
          <a:lstStyle/>
          <a:p>
            <a:pPr marR="0" algn="l" rtl="0"/>
            <a:r>
              <a:rPr lang="en-US" sz="2400" b="1" i="0" u="none" strike="noStrike" baseline="0" dirty="0">
                <a:latin typeface="Verdana" panose="020B0604030504040204" pitchFamily="34" charset="0"/>
              </a:rPr>
              <a:t>(20)  "So he who had received five talents came and brought five other talents, saying, 'Lord, you delivered to me five talents; look, I have gained five more talents besides them.’   (21)  His lord said to him, 'Well </a:t>
            </a:r>
            <a:r>
              <a:rPr lang="en-US" sz="2400" b="1" i="1" u="none" strike="noStrike" baseline="0" dirty="0">
                <a:latin typeface="Verdana" panose="020B0604030504040204" pitchFamily="34" charset="0"/>
              </a:rPr>
              <a:t>done,</a:t>
            </a:r>
            <a:r>
              <a:rPr lang="en-US" sz="2400" b="1" i="0" u="none" strike="noStrike" baseline="0" dirty="0">
                <a:latin typeface="Verdana" panose="020B0604030504040204" pitchFamily="34" charset="0"/>
              </a:rPr>
              <a:t> good and faithful servant; you were faithful over a few things, I will make you ruler over many things. </a:t>
            </a:r>
            <a:r>
              <a:rPr lang="en-US" sz="2400" b="1" i="0" u="sng" strike="noStrike" baseline="0" dirty="0">
                <a:latin typeface="Verdana" panose="020B0604030504040204" pitchFamily="34" charset="0"/>
              </a:rPr>
              <a:t>Enter into the joy of your lord</a:t>
            </a:r>
            <a:r>
              <a:rPr lang="en-US" sz="2400" b="1" i="0" u="none" strike="noStrike" baseline="0" dirty="0">
                <a:latin typeface="Verdana" panose="020B0604030504040204" pitchFamily="34" charset="0"/>
              </a:rPr>
              <a:t>.’   (22)  He also who had received two talents came and said, 'Lord, you delivered to me two talents; look, I have gained two more talents besides them.’   (23)  His lord said to him, 'Well </a:t>
            </a:r>
            <a:r>
              <a:rPr lang="en-US" sz="2400" b="1" i="1" u="none" strike="noStrike" baseline="0" dirty="0">
                <a:latin typeface="Verdana" panose="020B0604030504040204" pitchFamily="34" charset="0"/>
              </a:rPr>
              <a:t>done,</a:t>
            </a:r>
            <a:r>
              <a:rPr lang="en-US" sz="2400" b="1" i="0" u="none" strike="noStrike" baseline="0" dirty="0">
                <a:latin typeface="Verdana" panose="020B0604030504040204" pitchFamily="34" charset="0"/>
              </a:rPr>
              <a:t> good and faithful servant; you have been faithful over a few things, I will make you ruler over many things. </a:t>
            </a:r>
            <a:r>
              <a:rPr lang="en-US" sz="2400" b="1" i="0" u="sng" strike="noStrike" baseline="0" dirty="0">
                <a:latin typeface="Verdana" panose="020B0604030504040204" pitchFamily="34" charset="0"/>
              </a:rPr>
              <a:t>Enter into the joy of your lord</a:t>
            </a:r>
            <a:r>
              <a:rPr lang="en-US" sz="2400" b="1" i="0" u="none" strike="noStrike" baseline="0" dirty="0">
                <a:latin typeface="Verdana" panose="020B0604030504040204" pitchFamily="34" charset="0"/>
              </a:rPr>
              <a:t>.'</a:t>
            </a:r>
          </a:p>
          <a:p>
            <a:endParaRPr lang="en-US" sz="2400" b="1" dirty="0"/>
          </a:p>
        </p:txBody>
      </p:sp>
    </p:spTree>
    <p:extLst>
      <p:ext uri="{BB962C8B-B14F-4D97-AF65-F5344CB8AC3E}">
        <p14:creationId xmlns:p14="http://schemas.microsoft.com/office/powerpoint/2010/main" val="380078622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p:txBody>
          <a:bodyPr/>
          <a:lstStyle/>
          <a:p>
            <a:r>
              <a:rPr lang="en-US" dirty="0">
                <a:latin typeface="Algerian" panose="04020705040A02060702" pitchFamily="82" charset="0"/>
              </a:rPr>
              <a:t>SMILE</a:t>
            </a: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a:xfrm>
            <a:off x="253218" y="2175669"/>
            <a:ext cx="9424182" cy="4001294"/>
          </a:xfrm>
        </p:spPr>
        <p:txBody>
          <a:bodyPr/>
          <a:lstStyle/>
          <a:p>
            <a:r>
              <a:rPr lang="en-US" dirty="0">
                <a:latin typeface="Arial Black" panose="020B0A04020102020204" pitchFamily="34" charset="0"/>
              </a:rPr>
              <a:t>It takes more muscles to frown than to smile.</a:t>
            </a:r>
          </a:p>
          <a:p>
            <a:endParaRPr lang="en-US" dirty="0">
              <a:latin typeface="Arial Black" panose="020B0A04020102020204" pitchFamily="34" charset="0"/>
            </a:endParaRPr>
          </a:p>
          <a:p>
            <a:r>
              <a:rPr lang="en-US" dirty="0">
                <a:latin typeface="Arial Black" panose="020B0A04020102020204" pitchFamily="34" charset="0"/>
              </a:rPr>
              <a:t>Some people brighten a room by leaving it.</a:t>
            </a:r>
          </a:p>
          <a:p>
            <a:endParaRPr lang="en-US" dirty="0">
              <a:latin typeface="Arial Black" panose="020B0A04020102020204" pitchFamily="34" charset="0"/>
            </a:endParaRPr>
          </a:p>
          <a:p>
            <a:r>
              <a:rPr lang="en-US" dirty="0">
                <a:latin typeface="Arial Black" panose="020B0A04020102020204" pitchFamily="34" charset="0"/>
              </a:rPr>
              <a:t>Even alone – they are in bad company.</a:t>
            </a:r>
          </a:p>
          <a:p>
            <a:endParaRPr lang="en-US" dirty="0">
              <a:latin typeface="Arial Black" panose="020B0A04020102020204" pitchFamily="34" charset="0"/>
            </a:endParaRPr>
          </a:p>
          <a:p>
            <a:r>
              <a:rPr lang="en-US" dirty="0">
                <a:latin typeface="Arial Black" panose="020B0A04020102020204" pitchFamily="34" charset="0"/>
              </a:rPr>
              <a:t>An insincere smile is better than a sincere frown.</a:t>
            </a:r>
          </a:p>
          <a:p>
            <a:endParaRPr lang="en-US" dirty="0"/>
          </a:p>
        </p:txBody>
      </p:sp>
      <p:pic>
        <p:nvPicPr>
          <p:cNvPr id="5" name="Picture 4">
            <a:extLst>
              <a:ext uri="{FF2B5EF4-FFF2-40B4-BE49-F238E27FC236}">
                <a16:creationId xmlns:a16="http://schemas.microsoft.com/office/drawing/2014/main" id="{64BF3DD1-586A-4100-B084-F01CFD57D0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688" y="-67469"/>
            <a:ext cx="2123312" cy="2219826"/>
          </a:xfrm>
          <a:prstGeom prst="rect">
            <a:avLst/>
          </a:prstGeom>
        </p:spPr>
      </p:pic>
      <p:pic>
        <p:nvPicPr>
          <p:cNvPr id="7" name="Picture 6">
            <a:extLst>
              <a:ext uri="{FF2B5EF4-FFF2-40B4-BE49-F238E27FC236}">
                <a16:creationId xmlns:a16="http://schemas.microsoft.com/office/drawing/2014/main" id="{3A6FDB25-7FE0-4E93-A6D7-6E738298B4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6625" y="0"/>
            <a:ext cx="2619375" cy="1743075"/>
          </a:xfrm>
          <a:prstGeom prst="rect">
            <a:avLst/>
          </a:prstGeom>
        </p:spPr>
      </p:pic>
      <p:pic>
        <p:nvPicPr>
          <p:cNvPr id="1028" name="Picture 4" descr="Cute smile 😀💖(Lisa) | BLINK (블링크) Amino">
            <a:extLst>
              <a:ext uri="{FF2B5EF4-FFF2-40B4-BE49-F238E27FC236}">
                <a16:creationId xmlns:a16="http://schemas.microsoft.com/office/drawing/2014/main" id="{889F0977-B2AF-4C37-9291-2C948175697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34548" y="4400548"/>
            <a:ext cx="2457452" cy="2457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718995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p:txBody>
          <a:bodyPr/>
          <a:lstStyle/>
          <a:p>
            <a:r>
              <a:rPr lang="en-US" dirty="0">
                <a:latin typeface="Algerian" panose="04020705040A02060702" pitchFamily="82" charset="0"/>
              </a:rPr>
              <a:t>SMILE</a:t>
            </a: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a:xfrm>
            <a:off x="281354" y="1825625"/>
            <a:ext cx="11072446" cy="4351338"/>
          </a:xfrm>
        </p:spPr>
        <p:txBody>
          <a:bodyPr>
            <a:normAutofit/>
          </a:bodyPr>
          <a:lstStyle/>
          <a:p>
            <a:r>
              <a:rPr lang="en-US" sz="3200" dirty="0">
                <a:latin typeface="Arial Black" panose="020B0A04020102020204" pitchFamily="34" charset="0"/>
              </a:rPr>
              <a:t>A smile is not a lie – it is the truth ahead of time.</a:t>
            </a:r>
          </a:p>
          <a:p>
            <a:endParaRPr lang="en-US" sz="3200" dirty="0">
              <a:latin typeface="Arial Black" panose="020B0A04020102020204" pitchFamily="34" charset="0"/>
            </a:endParaRPr>
          </a:p>
          <a:p>
            <a:r>
              <a:rPr lang="en-US" sz="3200" dirty="0">
                <a:latin typeface="Arial Black" panose="020B0A04020102020204" pitchFamily="34" charset="0"/>
              </a:rPr>
              <a:t>Mama skunk passing a garbage dump – “Something really stinks around here.”</a:t>
            </a:r>
          </a:p>
          <a:p>
            <a:endParaRPr lang="en-US" sz="3200" dirty="0">
              <a:latin typeface="Arial Black" panose="020B0A04020102020204" pitchFamily="34" charset="0"/>
            </a:endParaRPr>
          </a:p>
          <a:p>
            <a:pPr algn="ctr"/>
            <a:r>
              <a:rPr lang="en-US" sz="3200" dirty="0">
                <a:latin typeface="Arial Black" panose="020B0A04020102020204" pitchFamily="34" charset="0"/>
              </a:rPr>
              <a:t>Aren’t you glad you’re a Christian? </a:t>
            </a:r>
          </a:p>
          <a:p>
            <a:pPr algn="ctr"/>
            <a:r>
              <a:rPr lang="en-US" sz="3200" dirty="0">
                <a:latin typeface="Arial Black" panose="020B0A04020102020204" pitchFamily="34" charset="0"/>
              </a:rPr>
              <a:t>Some need to notify their face!</a:t>
            </a:r>
            <a:endParaRPr lang="en-US" sz="3200" dirty="0"/>
          </a:p>
        </p:txBody>
      </p:sp>
      <p:pic>
        <p:nvPicPr>
          <p:cNvPr id="4" name="Picture 3">
            <a:extLst>
              <a:ext uri="{FF2B5EF4-FFF2-40B4-BE49-F238E27FC236}">
                <a16:creationId xmlns:a16="http://schemas.microsoft.com/office/drawing/2014/main" id="{1228E81C-278A-46F5-A350-F548A180EB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6930" y="0"/>
            <a:ext cx="2985070" cy="1671639"/>
          </a:xfrm>
          <a:prstGeom prst="rect">
            <a:avLst/>
          </a:prstGeom>
        </p:spPr>
      </p:pic>
      <p:pic>
        <p:nvPicPr>
          <p:cNvPr id="5" name="Picture 2" descr="100+ Best Baby Smile Quotes">
            <a:extLst>
              <a:ext uri="{FF2B5EF4-FFF2-40B4-BE49-F238E27FC236}">
                <a16:creationId xmlns:a16="http://schemas.microsoft.com/office/drawing/2014/main" id="{B1DB0321-0DB1-4F44-A011-5A1060BD95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53811" y="2675730"/>
            <a:ext cx="2438190" cy="1671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973867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p:txBody>
          <a:bodyPr/>
          <a:lstStyle/>
          <a:p>
            <a:r>
              <a:rPr lang="en-US" dirty="0">
                <a:latin typeface="Algerian" panose="04020705040A02060702" pitchFamily="82" charset="0"/>
              </a:rPr>
              <a:t>Miserable Christians</a:t>
            </a: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p:txBody>
          <a:bodyPr>
            <a:normAutofit lnSpcReduction="10000"/>
          </a:bodyPr>
          <a:lstStyle/>
          <a:p>
            <a:r>
              <a:rPr lang="en-US" dirty="0">
                <a:latin typeface="Arial Black" panose="020B0A04020102020204" pitchFamily="34" charset="0"/>
              </a:rPr>
              <a:t>Some have left Christ to “enjoy life.”</a:t>
            </a:r>
          </a:p>
          <a:p>
            <a:pPr marR="0" algn="l" rtl="0"/>
            <a:r>
              <a:rPr lang="en-US" b="1" i="0" u="none" strike="noStrike" baseline="0" dirty="0">
                <a:latin typeface="Verdana" panose="020B0604030504040204" pitchFamily="34" charset="0"/>
              </a:rPr>
              <a:t>(Hebrews 6:4)  For </a:t>
            </a:r>
            <a:r>
              <a:rPr lang="en-US" b="1" i="1" u="none" strike="noStrike" baseline="0" dirty="0">
                <a:latin typeface="Verdana" panose="020B0604030504040204" pitchFamily="34" charset="0"/>
              </a:rPr>
              <a:t>it is</a:t>
            </a:r>
            <a:r>
              <a:rPr lang="en-US" b="1" i="0" u="none" strike="noStrike" baseline="0" dirty="0">
                <a:latin typeface="Verdana" panose="020B0604030504040204" pitchFamily="34" charset="0"/>
              </a:rPr>
              <a:t> impossible for those who were once enlightened, and have tasted the heavenly gift, and have become partakers of the Holy Spirit,</a:t>
            </a:r>
          </a:p>
          <a:p>
            <a:pPr marR="0" algn="l" rtl="0"/>
            <a:r>
              <a:rPr lang="en-US" b="1" i="0" u="none" strike="noStrike" baseline="0" dirty="0">
                <a:latin typeface="Verdana" panose="020B0604030504040204" pitchFamily="34" charset="0"/>
              </a:rPr>
              <a:t>(Hebrews 6:5)  and have tasted the good word of God and the powers of the age to come,</a:t>
            </a:r>
          </a:p>
          <a:p>
            <a:pPr marR="0" algn="l" rtl="0"/>
            <a:r>
              <a:rPr lang="en-US" b="1" i="0" u="none" strike="noStrike" baseline="0" dirty="0">
                <a:latin typeface="Verdana" panose="020B0604030504040204" pitchFamily="34" charset="0"/>
              </a:rPr>
              <a:t>(Hebrews 6:6)  if they fall away, to renew them again to repentance, since they crucify again for themselves the Son of God, and put </a:t>
            </a:r>
            <a:r>
              <a:rPr lang="en-US" b="1" i="1" u="none" strike="noStrike" baseline="0" dirty="0">
                <a:latin typeface="Verdana" panose="020B0604030504040204" pitchFamily="34" charset="0"/>
              </a:rPr>
              <a:t>Him</a:t>
            </a:r>
            <a:r>
              <a:rPr lang="en-US" b="1" i="0" u="none" strike="noStrike" baseline="0" dirty="0">
                <a:latin typeface="Verdana" panose="020B0604030504040204" pitchFamily="34" charset="0"/>
              </a:rPr>
              <a:t> to an open shame.</a:t>
            </a:r>
          </a:p>
          <a:p>
            <a:endParaRPr lang="en-US" dirty="0"/>
          </a:p>
        </p:txBody>
      </p:sp>
    </p:spTree>
    <p:extLst>
      <p:ext uri="{BB962C8B-B14F-4D97-AF65-F5344CB8AC3E}">
        <p14:creationId xmlns:p14="http://schemas.microsoft.com/office/powerpoint/2010/main" val="22945894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p:txBody>
          <a:bodyPr/>
          <a:lstStyle/>
          <a:p>
            <a:r>
              <a:rPr lang="en-US" dirty="0">
                <a:latin typeface="Algerian" panose="04020705040A02060702" pitchFamily="82" charset="0"/>
              </a:rPr>
              <a:t>Miserable Christians</a:t>
            </a: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p:txBody>
          <a:bodyPr>
            <a:normAutofit/>
          </a:bodyPr>
          <a:lstStyle/>
          <a:p>
            <a:r>
              <a:rPr lang="en-US" sz="3600" dirty="0">
                <a:latin typeface="Arial Black" panose="020B0A04020102020204" pitchFamily="34" charset="0"/>
              </a:rPr>
              <a:t>Those who leave the faith are miserable everywhere – here and in eternity.</a:t>
            </a:r>
          </a:p>
          <a:p>
            <a:endParaRPr lang="en-US" sz="3600" dirty="0">
              <a:latin typeface="Arial Black" panose="020B0A04020102020204" pitchFamily="34" charset="0"/>
            </a:endParaRPr>
          </a:p>
          <a:p>
            <a:r>
              <a:rPr lang="en-US" sz="3600" dirty="0">
                <a:latin typeface="Arial Black" panose="020B0A04020102020204" pitchFamily="34" charset="0"/>
              </a:rPr>
              <a:t>Those who remain faithful to Christ - - - are miserable anywhere else.</a:t>
            </a:r>
          </a:p>
          <a:p>
            <a:endParaRPr lang="en-US" sz="3600" b="1" dirty="0">
              <a:latin typeface="Arial Black" panose="020B0A04020102020204" pitchFamily="34" charset="0"/>
            </a:endParaRPr>
          </a:p>
          <a:p>
            <a:r>
              <a:rPr lang="en-US" sz="3600" b="1" i="0" u="none" strike="noStrike" baseline="0" dirty="0">
                <a:latin typeface="Arial Black" panose="020B0A04020102020204" pitchFamily="34" charset="0"/>
              </a:rPr>
              <a:t>Don’t be a miserable Christian!!!</a:t>
            </a:r>
            <a:endParaRPr lang="en-US" sz="3600" b="1" i="0" u="none" strike="noStrike" baseline="0" dirty="0">
              <a:latin typeface="Verdana" panose="020B0604030504040204" pitchFamily="34" charset="0"/>
            </a:endParaRPr>
          </a:p>
        </p:txBody>
      </p:sp>
    </p:spTree>
    <p:extLst>
      <p:ext uri="{BB962C8B-B14F-4D97-AF65-F5344CB8AC3E}">
        <p14:creationId xmlns:p14="http://schemas.microsoft.com/office/powerpoint/2010/main" val="325028300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p:txBody>
          <a:bodyPr/>
          <a:lstStyle/>
          <a:p>
            <a:r>
              <a:rPr lang="en-US" dirty="0">
                <a:latin typeface="Algerian" panose="04020705040A02060702" pitchFamily="82" charset="0"/>
              </a:rPr>
              <a:t>THE </a:t>
            </a:r>
            <a:r>
              <a:rPr lang="en-US" dirty="0" err="1">
                <a:latin typeface="Algerian" panose="04020705040A02060702" pitchFamily="82" charset="0"/>
              </a:rPr>
              <a:t>phARISEES</a:t>
            </a:r>
            <a:endParaRPr lang="en-US" dirty="0">
              <a:latin typeface="Algerian" panose="04020705040A02060702" pitchFamily="82" charset="0"/>
            </a:endParaRP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p:txBody>
          <a:bodyPr>
            <a:normAutofit/>
          </a:bodyPr>
          <a:lstStyle/>
          <a:p>
            <a:r>
              <a:rPr lang="en-US" sz="3600" b="1" i="0" u="none" strike="noStrike" baseline="0" dirty="0">
                <a:latin typeface="Arial Black" panose="020B0A04020102020204" pitchFamily="34" charset="0"/>
              </a:rPr>
              <a:t>Known for making rules, strict rules.</a:t>
            </a:r>
          </a:p>
          <a:p>
            <a:endParaRPr lang="en-US" sz="3600" b="1" i="0" u="none" strike="noStrike" baseline="0" dirty="0">
              <a:latin typeface="Arial Black" panose="020B0A04020102020204" pitchFamily="34" charset="0"/>
            </a:endParaRPr>
          </a:p>
          <a:p>
            <a:r>
              <a:rPr lang="en-US" sz="3600" b="1" i="0" u="none" strike="noStrike" baseline="0" dirty="0">
                <a:latin typeface="Arial Black" panose="020B0A04020102020204" pitchFamily="34" charset="0"/>
              </a:rPr>
              <a:t>Demanding everyone keep the letter of their </a:t>
            </a:r>
            <a:r>
              <a:rPr lang="en-US" sz="3600" b="1" dirty="0">
                <a:latin typeface="Arial Black" panose="020B0A04020102020204" pitchFamily="34" charset="0"/>
              </a:rPr>
              <a:t>rules</a:t>
            </a:r>
            <a:r>
              <a:rPr lang="en-US" sz="3600" b="1" i="0" u="none" strike="noStrike" baseline="0" dirty="0">
                <a:latin typeface="Arial Black" panose="020B0A04020102020204" pitchFamily="34" charset="0"/>
              </a:rPr>
              <a:t>.</a:t>
            </a:r>
          </a:p>
          <a:p>
            <a:endParaRPr lang="en-US" sz="3600" b="1" i="0" u="none" strike="noStrike" baseline="0" dirty="0">
              <a:latin typeface="Arial Black" panose="020B0A04020102020204" pitchFamily="34" charset="0"/>
            </a:endParaRPr>
          </a:p>
          <a:p>
            <a:r>
              <a:rPr lang="en-US" sz="3600" b="1" dirty="0">
                <a:latin typeface="Arial Black" panose="020B0A04020102020204" pitchFamily="34" charset="0"/>
              </a:rPr>
              <a:t>They were not happy unless they were sharing their misery with others.</a:t>
            </a:r>
          </a:p>
        </p:txBody>
      </p:sp>
    </p:spTree>
    <p:extLst>
      <p:ext uri="{BB962C8B-B14F-4D97-AF65-F5344CB8AC3E}">
        <p14:creationId xmlns:p14="http://schemas.microsoft.com/office/powerpoint/2010/main" val="50039254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p:txBody>
          <a:bodyPr/>
          <a:lstStyle/>
          <a:p>
            <a:r>
              <a:rPr lang="en-US" dirty="0">
                <a:latin typeface="Algerian" panose="04020705040A02060702" pitchFamily="82" charset="0"/>
              </a:rPr>
              <a:t>THE </a:t>
            </a:r>
            <a:r>
              <a:rPr lang="en-US" dirty="0" err="1">
                <a:latin typeface="Algerian" panose="04020705040A02060702" pitchFamily="82" charset="0"/>
              </a:rPr>
              <a:t>phARISEES</a:t>
            </a:r>
            <a:endParaRPr lang="en-US" dirty="0">
              <a:latin typeface="Algerian" panose="04020705040A02060702" pitchFamily="82" charset="0"/>
            </a:endParaRP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p:txBody>
          <a:bodyPr>
            <a:normAutofit/>
          </a:bodyPr>
          <a:lstStyle/>
          <a:p>
            <a:pPr marR="0" algn="l" rtl="0"/>
            <a:r>
              <a:rPr lang="en-US" sz="2400" b="1" i="0" u="none" strike="noStrike" baseline="0" dirty="0">
                <a:latin typeface="Verdana" panose="020B0604030504040204" pitchFamily="34" charset="0"/>
              </a:rPr>
              <a:t>(Matthew 23:13)  "But woe to you, scribes and Pharisees, hypocrites! For you shut up the kingdom of heaven against men; for you neither go in yourselves, nor do you allow those who are entering to go in.</a:t>
            </a:r>
          </a:p>
          <a:p>
            <a:pPr marR="0" algn="l" rtl="0"/>
            <a:r>
              <a:rPr lang="en-US" sz="2400" b="1" i="0" u="none" strike="noStrike" baseline="0" dirty="0">
                <a:latin typeface="Verdana" panose="020B0604030504040204" pitchFamily="34" charset="0"/>
              </a:rPr>
              <a:t>(Matthew 23:14)  Woe to you, scribes and Pharisees, hypocrites! For you devour widows' houses, and for a pretense make long prayers. Therefore you will receive greater condemnation.</a:t>
            </a:r>
          </a:p>
          <a:p>
            <a:pPr marR="0" algn="l" rtl="0"/>
            <a:r>
              <a:rPr lang="en-US" sz="2400" b="1" i="0" u="none" strike="noStrike" baseline="0" dirty="0">
                <a:latin typeface="Verdana" panose="020B0604030504040204" pitchFamily="34" charset="0"/>
              </a:rPr>
              <a:t>(Matthew 23:15)  "Woe to you, scribes and Pharisees, hypocrites! For you travel land and sea to win one proselyte, and when he is won, you make him twice as much a son of hell as yourselves.</a:t>
            </a:r>
          </a:p>
        </p:txBody>
      </p:sp>
    </p:spTree>
    <p:extLst>
      <p:ext uri="{BB962C8B-B14F-4D97-AF65-F5344CB8AC3E}">
        <p14:creationId xmlns:p14="http://schemas.microsoft.com/office/powerpoint/2010/main" val="47047467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F4FFE-91C8-4156-BC94-25F61D71BAF5}"/>
              </a:ext>
            </a:extLst>
          </p:cNvPr>
          <p:cNvSpPr>
            <a:spLocks noGrp="1"/>
          </p:cNvSpPr>
          <p:nvPr>
            <p:ph type="title"/>
          </p:nvPr>
        </p:nvSpPr>
        <p:spPr/>
        <p:txBody>
          <a:bodyPr/>
          <a:lstStyle/>
          <a:p>
            <a:r>
              <a:rPr lang="en-US" dirty="0">
                <a:latin typeface="Algerian" panose="04020705040A02060702" pitchFamily="82" charset="0"/>
              </a:rPr>
              <a:t>What about us?</a:t>
            </a:r>
          </a:p>
        </p:txBody>
      </p:sp>
      <p:sp>
        <p:nvSpPr>
          <p:cNvPr id="3" name="Content Placeholder 2">
            <a:extLst>
              <a:ext uri="{FF2B5EF4-FFF2-40B4-BE49-F238E27FC236}">
                <a16:creationId xmlns:a16="http://schemas.microsoft.com/office/drawing/2014/main" id="{3C978735-919A-4B75-8DA6-5486B71AC475}"/>
              </a:ext>
            </a:extLst>
          </p:cNvPr>
          <p:cNvSpPr>
            <a:spLocks noGrp="1"/>
          </p:cNvSpPr>
          <p:nvPr>
            <p:ph idx="1"/>
          </p:nvPr>
        </p:nvSpPr>
        <p:spPr/>
        <p:txBody>
          <a:bodyPr>
            <a:normAutofit/>
          </a:bodyPr>
          <a:lstStyle/>
          <a:p>
            <a:pPr marR="0" algn="l" rtl="0"/>
            <a:r>
              <a:rPr lang="en-US" sz="2400" b="1" i="0" u="none" strike="noStrike" baseline="0" dirty="0">
                <a:latin typeface="Verdana" panose="020B0604030504040204" pitchFamily="34" charset="0"/>
              </a:rPr>
              <a:t>We all have our share of problems, suffering, misery.</a:t>
            </a:r>
          </a:p>
          <a:p>
            <a:pPr marR="0" algn="l" rtl="0"/>
            <a:endParaRPr lang="en-US" sz="2400" b="1" i="0" u="none" strike="noStrike" baseline="0" dirty="0">
              <a:latin typeface="Verdana" panose="020B0604030504040204" pitchFamily="34" charset="0"/>
            </a:endParaRPr>
          </a:p>
          <a:p>
            <a:pPr marR="0" algn="l" rtl="0"/>
            <a:r>
              <a:rPr lang="en-US" sz="2400" b="1" dirty="0">
                <a:latin typeface="Verdana" panose="020B0604030504040204" pitchFamily="34" charset="0"/>
              </a:rPr>
              <a:t>We also have a choice – we can curse the darkness OR we can light a candle.</a:t>
            </a:r>
          </a:p>
          <a:p>
            <a:pPr marR="0" algn="l" rtl="0"/>
            <a:endParaRPr lang="en-US" sz="2400" b="1" dirty="0">
              <a:latin typeface="Verdana" panose="020B0604030504040204" pitchFamily="34" charset="0"/>
            </a:endParaRPr>
          </a:p>
          <a:p>
            <a:pPr marR="0" algn="l" rtl="0"/>
            <a:r>
              <a:rPr lang="en-US" sz="2400" b="1" dirty="0">
                <a:latin typeface="Verdana" panose="020B0604030504040204" pitchFamily="34" charset="0"/>
              </a:rPr>
              <a:t>You can attend worship like you were eating green persimmons OR you can enter worship like it is a joy to be here.</a:t>
            </a:r>
          </a:p>
          <a:p>
            <a:r>
              <a:rPr lang="en-US" sz="2400" b="1" i="0" u="none" strike="noStrike" baseline="0" dirty="0">
                <a:latin typeface="Verdana" panose="020B0604030504040204" pitchFamily="34" charset="0"/>
              </a:rPr>
              <a:t>(Psalms 122:1)  I was glad when they said to me, "Let us go into the house of the LORD."</a:t>
            </a:r>
          </a:p>
          <a:p>
            <a:pPr marR="0" algn="l" rtl="0"/>
            <a:endParaRPr lang="en-US" sz="2400" b="1" dirty="0">
              <a:latin typeface="Verdana" panose="020B0604030504040204" pitchFamily="34" charset="0"/>
            </a:endParaRPr>
          </a:p>
          <a:p>
            <a:pPr marR="0" algn="l" rtl="0"/>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166782086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1068</Words>
  <Application>Microsoft Office PowerPoint</Application>
  <PresentationFormat>Widescreen</PresentationFormat>
  <Paragraphs>75</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Algerian</vt:lpstr>
      <vt:lpstr>Arial</vt:lpstr>
      <vt:lpstr>Arial Black</vt:lpstr>
      <vt:lpstr>Calibri</vt:lpstr>
      <vt:lpstr>Calibri Light</vt:lpstr>
      <vt:lpstr>Verdana</vt:lpstr>
      <vt:lpstr>Office Theme</vt:lpstr>
      <vt:lpstr>PowerPoint Presentation</vt:lpstr>
      <vt:lpstr>Matthew 25:20-23</vt:lpstr>
      <vt:lpstr>SMILE</vt:lpstr>
      <vt:lpstr>SMILE</vt:lpstr>
      <vt:lpstr>Miserable Christians</vt:lpstr>
      <vt:lpstr>Miserable Christians</vt:lpstr>
      <vt:lpstr>THE phARISEES</vt:lpstr>
      <vt:lpstr>THE phARISEES</vt:lpstr>
      <vt:lpstr>What about us?</vt:lpstr>
      <vt:lpstr>Why are some miserable?</vt:lpstr>
      <vt:lpstr>What does the Bible say?</vt:lpstr>
      <vt:lpstr>What does the Bible say?</vt:lpstr>
      <vt:lpstr>What does the Bible say?</vt:lpstr>
      <vt:lpstr>What does the Bible say?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1</cp:revision>
  <dcterms:created xsi:type="dcterms:W3CDTF">2022-01-12T01:26:34Z</dcterms:created>
  <dcterms:modified xsi:type="dcterms:W3CDTF">2022-01-12T02:36:13Z</dcterms:modified>
</cp:coreProperties>
</file>