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ccount Update" userId="d66a401e1e7a39bf" providerId="LiveId" clId="{55238040-2F4F-453E-99DD-AD9A34CAAA3D}"/>
    <pc:docChg chg="custSel modSld">
      <pc:chgData name="Account Update" userId="d66a401e1e7a39bf" providerId="LiveId" clId="{55238040-2F4F-453E-99DD-AD9A34CAAA3D}" dt="2024-01-12T22:05:33.792" v="133" actId="20577"/>
      <pc:docMkLst>
        <pc:docMk/>
      </pc:docMkLst>
      <pc:sldChg chg="modSp mod">
        <pc:chgData name="Account Update" userId="d66a401e1e7a39bf" providerId="LiveId" clId="{55238040-2F4F-453E-99DD-AD9A34CAAA3D}" dt="2024-01-12T20:52:51.935" v="92" actId="20577"/>
        <pc:sldMkLst>
          <pc:docMk/>
          <pc:sldMk cId="30540004" sldId="257"/>
        </pc:sldMkLst>
        <pc:spChg chg="mod">
          <ac:chgData name="Account Update" userId="d66a401e1e7a39bf" providerId="LiveId" clId="{55238040-2F4F-453E-99DD-AD9A34CAAA3D}" dt="2024-01-12T20:52:51.935" v="92" actId="20577"/>
          <ac:spMkLst>
            <pc:docMk/>
            <pc:sldMk cId="30540004" sldId="257"/>
            <ac:spMk id="3" creationId="{ED61EBAC-4F13-14ED-717C-699DDC0F6759}"/>
          </ac:spMkLst>
        </pc:spChg>
      </pc:sldChg>
      <pc:sldChg chg="modSp mod">
        <pc:chgData name="Account Update" userId="d66a401e1e7a39bf" providerId="LiveId" clId="{55238040-2F4F-453E-99DD-AD9A34CAAA3D}" dt="2024-01-12T21:35:28.642" v="127" actId="20577"/>
        <pc:sldMkLst>
          <pc:docMk/>
          <pc:sldMk cId="2568189225" sldId="259"/>
        </pc:sldMkLst>
        <pc:spChg chg="mod">
          <ac:chgData name="Account Update" userId="d66a401e1e7a39bf" providerId="LiveId" clId="{55238040-2F4F-453E-99DD-AD9A34CAAA3D}" dt="2024-01-12T21:35:28.642" v="127" actId="20577"/>
          <ac:spMkLst>
            <pc:docMk/>
            <pc:sldMk cId="2568189225" sldId="259"/>
            <ac:spMk id="3" creationId="{D0C4C1A5-3AF2-F6FD-BA6B-AA90A2ADF72D}"/>
          </ac:spMkLst>
        </pc:spChg>
      </pc:sldChg>
      <pc:sldChg chg="modSp mod">
        <pc:chgData name="Account Update" userId="d66a401e1e7a39bf" providerId="LiveId" clId="{55238040-2F4F-453E-99DD-AD9A34CAAA3D}" dt="2024-01-12T22:05:33.792" v="133" actId="20577"/>
        <pc:sldMkLst>
          <pc:docMk/>
          <pc:sldMk cId="1141397978" sldId="268"/>
        </pc:sldMkLst>
        <pc:spChg chg="mod">
          <ac:chgData name="Account Update" userId="d66a401e1e7a39bf" providerId="LiveId" clId="{55238040-2F4F-453E-99DD-AD9A34CAAA3D}" dt="2024-01-12T22:05:33.792" v="133" actId="20577"/>
          <ac:spMkLst>
            <pc:docMk/>
            <pc:sldMk cId="1141397978" sldId="268"/>
            <ac:spMk id="3" creationId="{1EC12257-79A7-6864-3BF1-C3509525E63A}"/>
          </ac:spMkLst>
        </pc:spChg>
      </pc:sldChg>
    </pc:docChg>
  </pc:docChgLst>
  <pc:docChgLst>
    <pc:chgData name="Account Update" userId="d66a401e1e7a39bf" providerId="LiveId" clId="{4A03011E-832F-4714-AB69-ACF9ADECBEE0}"/>
    <pc:docChg chg="custSel modSld modMainMaster">
      <pc:chgData name="Account Update" userId="d66a401e1e7a39bf" providerId="LiveId" clId="{4A03011E-832F-4714-AB69-ACF9ADECBEE0}" dt="2023-11-28T14:58:40.108" v="81"/>
      <pc:docMkLst>
        <pc:docMk/>
      </pc:docMkLst>
      <pc:sldChg chg="modTransition">
        <pc:chgData name="Account Update" userId="d66a401e1e7a39bf" providerId="LiveId" clId="{4A03011E-832F-4714-AB69-ACF9ADECBEE0}" dt="2023-11-28T14:47:42.911" v="1"/>
        <pc:sldMkLst>
          <pc:docMk/>
          <pc:sldMk cId="3407454741" sldId="256"/>
        </pc:sldMkLst>
      </pc:sldChg>
      <pc:sldChg chg="modTransition">
        <pc:chgData name="Account Update" userId="d66a401e1e7a39bf" providerId="LiveId" clId="{4A03011E-832F-4714-AB69-ACF9ADECBEE0}" dt="2023-11-28T14:47:42.911" v="1"/>
        <pc:sldMkLst>
          <pc:docMk/>
          <pc:sldMk cId="30540004" sldId="257"/>
        </pc:sldMkLst>
      </pc:sldChg>
      <pc:sldChg chg="modTransition">
        <pc:chgData name="Account Update" userId="d66a401e1e7a39bf" providerId="LiveId" clId="{4A03011E-832F-4714-AB69-ACF9ADECBEE0}" dt="2023-11-28T14:47:42.911" v="1"/>
        <pc:sldMkLst>
          <pc:docMk/>
          <pc:sldMk cId="4270978275" sldId="258"/>
        </pc:sldMkLst>
      </pc:sldChg>
      <pc:sldChg chg="modSp mod modTransition">
        <pc:chgData name="Account Update" userId="d66a401e1e7a39bf" providerId="LiveId" clId="{4A03011E-832F-4714-AB69-ACF9ADECBEE0}" dt="2023-11-28T14:51:56.047" v="45" actId="20577"/>
        <pc:sldMkLst>
          <pc:docMk/>
          <pc:sldMk cId="2568189225" sldId="259"/>
        </pc:sldMkLst>
        <pc:spChg chg="mod">
          <ac:chgData name="Account Update" userId="d66a401e1e7a39bf" providerId="LiveId" clId="{4A03011E-832F-4714-AB69-ACF9ADECBEE0}" dt="2023-11-28T14:51:56.047" v="45" actId="20577"/>
          <ac:spMkLst>
            <pc:docMk/>
            <pc:sldMk cId="2568189225" sldId="259"/>
            <ac:spMk id="3" creationId="{D0C4C1A5-3AF2-F6FD-BA6B-AA90A2ADF72D}"/>
          </ac:spMkLst>
        </pc:spChg>
      </pc:sldChg>
      <pc:sldChg chg="modSp mod modTransition">
        <pc:chgData name="Account Update" userId="d66a401e1e7a39bf" providerId="LiveId" clId="{4A03011E-832F-4714-AB69-ACF9ADECBEE0}" dt="2023-11-28T14:55:04.341" v="51" actId="20577"/>
        <pc:sldMkLst>
          <pc:docMk/>
          <pc:sldMk cId="1472398598" sldId="260"/>
        </pc:sldMkLst>
        <pc:spChg chg="mod">
          <ac:chgData name="Account Update" userId="d66a401e1e7a39bf" providerId="LiveId" clId="{4A03011E-832F-4714-AB69-ACF9ADECBEE0}" dt="2023-11-28T14:55:04.341" v="51" actId="20577"/>
          <ac:spMkLst>
            <pc:docMk/>
            <pc:sldMk cId="1472398598" sldId="260"/>
            <ac:spMk id="3" creationId="{ED61EBAC-4F13-14ED-717C-699DDC0F6759}"/>
          </ac:spMkLst>
        </pc:spChg>
      </pc:sldChg>
      <pc:sldChg chg="modTransition">
        <pc:chgData name="Account Update" userId="d66a401e1e7a39bf" providerId="LiveId" clId="{4A03011E-832F-4714-AB69-ACF9ADECBEE0}" dt="2023-11-28T14:47:42.911" v="1"/>
        <pc:sldMkLst>
          <pc:docMk/>
          <pc:sldMk cId="2891905937" sldId="261"/>
        </pc:sldMkLst>
      </pc:sldChg>
      <pc:sldChg chg="modSp mod modTransition">
        <pc:chgData name="Account Update" userId="d66a401e1e7a39bf" providerId="LiveId" clId="{4A03011E-832F-4714-AB69-ACF9ADECBEE0}" dt="2023-11-28T14:57:08.820" v="58" actId="20577"/>
        <pc:sldMkLst>
          <pc:docMk/>
          <pc:sldMk cId="2122649201" sldId="262"/>
        </pc:sldMkLst>
        <pc:spChg chg="mod">
          <ac:chgData name="Account Update" userId="d66a401e1e7a39bf" providerId="LiveId" clId="{4A03011E-832F-4714-AB69-ACF9ADECBEE0}" dt="2023-11-28T14:57:08.820" v="58" actId="20577"/>
          <ac:spMkLst>
            <pc:docMk/>
            <pc:sldMk cId="2122649201" sldId="262"/>
            <ac:spMk id="3" creationId="{ED61EBAC-4F13-14ED-717C-699DDC0F6759}"/>
          </ac:spMkLst>
        </pc:spChg>
      </pc:sldChg>
      <pc:sldChg chg="modTransition">
        <pc:chgData name="Account Update" userId="d66a401e1e7a39bf" providerId="LiveId" clId="{4A03011E-832F-4714-AB69-ACF9ADECBEE0}" dt="2023-11-28T14:47:42.911" v="1"/>
        <pc:sldMkLst>
          <pc:docMk/>
          <pc:sldMk cId="555942180" sldId="263"/>
        </pc:sldMkLst>
      </pc:sldChg>
      <pc:sldChg chg="modTransition">
        <pc:chgData name="Account Update" userId="d66a401e1e7a39bf" providerId="LiveId" clId="{4A03011E-832F-4714-AB69-ACF9ADECBEE0}" dt="2023-11-28T14:47:42.911" v="1"/>
        <pc:sldMkLst>
          <pc:docMk/>
          <pc:sldMk cId="1467957313" sldId="264"/>
        </pc:sldMkLst>
      </pc:sldChg>
      <pc:sldChg chg="modSp mod modTransition">
        <pc:chgData name="Account Update" userId="d66a401e1e7a39bf" providerId="LiveId" clId="{4A03011E-832F-4714-AB69-ACF9ADECBEE0}" dt="2023-11-28T14:58:21.121" v="80" actId="6549"/>
        <pc:sldMkLst>
          <pc:docMk/>
          <pc:sldMk cId="434134711" sldId="265"/>
        </pc:sldMkLst>
        <pc:spChg chg="mod">
          <ac:chgData name="Account Update" userId="d66a401e1e7a39bf" providerId="LiveId" clId="{4A03011E-832F-4714-AB69-ACF9ADECBEE0}" dt="2023-11-28T14:58:21.121" v="80" actId="6549"/>
          <ac:spMkLst>
            <pc:docMk/>
            <pc:sldMk cId="434134711" sldId="265"/>
            <ac:spMk id="2" creationId="{E586E17E-9387-965F-4AA8-966E0D1C10DD}"/>
          </ac:spMkLst>
        </pc:spChg>
      </pc:sldChg>
      <pc:sldChg chg="modSp mod modTransition">
        <pc:chgData name="Account Update" userId="d66a401e1e7a39bf" providerId="LiveId" clId="{4A03011E-832F-4714-AB69-ACF9ADECBEE0}" dt="2023-11-28T14:58:40.108" v="81"/>
        <pc:sldMkLst>
          <pc:docMk/>
          <pc:sldMk cId="930914527" sldId="266"/>
        </pc:sldMkLst>
        <pc:spChg chg="mod">
          <ac:chgData name="Account Update" userId="d66a401e1e7a39bf" providerId="LiveId" clId="{4A03011E-832F-4714-AB69-ACF9ADECBEE0}" dt="2023-11-28T14:58:40.108" v="81"/>
          <ac:spMkLst>
            <pc:docMk/>
            <pc:sldMk cId="930914527" sldId="266"/>
            <ac:spMk id="2" creationId="{E586E17E-9387-965F-4AA8-966E0D1C10DD}"/>
          </ac:spMkLst>
        </pc:spChg>
      </pc:sldChg>
      <pc:sldChg chg="modTransition">
        <pc:chgData name="Account Update" userId="d66a401e1e7a39bf" providerId="LiveId" clId="{4A03011E-832F-4714-AB69-ACF9ADECBEE0}" dt="2023-11-28T14:47:42.911" v="1"/>
        <pc:sldMkLst>
          <pc:docMk/>
          <pc:sldMk cId="3083329535" sldId="267"/>
        </pc:sldMkLst>
      </pc:sldChg>
      <pc:sldChg chg="modTransition">
        <pc:chgData name="Account Update" userId="d66a401e1e7a39bf" providerId="LiveId" clId="{4A03011E-832F-4714-AB69-ACF9ADECBEE0}" dt="2023-11-28T14:47:42.911" v="1"/>
        <pc:sldMkLst>
          <pc:docMk/>
          <pc:sldMk cId="1141397978" sldId="268"/>
        </pc:sldMkLst>
      </pc:sldChg>
      <pc:sldMasterChg chg="modTransition modSldLayout">
        <pc:chgData name="Account Update" userId="d66a401e1e7a39bf" providerId="LiveId" clId="{4A03011E-832F-4714-AB69-ACF9ADECBEE0}" dt="2023-11-28T14:47:42.911" v="1"/>
        <pc:sldMasterMkLst>
          <pc:docMk/>
          <pc:sldMasterMk cId="0" sldId="2147483648"/>
        </pc:sldMasterMkLst>
        <pc:sldLayoutChg chg="modTransition">
          <pc:chgData name="Account Update" userId="d66a401e1e7a39bf" providerId="LiveId" clId="{4A03011E-832F-4714-AB69-ACF9ADECBEE0}" dt="2023-11-28T14:47:42.911" v="1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Account Update" userId="d66a401e1e7a39bf" providerId="LiveId" clId="{4A03011E-832F-4714-AB69-ACF9ADECBEE0}" dt="2023-11-28T14:47:42.911" v="1"/>
          <pc:sldLayoutMkLst>
            <pc:docMk/>
            <pc:sldMasterMk cId="0" sldId="2147483648"/>
            <pc:sldLayoutMk cId="0" sldId="2147483650"/>
          </pc:sldLayoutMkLst>
        </pc:sldLayoutChg>
        <pc:sldLayoutChg chg="modTransition">
          <pc:chgData name="Account Update" userId="d66a401e1e7a39bf" providerId="LiveId" clId="{4A03011E-832F-4714-AB69-ACF9ADECBEE0}" dt="2023-11-28T14:47:42.911" v="1"/>
          <pc:sldLayoutMkLst>
            <pc:docMk/>
            <pc:sldMasterMk cId="0" sldId="2147483648"/>
            <pc:sldLayoutMk cId="0" sldId="2147483651"/>
          </pc:sldLayoutMkLst>
        </pc:sldLayoutChg>
        <pc:sldLayoutChg chg="modTransition">
          <pc:chgData name="Account Update" userId="d66a401e1e7a39bf" providerId="LiveId" clId="{4A03011E-832F-4714-AB69-ACF9ADECBEE0}" dt="2023-11-28T14:47:42.911" v="1"/>
          <pc:sldLayoutMkLst>
            <pc:docMk/>
            <pc:sldMasterMk cId="0" sldId="2147483648"/>
            <pc:sldLayoutMk cId="0" sldId="2147483652"/>
          </pc:sldLayoutMkLst>
        </pc:sldLayoutChg>
        <pc:sldLayoutChg chg="modTransition">
          <pc:chgData name="Account Update" userId="d66a401e1e7a39bf" providerId="LiveId" clId="{4A03011E-832F-4714-AB69-ACF9ADECBEE0}" dt="2023-11-28T14:47:42.911" v="1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Account Update" userId="d66a401e1e7a39bf" providerId="LiveId" clId="{4A03011E-832F-4714-AB69-ACF9ADECBEE0}" dt="2023-11-28T14:47:42.911" v="1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Account Update" userId="d66a401e1e7a39bf" providerId="LiveId" clId="{4A03011E-832F-4714-AB69-ACF9ADECBEE0}" dt="2023-11-28T14:47:42.911" v="1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Account Update" userId="d66a401e1e7a39bf" providerId="LiveId" clId="{4A03011E-832F-4714-AB69-ACF9ADECBEE0}" dt="2023-11-28T14:47:42.911" v="1"/>
          <pc:sldLayoutMkLst>
            <pc:docMk/>
            <pc:sldMasterMk cId="0" sldId="2147483648"/>
            <pc:sldLayoutMk cId="0" sldId="2147483656"/>
          </pc:sldLayoutMkLst>
        </pc:sldLayoutChg>
        <pc:sldLayoutChg chg="modTransition">
          <pc:chgData name="Account Update" userId="d66a401e1e7a39bf" providerId="LiveId" clId="{4A03011E-832F-4714-AB69-ACF9ADECBEE0}" dt="2023-11-28T14:47:42.911" v="1"/>
          <pc:sldLayoutMkLst>
            <pc:docMk/>
            <pc:sldMasterMk cId="0" sldId="2147483648"/>
            <pc:sldLayoutMk cId="0" sldId="2147483657"/>
          </pc:sldLayoutMkLst>
        </pc:sldLayoutChg>
        <pc:sldLayoutChg chg="modTransition">
          <pc:chgData name="Account Update" userId="d66a401e1e7a39bf" providerId="LiveId" clId="{4A03011E-832F-4714-AB69-ACF9ADECBEE0}" dt="2023-11-28T14:47:42.911" v="1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Account Update" userId="d66a401e1e7a39bf" providerId="LiveId" clId="{4A03011E-832F-4714-AB69-ACF9ADECBEE0}" dt="2023-11-28T14:47:42.911" v="1"/>
          <pc:sldLayoutMkLst>
            <pc:docMk/>
            <pc:sldMasterMk cId="0" sldId="2147483648"/>
            <pc:sldLayoutMk cId="0" sldId="2147483659"/>
          </pc:sldLayoutMkLst>
        </pc:sldLayoutChg>
        <pc:sldLayoutChg chg="modTransition">
          <pc:chgData name="Account Update" userId="d66a401e1e7a39bf" providerId="LiveId" clId="{4A03011E-832F-4714-AB69-ACF9ADECBEE0}" dt="2023-11-28T14:47:42.911" v="1"/>
          <pc:sldLayoutMkLst>
            <pc:docMk/>
            <pc:sldMasterMk cId="0" sldId="2147483648"/>
            <pc:sldLayoutMk cId="0" sldId="2147483661"/>
          </pc:sldLayoutMkLst>
        </pc:sldLayoutChg>
        <pc:sldLayoutChg chg="modTransition">
          <pc:chgData name="Account Update" userId="d66a401e1e7a39bf" providerId="LiveId" clId="{4A03011E-832F-4714-AB69-ACF9ADECBEE0}" dt="2023-11-28T14:47:42.911" v="1"/>
          <pc:sldLayoutMkLst>
            <pc:docMk/>
            <pc:sldMasterMk cId="0" sldId="2147483648"/>
            <pc:sldLayoutMk cId="0" sldId="2147483663"/>
          </pc:sldLayoutMkLst>
        </pc:sldLayoutChg>
        <pc:sldLayoutChg chg="modTransition">
          <pc:chgData name="Account Update" userId="d66a401e1e7a39bf" providerId="LiveId" clId="{4A03011E-832F-4714-AB69-ACF9ADECBEE0}" dt="2023-11-28T14:47:42.911" v="1"/>
          <pc:sldLayoutMkLst>
            <pc:docMk/>
            <pc:sldMasterMk cId="0" sldId="2147483648"/>
            <pc:sldLayoutMk cId="0" sldId="2147483666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1/12/2024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EA8F3-70E9-A685-E01C-597F4C43AE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/>
              <a:t>No Small Stir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37C9E6-4EAF-5303-42AD-1ACC8B2ED3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Acts 19:23-26</a:t>
            </a:r>
          </a:p>
        </p:txBody>
      </p:sp>
    </p:spTree>
    <p:extLst>
      <p:ext uri="{BB962C8B-B14F-4D97-AF65-F5344CB8AC3E}">
        <p14:creationId xmlns:p14="http://schemas.microsoft.com/office/powerpoint/2010/main" val="34074547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E17E-9387-965F-4AA8-966E0D1C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response to 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1EBAC-4F13-14ED-717C-699DDC0F6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45932"/>
          </a:xfrm>
        </p:spPr>
        <p:txBody>
          <a:bodyPr>
            <a:noAutofit/>
          </a:bodyPr>
          <a:lstStyle/>
          <a:p>
            <a:pPr marR="0" algn="ctr" rtl="0"/>
            <a:r>
              <a:rPr lang="en-US" sz="2800" dirty="0">
                <a:latin typeface="Verdana" panose="020B0604030504040204" pitchFamily="34" charset="0"/>
              </a:rPr>
              <a:t>HOW SOME HEAR OUR MESSAGE</a:t>
            </a:r>
            <a:endParaRPr lang="en-US" sz="28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Anger</a:t>
            </a:r>
          </a:p>
          <a:p>
            <a:pPr marR="0" algn="l" rtl="0"/>
            <a:endParaRPr lang="en-US" sz="24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Don’t want to face the truth</a:t>
            </a:r>
          </a:p>
          <a:p>
            <a:pPr marR="0" algn="l" rtl="0"/>
            <a:endParaRPr lang="en-US" sz="24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Face the truth and make changes = repent</a:t>
            </a:r>
          </a:p>
        </p:txBody>
      </p:sp>
    </p:spTree>
    <p:extLst>
      <p:ext uri="{BB962C8B-B14F-4D97-AF65-F5344CB8AC3E}">
        <p14:creationId xmlns:p14="http://schemas.microsoft.com/office/powerpoint/2010/main" val="434134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E17E-9387-965F-4AA8-966E0D1C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response to 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1EBAC-4F13-14ED-717C-699DDC0F6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45932"/>
          </a:xfrm>
        </p:spPr>
        <p:txBody>
          <a:bodyPr>
            <a:noAutofit/>
          </a:bodyPr>
          <a:lstStyle/>
          <a:p>
            <a:pPr marR="0" algn="ctr" rtl="0"/>
            <a:r>
              <a:rPr lang="en-US" sz="2800" dirty="0">
                <a:latin typeface="Verdana" panose="020B0604030504040204" pitchFamily="34" charset="0"/>
              </a:rPr>
              <a:t>GOSPEL PRODUCES A “STIR” BECAUSE:</a:t>
            </a:r>
          </a:p>
          <a:p>
            <a:pPr marR="0" rtl="0"/>
            <a:r>
              <a:rPr lang="en-US" sz="2800" dirty="0">
                <a:latin typeface="Verdana" panose="020B0604030504040204" pitchFamily="34" charset="0"/>
              </a:rPr>
              <a:t>It demands change in our life</a:t>
            </a:r>
          </a:p>
          <a:p>
            <a:pPr marR="0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It demands change in our attitude</a:t>
            </a:r>
          </a:p>
          <a:p>
            <a:pPr marR="0" rtl="0"/>
            <a:r>
              <a:rPr lang="en-US" sz="2800" dirty="0">
                <a:latin typeface="Verdana" panose="020B0604030504040204" pitchFamily="34" charset="0"/>
              </a:rPr>
              <a:t>It demands change in how we think</a:t>
            </a:r>
            <a:endParaRPr lang="en-US" sz="2800" b="0" i="0" u="none" strike="noStrike" baseline="0" dirty="0">
              <a:latin typeface="Verdana" panose="020B0604030504040204" pitchFamily="34" charset="0"/>
            </a:endParaRPr>
          </a:p>
          <a:p>
            <a:pPr marR="0" rtl="0"/>
            <a:r>
              <a:rPr lang="en-US" sz="2800" dirty="0">
                <a:latin typeface="Verdana" panose="020B0604030504040204" pitchFamily="34" charset="0"/>
              </a:rPr>
              <a:t>It demands change in how we  behave</a:t>
            </a:r>
            <a:endParaRPr lang="en-US" sz="28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24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914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E17E-9387-965F-4AA8-966E0D1C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 EXCITED about the Gospel?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1EBAC-4F13-14ED-717C-699DDC0F6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45932"/>
          </a:xfrm>
        </p:spPr>
        <p:txBody>
          <a:bodyPr>
            <a:noAutofit/>
          </a:bodyPr>
          <a:lstStyle/>
          <a:p>
            <a:pPr marR="0" algn="ctr" rtl="0"/>
            <a:r>
              <a:rPr lang="en-US" sz="2800" dirty="0">
                <a:latin typeface="Verdana" panose="020B0604030504040204" pitchFamily="34" charset="0"/>
              </a:rPr>
              <a:t>WHAT ABOUT TODAY?</a:t>
            </a:r>
          </a:p>
          <a:p>
            <a:pPr marR="0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Excitement breeds action – Are </a:t>
            </a:r>
            <a:r>
              <a:rPr lang="en-US" sz="2800" dirty="0">
                <a:latin typeface="Verdana" panose="020B0604030504040204" pitchFamily="34" charset="0"/>
              </a:rPr>
              <a:t>you excited about being a Christian?</a:t>
            </a:r>
          </a:p>
          <a:p>
            <a:pPr marR="0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Be excited about our product – the Gospel of Christ</a:t>
            </a:r>
          </a:p>
          <a:p>
            <a:pPr marR="0" rtl="0"/>
            <a:r>
              <a:rPr lang="en-US" sz="2800" dirty="0">
                <a:latin typeface="Verdana" panose="020B0604030504040204" pitchFamily="34" charset="0"/>
              </a:rPr>
              <a:t>Be excited enough to tell others.</a:t>
            </a:r>
          </a:p>
          <a:p>
            <a:pPr marR="0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Be excited about taking the world for Christ.</a:t>
            </a:r>
          </a:p>
          <a:p>
            <a:pPr marR="0" algn="l" rtl="0"/>
            <a:endParaRPr lang="en-US" sz="24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3295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4C875-D9FB-82C3-97A3-74A78F974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12257-79A7-6864-3BF1-C3509525E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/>
              <a:t>HOW CAN WE </a:t>
            </a:r>
            <a:r>
              <a:rPr lang="en-US" sz="4400" b="1"/>
              <a:t>STIR OTHERS,</a:t>
            </a:r>
            <a:endParaRPr lang="en-US" sz="4400" b="1" dirty="0"/>
          </a:p>
          <a:p>
            <a:pPr algn="ctr"/>
            <a:endParaRPr lang="en-US" sz="4400" b="1" dirty="0"/>
          </a:p>
          <a:p>
            <a:pPr algn="ctr"/>
            <a:r>
              <a:rPr lang="en-US" sz="4400" b="1" dirty="0"/>
              <a:t>IF WE ARE NOT STIRRED?</a:t>
            </a:r>
          </a:p>
        </p:txBody>
      </p:sp>
    </p:spTree>
    <p:extLst>
      <p:ext uri="{BB962C8B-B14F-4D97-AF65-F5344CB8AC3E}">
        <p14:creationId xmlns:p14="http://schemas.microsoft.com/office/powerpoint/2010/main" val="1141397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E17E-9387-965F-4AA8-966E0D1C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19:23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1EBAC-4F13-14ED-717C-699DDC0F6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88525"/>
          </a:xfrm>
        </p:spPr>
        <p:txBody>
          <a:bodyPr>
            <a:noAutofit/>
          </a:bodyPr>
          <a:lstStyle/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(Act 19:23)  And the same time there arose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no small stir 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about that way. (KJV)</a:t>
            </a:r>
          </a:p>
          <a:p>
            <a:pPr marR="0" algn="l" rtl="0"/>
            <a:endParaRPr lang="en-US" sz="2800" b="0" i="0" u="none" strike="noStrike" baseline="0" dirty="0">
              <a:latin typeface="Verdana" panose="020B0604030504040204" pitchFamily="34" charset="0"/>
            </a:endParaRPr>
          </a:p>
          <a:p>
            <a:r>
              <a:rPr lang="en-US" sz="2800" b="0" i="0" u="none" strike="noStrike" baseline="0" dirty="0">
                <a:latin typeface="Verdana" panose="020B0604030504040204" pitchFamily="34" charset="0"/>
              </a:rPr>
              <a:t>(Act 19:23)  And about that time there arose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a great commotion 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about the Way. (NKJV)</a:t>
            </a:r>
          </a:p>
        </p:txBody>
      </p:sp>
    </p:spTree>
    <p:extLst>
      <p:ext uri="{BB962C8B-B14F-4D97-AF65-F5344CB8AC3E}">
        <p14:creationId xmlns:p14="http://schemas.microsoft.com/office/powerpoint/2010/main" val="305400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9C3DE-B3F2-C09E-328B-3A2238513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Jewish phrase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4C1A5-3AF2-F6FD-BA6B-AA90A2AD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No small stir = understate to emphasize how big the issue really is</a:t>
            </a:r>
          </a:p>
          <a:p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800" dirty="0">
                <a:latin typeface="Verdana" panose="020B0604030504040204" pitchFamily="34" charset="0"/>
              </a:rPr>
              <a:t>Litotes – say a negative to emphasize a positive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NKJV = “a great commotion”</a:t>
            </a:r>
          </a:p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After a tornado – “It was no gentle breeze.”</a:t>
            </a:r>
          </a:p>
          <a:p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“A nuclear bomb is not a firecracker.”</a:t>
            </a:r>
          </a:p>
        </p:txBody>
      </p:sp>
    </p:spTree>
    <p:extLst>
      <p:ext uri="{BB962C8B-B14F-4D97-AF65-F5344CB8AC3E}">
        <p14:creationId xmlns:p14="http://schemas.microsoft.com/office/powerpoint/2010/main" val="25681892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E17E-9387-965F-4AA8-966E0D1C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Acts 19:24-26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1EBAC-4F13-14ED-717C-699DDC0F6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45932"/>
          </a:xfrm>
        </p:spPr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(Act 19:24)  For a certain man named Demetrius, a silversmith, who made silver shrines of Diana, brought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no small profit 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to the craftsmen.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(Act 19:25)  He called them together with the workers of similar occupation, and said: "Men, you know that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we have our prosperity 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by this trade.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(Act 19:26)  Moreover you see and hear that not only at Ephesus, but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throughout almost all Asia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, this Paul has persuaded and turned away many people, saying that they are not gods which are made with hands.</a:t>
            </a:r>
          </a:p>
        </p:txBody>
      </p:sp>
    </p:spTree>
    <p:extLst>
      <p:ext uri="{BB962C8B-B14F-4D97-AF65-F5344CB8AC3E}">
        <p14:creationId xmlns:p14="http://schemas.microsoft.com/office/powerpoint/2010/main" val="42709782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E17E-9387-965F-4AA8-966E0D1C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nature of 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1EBAC-4F13-14ED-717C-699DDC0F6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45932"/>
          </a:xfrm>
        </p:spPr>
        <p:txBody>
          <a:bodyPr>
            <a:noAutofit/>
          </a:bodyPr>
          <a:lstStyle/>
          <a:p>
            <a:pPr marR="0" algn="ctr" rtl="0"/>
            <a:r>
              <a:rPr lang="en-US" sz="2800" dirty="0">
                <a:latin typeface="Verdana" panose="020B0604030504040204" pitchFamily="34" charset="0"/>
              </a:rPr>
              <a:t>SEE THE CONTRASTS</a:t>
            </a:r>
            <a:endParaRPr lang="en-US" sz="28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P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reachers comfort the afflicted and afflict the comfortable.</a:t>
            </a: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You remove darkness by turning on a light.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We are to spread moral purity in a corrupt world.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We are to teach truth to a world filled with error.</a:t>
            </a: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We convict the world of sin.</a:t>
            </a:r>
            <a:endParaRPr lang="en-US" sz="24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24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3985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E17E-9387-965F-4AA8-966E0D1C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nature of 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1EBAC-4F13-14ED-717C-699DDC0F6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45932"/>
          </a:xfrm>
        </p:spPr>
        <p:txBody>
          <a:bodyPr>
            <a:noAutofit/>
          </a:bodyPr>
          <a:lstStyle/>
          <a:p>
            <a:pPr marR="0" algn="ctr" rtl="0"/>
            <a:r>
              <a:rPr lang="en-US" sz="2800" dirty="0">
                <a:latin typeface="Verdana" panose="020B0604030504040204" pitchFamily="34" charset="0"/>
              </a:rPr>
              <a:t>OUR MESSAGE – THE GOSPEL</a:t>
            </a:r>
            <a:endParaRPr lang="en-US" sz="28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Some hear and accept favorably</a:t>
            </a:r>
          </a:p>
          <a:p>
            <a:pPr lvl="1"/>
            <a:r>
              <a:rPr lang="en-US" sz="2200" dirty="0">
                <a:latin typeface="Verdana" panose="020B0604030504040204" pitchFamily="34" charset="0"/>
              </a:rPr>
              <a:t>3,000 on Pentecost – Acts 2</a:t>
            </a:r>
          </a:p>
          <a:p>
            <a:pPr lvl="1"/>
            <a:r>
              <a:rPr lang="en-US" sz="2200" b="0" i="0" u="none" strike="noStrike" baseline="0" dirty="0">
                <a:latin typeface="Verdana" panose="020B0604030504040204" pitchFamily="34" charset="0"/>
              </a:rPr>
              <a:t>Samaritans – Acts 8</a:t>
            </a:r>
          </a:p>
        </p:txBody>
      </p:sp>
    </p:spTree>
    <p:extLst>
      <p:ext uri="{BB962C8B-B14F-4D97-AF65-F5344CB8AC3E}">
        <p14:creationId xmlns:p14="http://schemas.microsoft.com/office/powerpoint/2010/main" val="28919059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E17E-9387-965F-4AA8-966E0D1C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nature of 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1EBAC-4F13-14ED-717C-699DDC0F6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45932"/>
          </a:xfrm>
        </p:spPr>
        <p:txBody>
          <a:bodyPr>
            <a:noAutofit/>
          </a:bodyPr>
          <a:lstStyle/>
          <a:p>
            <a:pPr marR="0" algn="ctr" rtl="0"/>
            <a:r>
              <a:rPr lang="en-US" sz="2800" dirty="0">
                <a:latin typeface="Verdana" panose="020B0604030504040204" pitchFamily="34" charset="0"/>
              </a:rPr>
              <a:t>OUR MESSAGE – THE GOSPEL</a:t>
            </a:r>
            <a:endParaRPr lang="en-US" sz="2800" b="0" i="0" u="none" strike="noStrike" baseline="0" dirty="0">
              <a:latin typeface="Verdana" panose="020B0604030504040204" pitchFamily="34" charset="0"/>
            </a:endParaRPr>
          </a:p>
          <a:p>
            <a:r>
              <a:rPr lang="en-US" sz="2400" dirty="0">
                <a:latin typeface="Verdana" panose="020B0604030504040204" pitchFamily="34" charset="0"/>
              </a:rPr>
              <a:t>Some reject, refuse to accept</a:t>
            </a:r>
          </a:p>
          <a:p>
            <a:pPr lvl="1"/>
            <a:r>
              <a:rPr lang="en-US" sz="2200" b="0" i="0" u="none" strike="noStrike" baseline="0" dirty="0">
                <a:latin typeface="Verdana" panose="020B0604030504040204" pitchFamily="34" charset="0"/>
              </a:rPr>
              <a:t>Stephen – Acts 7</a:t>
            </a:r>
          </a:p>
          <a:p>
            <a:pPr lvl="1"/>
            <a:r>
              <a:rPr lang="en-US" sz="2200" dirty="0">
                <a:latin typeface="Verdana" panose="020B0604030504040204" pitchFamily="34" charset="0"/>
              </a:rPr>
              <a:t>Paul at Ephesus – Acts 19</a:t>
            </a:r>
            <a:endParaRPr lang="en-US" sz="22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24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942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E17E-9387-965F-4AA8-966E0D1C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nature of 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1EBAC-4F13-14ED-717C-699DDC0F6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45932"/>
          </a:xfrm>
        </p:spPr>
        <p:txBody>
          <a:bodyPr>
            <a:noAutofit/>
          </a:bodyPr>
          <a:lstStyle/>
          <a:p>
            <a:pPr marR="0" algn="ctr" rtl="0"/>
            <a:r>
              <a:rPr lang="en-US" sz="2800" dirty="0">
                <a:latin typeface="Verdana" panose="020B0604030504040204" pitchFamily="34" charset="0"/>
              </a:rPr>
              <a:t>OUR MESSAGE – THE GOSPEL</a:t>
            </a:r>
          </a:p>
          <a:p>
            <a:pPr marR="0" algn="ctr" rtl="0"/>
            <a:endParaRPr lang="en-US" sz="28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Some make changes in their </a:t>
            </a:r>
            <a:r>
              <a:rPr lang="en-US" sz="2400" dirty="0">
                <a:latin typeface="Verdana" panose="020B0604030504040204" pitchFamily="34" charset="0"/>
              </a:rPr>
              <a:t>belief</a:t>
            </a:r>
            <a:endParaRPr lang="en-US" sz="2400" b="0" i="0" u="none" strike="noStrike" baseline="0" dirty="0">
              <a:latin typeface="Verdana" panose="020B0604030504040204" pitchFamily="34" charset="0"/>
            </a:endParaRPr>
          </a:p>
          <a:p>
            <a:pPr lvl="1"/>
            <a:r>
              <a:rPr lang="en-US" sz="2000" dirty="0">
                <a:latin typeface="Verdana" panose="020B0604030504040204" pitchFamily="34" charset="0"/>
              </a:rPr>
              <a:t>One God vs. Idolater</a:t>
            </a:r>
          </a:p>
          <a:p>
            <a:pPr lvl="1"/>
            <a:r>
              <a:rPr lang="en-US" sz="2000" b="0" i="0" u="none" strike="noStrike" baseline="0" dirty="0">
                <a:latin typeface="Verdana" panose="020B0604030504040204" pitchFamily="34" charset="0"/>
              </a:rPr>
              <a:t>Creation vs. evolution</a:t>
            </a:r>
          </a:p>
          <a:p>
            <a:pPr lvl="1"/>
            <a:r>
              <a:rPr lang="en-US" sz="2000" dirty="0">
                <a:latin typeface="Verdana" panose="020B0604030504040204" pitchFamily="34" charset="0"/>
              </a:rPr>
              <a:t>Morality vs. immorality (Right vs. Wrong)</a:t>
            </a:r>
          </a:p>
          <a:p>
            <a:pPr lvl="1"/>
            <a:r>
              <a:rPr lang="en-US" sz="2000" dirty="0">
                <a:latin typeface="Verdana" panose="020B0604030504040204" pitchFamily="34" charset="0"/>
              </a:rPr>
              <a:t>Bible inspired by God vs. just a good book</a:t>
            </a:r>
            <a:endParaRPr lang="en-US" sz="20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endParaRPr lang="en-US" sz="24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6492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E17E-9387-965F-4AA8-966E0D1C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nature of the Gospel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61EBAC-4F13-14ED-717C-699DDC0F6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45932"/>
          </a:xfrm>
        </p:spPr>
        <p:txBody>
          <a:bodyPr>
            <a:noAutofit/>
          </a:bodyPr>
          <a:lstStyle/>
          <a:p>
            <a:pPr marR="0" algn="ctr" rtl="0"/>
            <a:r>
              <a:rPr lang="en-US" sz="2800" dirty="0">
                <a:latin typeface="Verdana" panose="020B0604030504040204" pitchFamily="34" charset="0"/>
              </a:rPr>
              <a:t>OUR MESSAGE – THE GOSPEL</a:t>
            </a:r>
          </a:p>
          <a:p>
            <a:pPr marR="0" algn="ctr" rtl="0"/>
            <a:endParaRPr lang="en-US" sz="28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dirty="0">
                <a:latin typeface="Verdana" panose="020B0604030504040204" pitchFamily="34" charset="0"/>
              </a:rPr>
              <a:t>Christian conduct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is </a:t>
            </a:r>
            <a:r>
              <a:rPr lang="en-US" sz="2400" dirty="0">
                <a:latin typeface="Verdana" panose="020B0604030504040204" pitchFamily="34" charset="0"/>
              </a:rPr>
              <a:t>rejected</a:t>
            </a:r>
            <a:endParaRPr lang="en-US" sz="2400" b="0" i="0" u="none" strike="noStrike" baseline="0" dirty="0">
              <a:latin typeface="Verdana" panose="020B0604030504040204" pitchFamily="34" charset="0"/>
            </a:endParaRPr>
          </a:p>
          <a:p>
            <a:pPr lvl="1"/>
            <a:r>
              <a:rPr lang="en-US" sz="2000" b="0" i="0" u="none" strike="noStrike" baseline="0" dirty="0">
                <a:latin typeface="Verdana" panose="020B0604030504040204" pitchFamily="34" charset="0"/>
              </a:rPr>
              <a:t>Our speech vs. profanity</a:t>
            </a:r>
          </a:p>
          <a:p>
            <a:pPr lvl="1"/>
            <a:endParaRPr lang="en-US" sz="2000" b="0" i="0" u="none" strike="noStrike" baseline="0" dirty="0">
              <a:latin typeface="Verdana" panose="020B0604030504040204" pitchFamily="34" charset="0"/>
            </a:endParaRPr>
          </a:p>
          <a:p>
            <a:pPr lvl="1"/>
            <a:r>
              <a:rPr lang="en-US" sz="2000" dirty="0">
                <a:latin typeface="Verdana" panose="020B0604030504040204" pitchFamily="34" charset="0"/>
              </a:rPr>
              <a:t>Our marriage vs. infidelity</a:t>
            </a:r>
          </a:p>
          <a:p>
            <a:pPr lvl="1"/>
            <a:endParaRPr lang="en-US" sz="2000" dirty="0">
              <a:latin typeface="Verdana" panose="020B0604030504040204" pitchFamily="34" charset="0"/>
            </a:endParaRPr>
          </a:p>
          <a:p>
            <a:pPr lvl="1"/>
            <a:r>
              <a:rPr lang="en-US" sz="2000" b="0" i="0" u="none" strike="noStrike" baseline="0" dirty="0">
                <a:latin typeface="Verdana" panose="020B0604030504040204" pitchFamily="34" charset="0"/>
              </a:rPr>
              <a:t>Our morality vs. immoral world</a:t>
            </a:r>
          </a:p>
          <a:p>
            <a:pPr marR="0" algn="l" rtl="0"/>
            <a:endParaRPr lang="en-US" sz="24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9573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107</TotalTime>
  <Words>514</Words>
  <Application>Microsoft Office PowerPoint</Application>
  <PresentationFormat>Widescreen</PresentationFormat>
  <Paragraphs>74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Century Gothic</vt:lpstr>
      <vt:lpstr>Verdana</vt:lpstr>
      <vt:lpstr>Wingdings 2</vt:lpstr>
      <vt:lpstr>Quotable</vt:lpstr>
      <vt:lpstr>No Small Stir</vt:lpstr>
      <vt:lpstr>Acts 19:23</vt:lpstr>
      <vt:lpstr>Common Jewish phrase</vt:lpstr>
      <vt:lpstr>Acts 19:24-26</vt:lpstr>
      <vt:lpstr>The nature of the Gospel</vt:lpstr>
      <vt:lpstr>The nature of the Gospel</vt:lpstr>
      <vt:lpstr>The nature of the Gospel</vt:lpstr>
      <vt:lpstr>The nature of the Gospel</vt:lpstr>
      <vt:lpstr>The nature of the Gospel</vt:lpstr>
      <vt:lpstr>The response to the Gospel</vt:lpstr>
      <vt:lpstr>The response to the Gospel</vt:lpstr>
      <vt:lpstr>Are you EXCITED about the Gospel?</vt:lpstr>
      <vt:lpstr>Final Question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Small Stir</dc:title>
  <dc:creator>Account Update</dc:creator>
  <cp:lastModifiedBy>Account Update</cp:lastModifiedBy>
  <cp:revision>1</cp:revision>
  <dcterms:created xsi:type="dcterms:W3CDTF">2023-11-28T13:52:38Z</dcterms:created>
  <dcterms:modified xsi:type="dcterms:W3CDTF">2024-01-12T22:05:35Z</dcterms:modified>
</cp:coreProperties>
</file>