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It A Small Matter?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Ezekiel 16:20-22, 47</a:t>
            </a:r>
          </a:p>
        </p:txBody>
      </p:sp>
    </p:spTree>
    <p:extLst>
      <p:ext uri="{BB962C8B-B14F-4D97-AF65-F5344CB8AC3E}">
        <p14:creationId xmlns:p14="http://schemas.microsoft.com/office/powerpoint/2010/main" val="141264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Causing division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1 Corinthians 1:10 </a:t>
            </a:r>
            <a:r>
              <a:rPr lang="en-US" sz="3600" dirty="0"/>
              <a:t>Now I plead with you, brethren, by the name of our Lord Jesus Christ, that you all speak the same thing, and </a:t>
            </a:r>
            <a:r>
              <a:rPr lang="en-US" sz="3600" i="1" dirty="0"/>
              <a:t>that</a:t>
            </a:r>
            <a:r>
              <a:rPr lang="en-US" sz="3600" dirty="0"/>
              <a:t> there be no divisions among you, but </a:t>
            </a:r>
            <a:r>
              <a:rPr lang="en-US" sz="3600" i="1" dirty="0"/>
              <a:t>that</a:t>
            </a:r>
            <a:r>
              <a:rPr lang="en-US" sz="3600" dirty="0"/>
              <a:t> you be perfectly joined together in the same mind and in the same judgment.</a:t>
            </a:r>
          </a:p>
        </p:txBody>
      </p:sp>
    </p:spTree>
    <p:extLst>
      <p:ext uri="{BB962C8B-B14F-4D97-AF65-F5344CB8AC3E}">
        <p14:creationId xmlns:p14="http://schemas.microsoft.com/office/powerpoint/2010/main" val="96716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Causing division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Romans 16:17 </a:t>
            </a:r>
            <a:r>
              <a:rPr lang="en-US" sz="3600" dirty="0"/>
              <a:t>Now I urge you, brethren, note those who cause divisions and offenses, contrary to the doctrine which you learned, and avoid them.</a:t>
            </a:r>
          </a:p>
        </p:txBody>
      </p:sp>
    </p:spTree>
    <p:extLst>
      <p:ext uri="{BB962C8B-B14F-4D97-AF65-F5344CB8AC3E}">
        <p14:creationId xmlns:p14="http://schemas.microsoft.com/office/powerpoint/2010/main" val="384926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Teaching false doctrine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/>
              <a:t>Galatians 1:8-9 </a:t>
            </a:r>
            <a:r>
              <a:rPr lang="en-US" b="1" baseline="30000" dirty="0"/>
              <a:t>8</a:t>
            </a:r>
            <a:r>
              <a:rPr lang="en-US" sz="3600" dirty="0"/>
              <a:t> But even if we, or an angel from heaven, preach any other gospel to you than what we have preached to you, let him be accursed. </a:t>
            </a:r>
            <a:r>
              <a:rPr lang="en-US" b="1" baseline="30000" dirty="0"/>
              <a:t>9</a:t>
            </a:r>
            <a:r>
              <a:rPr lang="en-US" sz="3600" dirty="0"/>
              <a:t> As we have said before, so now I say again, if anyone preaches any other gospel to you 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4127301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Teaching false doctrine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2 John 9 W</a:t>
            </a:r>
            <a:r>
              <a:rPr lang="en-US" sz="3600" dirty="0"/>
              <a:t>hoever transgresses and does not abide in the doctrine of Christ does not have God. He who abides in the doctrine of Christ has both the Father and the Son. </a:t>
            </a:r>
          </a:p>
        </p:txBody>
      </p:sp>
    </p:spTree>
    <p:extLst>
      <p:ext uri="{BB962C8B-B14F-4D97-AF65-F5344CB8AC3E}">
        <p14:creationId xmlns:p14="http://schemas.microsoft.com/office/powerpoint/2010/main" val="2464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Neglecting our soul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Mark 8:36-37 </a:t>
            </a:r>
            <a:r>
              <a:rPr lang="en-US" sz="3600" b="1" baseline="30000" dirty="0"/>
              <a:t>36</a:t>
            </a:r>
            <a:r>
              <a:rPr lang="en-US" sz="3600" dirty="0"/>
              <a:t> For what will it profit a man if he gains the whole world, and loses his own soul? </a:t>
            </a:r>
            <a:r>
              <a:rPr lang="en-US" sz="3600" b="1" baseline="30000" dirty="0"/>
              <a:t>37</a:t>
            </a:r>
            <a:r>
              <a:rPr lang="en-US" sz="3600" dirty="0"/>
              <a:t> Or what will a man give in exchange for his soul?</a:t>
            </a:r>
          </a:p>
        </p:txBody>
      </p:sp>
    </p:spTree>
    <p:extLst>
      <p:ext uri="{BB962C8B-B14F-4D97-AF65-F5344CB8AC3E}">
        <p14:creationId xmlns:p14="http://schemas.microsoft.com/office/powerpoint/2010/main" val="345473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Ignoring the plan of salvation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6228"/>
          </a:xfrm>
        </p:spPr>
        <p:txBody>
          <a:bodyPr>
            <a:noAutofit/>
          </a:bodyPr>
          <a:lstStyle/>
          <a:p>
            <a:r>
              <a:rPr lang="en-US" sz="3200" b="1" dirty="0"/>
              <a:t>God has a plan to save you.</a:t>
            </a:r>
          </a:p>
          <a:p>
            <a:r>
              <a:rPr lang="en-US" sz="3200" b="1" dirty="0"/>
              <a:t>Believe that Jesus is the Son of God</a:t>
            </a:r>
          </a:p>
          <a:p>
            <a:r>
              <a:rPr lang="en-US" sz="3200" b="1" dirty="0"/>
              <a:t>Decide to turn your life over to serving God</a:t>
            </a:r>
          </a:p>
          <a:p>
            <a:r>
              <a:rPr lang="en-US" sz="3200" b="1" dirty="0"/>
              <a:t>Be baptized for the forgiveness of your sins</a:t>
            </a:r>
          </a:p>
          <a:p>
            <a:r>
              <a:rPr lang="en-US" sz="3200" b="1" dirty="0"/>
              <a:t>Remain faithful in serving God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91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16:20-22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baseline="30000" dirty="0"/>
              <a:t>20</a:t>
            </a:r>
            <a:r>
              <a:rPr lang="en-US" sz="2800" dirty="0"/>
              <a:t> Moreover you took your sons and your daughters, whom you bore to Me, and these you sacrificed to them to be devoured. </a:t>
            </a:r>
            <a:r>
              <a:rPr lang="en-US" sz="2800" i="1" dirty="0"/>
              <a:t>Were</a:t>
            </a:r>
            <a:r>
              <a:rPr lang="en-US" sz="2800" dirty="0"/>
              <a:t> your </a:t>
            </a:r>
            <a:r>
              <a:rPr lang="en-US" sz="2800" i="1" dirty="0"/>
              <a:t>acts</a:t>
            </a:r>
            <a:r>
              <a:rPr lang="en-US" sz="2800" dirty="0"/>
              <a:t> of harlotry a small matter, </a:t>
            </a:r>
            <a:r>
              <a:rPr lang="en-US" sz="2800" b="1" baseline="30000" dirty="0"/>
              <a:t>21</a:t>
            </a:r>
            <a:r>
              <a:rPr lang="en-US" sz="2800" dirty="0"/>
              <a:t> that you have slain My children and offered them up to them by causing them to pass through </a:t>
            </a:r>
            <a:r>
              <a:rPr lang="en-US" sz="2800" i="1" dirty="0"/>
              <a:t>the fire?</a:t>
            </a:r>
            <a:r>
              <a:rPr lang="en-US" sz="2800" dirty="0"/>
              <a:t> </a:t>
            </a:r>
            <a:r>
              <a:rPr lang="en-US" sz="2800" b="1" baseline="30000" dirty="0"/>
              <a:t>22</a:t>
            </a:r>
            <a:r>
              <a:rPr lang="en-US" sz="2800" dirty="0"/>
              <a:t> And in all your abominations and acts of harlotry you did not remember the days of your youth, when you were naked and bare, struggling in your blood.</a:t>
            </a:r>
          </a:p>
        </p:txBody>
      </p:sp>
    </p:spTree>
    <p:extLst>
      <p:ext uri="{BB962C8B-B14F-4D97-AF65-F5344CB8AC3E}">
        <p14:creationId xmlns:p14="http://schemas.microsoft.com/office/powerpoint/2010/main" val="3750385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16:47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did not walk in their ways nor act according to their abominations; but, as </a:t>
            </a:r>
            <a:r>
              <a:rPr lang="en-US" sz="3600" i="1" dirty="0"/>
              <a:t>if that were</a:t>
            </a:r>
            <a:r>
              <a:rPr lang="en-US" sz="3600" dirty="0"/>
              <a:t> too little, you became more corrupt than they in all your ways.</a:t>
            </a:r>
          </a:p>
        </p:txBody>
      </p:sp>
    </p:spTree>
    <p:extLst>
      <p:ext uri="{BB962C8B-B14F-4D97-AF65-F5344CB8AC3E}">
        <p14:creationId xmlns:p14="http://schemas.microsoft.com/office/powerpoint/2010/main" val="1373105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Insincere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Hebrews 2:2 </a:t>
            </a:r>
            <a:r>
              <a:rPr lang="en-US" b="1" baseline="30000" dirty="0"/>
              <a:t>2</a:t>
            </a:r>
            <a:r>
              <a:rPr lang="en-US" sz="2800" dirty="0"/>
              <a:t> For if the word spoken through angels proved steadfast, and every transgression and disobedience received a just reward, </a:t>
            </a:r>
            <a:r>
              <a:rPr lang="en-US" b="1" baseline="30000" dirty="0"/>
              <a:t>3</a:t>
            </a:r>
            <a:r>
              <a:rPr lang="en-US" sz="2800" dirty="0"/>
              <a:t> how shall we escape if we neglect so great a salvation, which at the first began to be spoken by the Lord, and was confirmed to us by those who heard </a:t>
            </a:r>
            <a:r>
              <a:rPr lang="en-US" sz="2800" i="1" dirty="0"/>
              <a:t>Him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689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Insincere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Mathew 23:28 Even so you also outwardly appear righteous to men, but inside you are full of hypocrisy and lawlessness. </a:t>
            </a:r>
          </a:p>
          <a:p>
            <a:r>
              <a:rPr lang="en-US" sz="2800" b="1" dirty="0"/>
              <a:t>Matthew 15:8-9 </a:t>
            </a:r>
            <a:r>
              <a:rPr lang="en-US" sz="2800" b="1" baseline="30000" dirty="0"/>
              <a:t>8</a:t>
            </a:r>
            <a:r>
              <a:rPr lang="en-US" sz="2800" b="1" dirty="0"/>
              <a:t> </a:t>
            </a:r>
            <a:r>
              <a:rPr lang="en-US" sz="2800" b="1" i="1" dirty="0"/>
              <a:t>'These people draw near to Me with their mouth,</a:t>
            </a:r>
            <a:r>
              <a:rPr lang="en-US" sz="2800" b="1" dirty="0"/>
              <a:t> </a:t>
            </a:r>
            <a:r>
              <a:rPr lang="en-US" sz="2800" b="1" i="1" dirty="0"/>
              <a:t>And</a:t>
            </a:r>
            <a:r>
              <a:rPr lang="en-US" sz="2800" b="1" dirty="0"/>
              <a:t> </a:t>
            </a:r>
            <a:r>
              <a:rPr lang="en-US" sz="2800" b="1" i="1" dirty="0"/>
              <a:t>honor Me with their lips,</a:t>
            </a:r>
            <a:r>
              <a:rPr lang="en-US" sz="2800" b="1" dirty="0"/>
              <a:t> </a:t>
            </a:r>
            <a:r>
              <a:rPr lang="en-US" sz="2800" b="1" i="1" dirty="0"/>
              <a:t>But their heart is far from Me.</a:t>
            </a:r>
            <a:r>
              <a:rPr lang="en-US" sz="2800" b="1" dirty="0"/>
              <a:t> </a:t>
            </a:r>
            <a:r>
              <a:rPr lang="en-US" sz="2800" b="1" baseline="30000" dirty="0"/>
              <a:t>9</a:t>
            </a:r>
            <a:r>
              <a:rPr lang="en-US" sz="2800" b="1" dirty="0"/>
              <a:t> </a:t>
            </a:r>
            <a:r>
              <a:rPr lang="en-US" sz="2800" b="1" i="1" dirty="0"/>
              <a:t>And in vain they worship Me,</a:t>
            </a:r>
            <a:r>
              <a:rPr lang="en-US" sz="2800" b="1" dirty="0"/>
              <a:t> </a:t>
            </a:r>
            <a:r>
              <a:rPr lang="en-US" sz="2800" b="1" i="1" dirty="0"/>
              <a:t>Teaching as doctrines the commandments of men.' "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538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Insincere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Peter 1:22 </a:t>
            </a:r>
            <a:r>
              <a:rPr lang="en-US" sz="3600" dirty="0"/>
              <a:t>Since you have purified your souls in obeying the truth through the Spirit in sincere love of the brethren, love one another fervently with a pure heart</a:t>
            </a:r>
          </a:p>
        </p:txBody>
      </p:sp>
    </p:spTree>
    <p:extLst>
      <p:ext uri="{BB962C8B-B14F-4D97-AF65-F5344CB8AC3E}">
        <p14:creationId xmlns:p14="http://schemas.microsoft.com/office/powerpoint/2010/main" val="278049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Causing others to stumble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Matthew 18:6-7 </a:t>
            </a:r>
            <a:r>
              <a:rPr lang="en-US" sz="2800" b="1" baseline="30000" dirty="0"/>
              <a:t>6</a:t>
            </a:r>
            <a:r>
              <a:rPr lang="en-US" sz="2800" b="1" dirty="0"/>
              <a:t> "But whoever causes one of these little ones who believe in Me to sin, it would be better for him if a millstone were hung around his neck, and he were drowned in the depth of the sea. </a:t>
            </a:r>
            <a:r>
              <a:rPr lang="en-US" sz="2800" b="1" baseline="30000" dirty="0"/>
              <a:t>7</a:t>
            </a:r>
            <a:r>
              <a:rPr lang="en-US" sz="2800" b="1" dirty="0"/>
              <a:t> Woe to the world because of offenses! For offenses must come, but woe to that man by whom the offense comes!</a:t>
            </a:r>
          </a:p>
        </p:txBody>
      </p:sp>
    </p:spTree>
    <p:extLst>
      <p:ext uri="{BB962C8B-B14F-4D97-AF65-F5344CB8AC3E}">
        <p14:creationId xmlns:p14="http://schemas.microsoft.com/office/powerpoint/2010/main" val="304015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Causing others to stumble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Romans 14:21 </a:t>
            </a:r>
            <a:r>
              <a:rPr lang="en-US" sz="2800" i="1" dirty="0"/>
              <a:t>It is</a:t>
            </a:r>
            <a:r>
              <a:rPr lang="en-US" sz="2800" dirty="0"/>
              <a:t> good neither to eat meat nor drink wine nor </a:t>
            </a:r>
            <a:r>
              <a:rPr lang="en-US" sz="2800" i="1" dirty="0"/>
              <a:t>do anything</a:t>
            </a:r>
            <a:r>
              <a:rPr lang="en-US" sz="2800" dirty="0"/>
              <a:t> by which your brother stumbles or is offended or is made weak.</a:t>
            </a:r>
            <a:br>
              <a:rPr lang="en-US" sz="2800" dirty="0"/>
            </a:br>
            <a:endParaRPr lang="en-US" sz="2800" baseline="30000" dirty="0"/>
          </a:p>
          <a:p>
            <a:r>
              <a:rPr lang="en-US" sz="2800" dirty="0"/>
              <a:t>1 Corinthians 8:13 Therefore, if food makes my brother stumble, I will never again eat meat, lest I make my brother stumble.</a:t>
            </a:r>
          </a:p>
        </p:txBody>
      </p:sp>
    </p:spTree>
    <p:extLst>
      <p:ext uri="{BB962C8B-B14F-4D97-AF65-F5344CB8AC3E}">
        <p14:creationId xmlns:p14="http://schemas.microsoft.com/office/powerpoint/2010/main" val="405866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 Small Matter that we are - - -</a:t>
            </a:r>
            <a:br>
              <a:rPr lang="en-US" dirty="0"/>
            </a:br>
            <a:r>
              <a:rPr lang="en-US" u="sng" dirty="0"/>
              <a:t>Causing division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12:25 </a:t>
            </a:r>
            <a:r>
              <a:rPr lang="en-US" sz="3600" dirty="0"/>
              <a:t>But Jesus knew their thoughts, and said to them: "Every kingdom divided against itself is brought to desolation, and every city or house divided against itself will not stand.</a:t>
            </a:r>
          </a:p>
        </p:txBody>
      </p:sp>
    </p:spTree>
    <p:extLst>
      <p:ext uri="{BB962C8B-B14F-4D97-AF65-F5344CB8AC3E}">
        <p14:creationId xmlns:p14="http://schemas.microsoft.com/office/powerpoint/2010/main" val="1263833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469</Words>
  <Application>Microsoft Office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Is It A Small Matter?</vt:lpstr>
      <vt:lpstr>Ezekiel 16:20-22</vt:lpstr>
      <vt:lpstr>Ezekiel 16:47</vt:lpstr>
      <vt:lpstr>Is It A Small Matter that we are - - - Insincere?</vt:lpstr>
      <vt:lpstr>Is It A Small Matter that we are - - - Insincere?</vt:lpstr>
      <vt:lpstr>Is It A Small Matter that we are - - - Insincere?</vt:lpstr>
      <vt:lpstr>Is It A Small Matter that we are - - - Causing others to stumble?</vt:lpstr>
      <vt:lpstr>Is It A Small Matter that we are - - - Causing others to stumble?</vt:lpstr>
      <vt:lpstr>Is It A Small Matter that we are - - - Causing division?</vt:lpstr>
      <vt:lpstr>Is It A Small Matter that we are - - - Causing division?</vt:lpstr>
      <vt:lpstr>Is It A Small Matter that we are - - - Causing division?</vt:lpstr>
      <vt:lpstr>Is It A Small Matter that we are - - - Teaching false doctrine?</vt:lpstr>
      <vt:lpstr>Is It A Small Matter that we are - - - Teaching false doctrine?</vt:lpstr>
      <vt:lpstr>Is It A Small Matter that we are - - - Neglecting our soul?</vt:lpstr>
      <vt:lpstr>Is It A Small Matter that we are - - - Ignoring the plan of salvation?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A Small Matter?</dc:title>
  <dc:creator>Manly Luscombe</dc:creator>
  <cp:lastModifiedBy>Manly Luscombe</cp:lastModifiedBy>
  <cp:revision>6</cp:revision>
  <dcterms:created xsi:type="dcterms:W3CDTF">2016-09-30T19:51:45Z</dcterms:created>
  <dcterms:modified xsi:type="dcterms:W3CDTF">2016-09-30T20:25:46Z</dcterms:modified>
</cp:coreProperties>
</file>