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3/5/2019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46D7-5CA2-4B6C-8EB7-D630E9D6B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702" y="4558365"/>
            <a:ext cx="5934958" cy="1014528"/>
          </a:xfrm>
        </p:spPr>
        <p:txBody>
          <a:bodyPr/>
          <a:lstStyle/>
          <a:p>
            <a:r>
              <a:rPr lang="en-US" sz="6000" b="1" dirty="0"/>
              <a:t>Your Sizzle Reel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D3045-84E1-4136-BEE2-0F4F12A32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043" y="4777380"/>
            <a:ext cx="3313044" cy="57649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 Corinthians 3:1-2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9468FE-7D59-4D98-8518-E8369A5A2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5" y="751233"/>
            <a:ext cx="2830443" cy="33638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852F6C-9BC0-49BC-A647-B4D5C465D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540" y="751233"/>
            <a:ext cx="5471078" cy="339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8843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Moses – </a:t>
            </a:r>
          </a:p>
          <a:p>
            <a:r>
              <a:rPr lang="en-US" sz="3200" b="1" dirty="0"/>
              <a:t>Saved from death as an infant, killed an Egyptian, escaped the country 40 years,</a:t>
            </a:r>
          </a:p>
          <a:p>
            <a:r>
              <a:rPr lang="en-US" sz="3200" b="1" dirty="0"/>
              <a:t>Freed Israel from slavery, became the great law giver, led them to </a:t>
            </a:r>
            <a:r>
              <a:rPr lang="en-US" sz="3200" b="1" dirty="0" err="1"/>
              <a:t>Caanan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2584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Moses – 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u="sng" dirty="0"/>
              <a:t>choosing rather to suffer affliction </a:t>
            </a:r>
            <a:r>
              <a:rPr lang="en-US" sz="3200" b="1" dirty="0"/>
              <a:t>with the people of God than to enjoy the passing pleasures of sin,  (Heb 11:25)</a:t>
            </a:r>
          </a:p>
        </p:txBody>
      </p:sp>
    </p:spTree>
    <p:extLst>
      <p:ext uri="{BB962C8B-B14F-4D97-AF65-F5344CB8AC3E}">
        <p14:creationId xmlns:p14="http://schemas.microsoft.com/office/powerpoint/2010/main" val="67477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Many more in Hebrews 11 – 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These illustrate how God is able to condense a long, active life into a short “sizzle reel.”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0148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B612-3553-4DC7-B294-59864C08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about your “sizzle reel”?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1C21-A7CB-43EC-84C1-2A09AD54F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What if you had 5 to 10 seconds to show the important parts of your life?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What would be on your sizzle reel?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What would God put in the video?</a:t>
            </a:r>
          </a:p>
        </p:txBody>
      </p:sp>
    </p:spTree>
    <p:extLst>
      <p:ext uri="{BB962C8B-B14F-4D97-AF65-F5344CB8AC3E}">
        <p14:creationId xmlns:p14="http://schemas.microsoft.com/office/powerpoint/2010/main" val="244402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CDCD-2212-4F92-B2F9-FCD944BC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Corinthians 3:1-2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BA34-BA22-4730-AAB7-2B7D33D12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Do we begin again to commend ourselves? Or do we need, as some </a:t>
            </a:r>
            <a:r>
              <a:rPr lang="en-US" sz="3200" b="1" i="1" dirty="0"/>
              <a:t>others,</a:t>
            </a:r>
            <a:r>
              <a:rPr lang="en-US" sz="3200" b="1" dirty="0"/>
              <a:t> epistles of commendation to you or </a:t>
            </a:r>
            <a:r>
              <a:rPr lang="en-US" sz="3200" b="1" i="1" dirty="0"/>
              <a:t>letters</a:t>
            </a:r>
            <a:r>
              <a:rPr lang="en-US" sz="3200" b="1" dirty="0"/>
              <a:t> of commendation from you?  2 </a:t>
            </a:r>
            <a:r>
              <a:rPr lang="en-US" sz="3200" b="1" u="sng" dirty="0"/>
              <a:t>You are our epistle written in our hearts, known and read by all men</a:t>
            </a:r>
            <a:r>
              <a:rPr lang="en-US" sz="3200" b="1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75429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B612-3553-4DC7-B294-59864C08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about your “sizzle reel”?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1C21-A7CB-43EC-84C1-2A09AD54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5815688" cy="3416300"/>
          </a:xfrm>
        </p:spPr>
        <p:txBody>
          <a:bodyPr>
            <a:normAutofit/>
          </a:bodyPr>
          <a:lstStyle/>
          <a:p>
            <a:r>
              <a:rPr lang="en-US" sz="3200" b="1" dirty="0"/>
              <a:t>Tombstone = name</a:t>
            </a:r>
          </a:p>
          <a:p>
            <a:r>
              <a:rPr lang="en-US" sz="3200" b="1" dirty="0"/>
              <a:t>Date of birth – death</a:t>
            </a:r>
          </a:p>
          <a:p>
            <a:r>
              <a:rPr lang="en-US" sz="3200" b="1" dirty="0"/>
              <a:t>But it is the </a:t>
            </a:r>
            <a:r>
              <a:rPr lang="en-US" sz="3200" b="1" u="sng" dirty="0"/>
              <a:t>dash</a:t>
            </a:r>
            <a:r>
              <a:rPr lang="en-US" sz="3200" b="1" dirty="0"/>
              <a:t> in between that is the sum of your life.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92FEC-90D5-4CEC-A16D-67054C5A9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157" y="2799521"/>
            <a:ext cx="4741992" cy="37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30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B612-3553-4DC7-B294-59864C08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about your “sizzle reel”?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1C21-A7CB-43EC-84C1-2A09AD54F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5815688" cy="3416300"/>
          </a:xfrm>
        </p:spPr>
        <p:txBody>
          <a:bodyPr>
            <a:normAutofit/>
          </a:bodyPr>
          <a:lstStyle/>
          <a:p>
            <a:r>
              <a:rPr lang="en-US" sz="3200" b="1" dirty="0"/>
              <a:t>You have the rest of your life to produce your own sizzle reel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What will God choose as important in your life?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92FEC-90D5-4CEC-A16D-67054C5A9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157" y="2799521"/>
            <a:ext cx="4741992" cy="37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67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495C-E75D-4AD2-A4B9-72B93733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Define: Sizzle Reel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61C98-D8F7-4348-BBED-1EDB9398D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In sports – the short 2 to 4 seconds of an important play, shown before going to a commercial break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In TV, movies, or business – a short 2 or 3 minute video that sells the idea or product</a:t>
            </a:r>
          </a:p>
        </p:txBody>
      </p:sp>
    </p:spTree>
    <p:extLst>
      <p:ext uri="{BB962C8B-B14F-4D97-AF65-F5344CB8AC3E}">
        <p14:creationId xmlns:p14="http://schemas.microsoft.com/office/powerpoint/2010/main" val="221454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3C0B-82D9-42D1-BA4C-2923C43F8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F69C5-6A20-4D9C-8CA9-2016A0B0F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There are many “sizzle reels” in the Bible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Hebrews 11 is filled with “sizzle reels” about men of faith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How do you summarize a long life and pack it into a few seconds of film?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What would be on your “sizzle reel”?</a:t>
            </a:r>
          </a:p>
        </p:txBody>
      </p:sp>
    </p:spTree>
    <p:extLst>
      <p:ext uri="{BB962C8B-B14F-4D97-AF65-F5344CB8AC3E}">
        <p14:creationId xmlns:p14="http://schemas.microsoft.com/office/powerpoint/2010/main" val="313176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Enoch – </a:t>
            </a:r>
          </a:p>
          <a:p>
            <a:r>
              <a:rPr lang="en-US" sz="3200" b="1" dirty="0"/>
              <a:t>23 So all the days of Enoch were three hundred and sixty-five years.  24 And Enoch walked with God; and he </a:t>
            </a:r>
            <a:r>
              <a:rPr lang="en-US" sz="3200" b="1" i="1" dirty="0"/>
              <a:t>was</a:t>
            </a:r>
            <a:r>
              <a:rPr lang="en-US" sz="3200" b="1" dirty="0"/>
              <a:t> not, for God took him.  (Genesis 5:23-24)</a:t>
            </a:r>
          </a:p>
          <a:p>
            <a:r>
              <a:rPr lang="en-US" sz="3200" b="1" dirty="0"/>
              <a:t>How do you sizzle reel 365 years?</a:t>
            </a:r>
          </a:p>
        </p:txBody>
      </p:sp>
    </p:spTree>
    <p:extLst>
      <p:ext uri="{BB962C8B-B14F-4D97-AF65-F5344CB8AC3E}">
        <p14:creationId xmlns:p14="http://schemas.microsoft.com/office/powerpoint/2010/main" val="188466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Enoch – </a:t>
            </a:r>
          </a:p>
          <a:p>
            <a:r>
              <a:rPr lang="en-US" sz="3200" b="1" dirty="0"/>
              <a:t>By faith Enoch was taken away so that he did not see death, "AND WAS NOT FOUND, BECAUSE GOD HAD TAKEN HIM"; for before he was taken he had this testimony, that </a:t>
            </a:r>
            <a:r>
              <a:rPr lang="en-US" sz="3200" b="1" u="sng" dirty="0"/>
              <a:t>he pleased God</a:t>
            </a:r>
            <a:r>
              <a:rPr lang="en-US" sz="3200" b="1" dirty="0"/>
              <a:t>.  (Hebrews 11:5)</a:t>
            </a:r>
          </a:p>
        </p:txBody>
      </p:sp>
    </p:spTree>
    <p:extLst>
      <p:ext uri="{BB962C8B-B14F-4D97-AF65-F5344CB8AC3E}">
        <p14:creationId xmlns:p14="http://schemas.microsoft.com/office/powerpoint/2010/main" val="381374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Noah – </a:t>
            </a:r>
          </a:p>
          <a:p>
            <a:r>
              <a:rPr lang="en-US" sz="3200" b="1" dirty="0"/>
              <a:t>Built an ark, cared for all the animals on board, survived a year at sea</a:t>
            </a:r>
          </a:p>
          <a:p>
            <a:r>
              <a:rPr lang="en-US" sz="3200" b="1" dirty="0"/>
              <a:t>He was a preacher for 120 years</a:t>
            </a:r>
          </a:p>
          <a:p>
            <a:r>
              <a:rPr lang="en-US" sz="3200" b="1" dirty="0"/>
              <a:t>He saved his family from the flood</a:t>
            </a:r>
          </a:p>
        </p:txBody>
      </p:sp>
    </p:spTree>
    <p:extLst>
      <p:ext uri="{BB962C8B-B14F-4D97-AF65-F5344CB8AC3E}">
        <p14:creationId xmlns:p14="http://schemas.microsoft.com/office/powerpoint/2010/main" val="106331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Noah – </a:t>
            </a:r>
          </a:p>
          <a:p>
            <a:r>
              <a:rPr lang="en-US" sz="3200" b="1" dirty="0"/>
              <a:t>By faith Noah, being divinely warned of things not yet seen, </a:t>
            </a:r>
            <a:r>
              <a:rPr lang="en-US" sz="3200" b="1" u="sng" dirty="0"/>
              <a:t>moved with godly fear</a:t>
            </a:r>
            <a:r>
              <a:rPr lang="en-US" sz="3200" b="1" dirty="0"/>
              <a:t>, prepared an ark for the </a:t>
            </a:r>
            <a:r>
              <a:rPr lang="en-US" sz="3200" b="1" u="sng" dirty="0"/>
              <a:t>saving of his household</a:t>
            </a:r>
            <a:r>
              <a:rPr lang="en-US" sz="3200" b="1" dirty="0"/>
              <a:t>, by which he condemned the world and became heir of the righteousness which is according to faith.  (Hebrews 11:7)</a:t>
            </a:r>
          </a:p>
        </p:txBody>
      </p:sp>
    </p:spTree>
    <p:extLst>
      <p:ext uri="{BB962C8B-B14F-4D97-AF65-F5344CB8AC3E}">
        <p14:creationId xmlns:p14="http://schemas.microsoft.com/office/powerpoint/2010/main" val="303435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Joseph – </a:t>
            </a:r>
          </a:p>
          <a:p>
            <a:r>
              <a:rPr lang="en-US" sz="3200" b="1" dirty="0"/>
              <a:t>Ridiculed by brothers, sold into slavery</a:t>
            </a:r>
          </a:p>
          <a:p>
            <a:r>
              <a:rPr lang="en-US" sz="3200" b="1" dirty="0"/>
              <a:t>Falsely accused, put in prison, forgotten</a:t>
            </a:r>
          </a:p>
          <a:p>
            <a:r>
              <a:rPr lang="en-US" sz="3200" b="1" dirty="0"/>
              <a:t>Interprets dream of the king</a:t>
            </a:r>
          </a:p>
          <a:p>
            <a:r>
              <a:rPr lang="en-US" sz="3200" b="1" dirty="0"/>
              <a:t>Saves his family from the famine</a:t>
            </a:r>
          </a:p>
        </p:txBody>
      </p:sp>
    </p:spTree>
    <p:extLst>
      <p:ext uri="{BB962C8B-B14F-4D97-AF65-F5344CB8AC3E}">
        <p14:creationId xmlns:p14="http://schemas.microsoft.com/office/powerpoint/2010/main" val="416933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91F7-ADBD-4EE6-AEA9-C3452BCDB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Sizzle Reels in Hebrews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CDCFB-1BC7-4E09-93B8-96FEE562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Joseph – </a:t>
            </a:r>
          </a:p>
          <a:p>
            <a:r>
              <a:rPr lang="en-US" sz="3200" b="1" dirty="0"/>
              <a:t>How do you “sizzle reel” his life?</a:t>
            </a:r>
          </a:p>
          <a:p>
            <a:r>
              <a:rPr lang="en-US" sz="3200" b="1" dirty="0"/>
              <a:t>By faith Joseph, when he was dying, made mention of the departure of the children of Israel, and </a:t>
            </a:r>
            <a:r>
              <a:rPr lang="en-US" sz="3200" b="1" u="sng" dirty="0"/>
              <a:t>gave instructions concerning his bones</a:t>
            </a:r>
            <a:r>
              <a:rPr lang="en-US" sz="3200" b="1" dirty="0"/>
              <a:t>.  (Hebrews 11:22)</a:t>
            </a:r>
          </a:p>
        </p:txBody>
      </p:sp>
    </p:spTree>
    <p:extLst>
      <p:ext uri="{BB962C8B-B14F-4D97-AF65-F5344CB8AC3E}">
        <p14:creationId xmlns:p14="http://schemas.microsoft.com/office/powerpoint/2010/main" val="199786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52</TotalTime>
  <Words>525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Your Sizzle Reel</vt:lpstr>
      <vt:lpstr>Define: Sizzle Reel</vt:lpstr>
      <vt:lpstr>Sizzle Reels in the Bible</vt:lpstr>
      <vt:lpstr>Sizzle Reels in Hebrews 11</vt:lpstr>
      <vt:lpstr>Sizzle Reels in Hebrews 11</vt:lpstr>
      <vt:lpstr>Sizzle Reels in Hebrews 11</vt:lpstr>
      <vt:lpstr>Sizzle Reels in Hebrews 11</vt:lpstr>
      <vt:lpstr>Sizzle Reels in Hebrews 11</vt:lpstr>
      <vt:lpstr>Sizzle Reels in Hebrews 11</vt:lpstr>
      <vt:lpstr>Sizzle Reels in Hebrews 11</vt:lpstr>
      <vt:lpstr>Sizzle Reels in Hebrews 11</vt:lpstr>
      <vt:lpstr>Sizzle Reels in Hebrews 11</vt:lpstr>
      <vt:lpstr>What about your “sizzle reel”?</vt:lpstr>
      <vt:lpstr>2 Corinthians 3:1-2</vt:lpstr>
      <vt:lpstr>What about your “sizzle reel”?</vt:lpstr>
      <vt:lpstr>What about your “sizzle reel”?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Sizzle Reel</dc:title>
  <dc:creator>Manly Luscommbe</dc:creator>
  <cp:lastModifiedBy>Manly Luscommbe</cp:lastModifiedBy>
  <cp:revision>8</cp:revision>
  <dcterms:created xsi:type="dcterms:W3CDTF">2019-03-06T01:59:31Z</dcterms:created>
  <dcterms:modified xsi:type="dcterms:W3CDTF">2019-03-06T02:52:13Z</dcterms:modified>
</cp:coreProperties>
</file>