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2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D200B3F0-A9BC-48CE-8EB6-ECE965069900}" type="datetimeFigureOut">
              <a:rPr lang="en-US" dirty="0"/>
              <a:pPr/>
              <a:t>3/5/2019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FFFF-3106-4DDB-AA62-0C80862170D6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38B7-AE95-4DC8-9A51-7A71F545B098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1EC2B-8188-4AC2-9F0D-8D09C51D505A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B75E-944F-430B-BE5F-C69FA8823C04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E0DC7-7F53-471C-A711-B3DA6F2535F3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4C9D-4618-451D-80C1-6A376BB42AB4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D2318-CE40-42F6-962A-4C6D6CF697DB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6AC1-EB7F-4BEF-90D9-5764B50DAF8A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712A-F861-4AB0-A754-4F5A2033CD4B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07B7-F2DC-4B2C-B14D-58A9766807A2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483D-5CB4-4842-8F2F-05D5276ACF63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CE32E-9DC0-47C8-A657-48F5C3E4A10B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5C0D-8C3A-4771-A43D-83937FC700D4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D2D6-FCC2-425A-A4A7-8058E8C01CB1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2683-E6E7-4CC3-9EEE-7854DD4F3545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0F81-B39D-4CBB-8BF3-5D6E395D0F72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64B320A-89BA-47B2-A525-92E8D10B06E4}" type="datetimeFigureOut">
              <a:rPr lang="en-US" dirty="0"/>
              <a:t>3/5/2019</a:t>
            </a:fld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746D7-5CA2-4B6C-8EB7-D630E9D6B5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1702" y="4558365"/>
            <a:ext cx="5934958" cy="1014528"/>
          </a:xfrm>
        </p:spPr>
        <p:txBody>
          <a:bodyPr/>
          <a:lstStyle/>
          <a:p>
            <a:r>
              <a:rPr lang="en-US" sz="6000" b="1" dirty="0"/>
              <a:t>Your Sizzle Reel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AD3045-84E1-4136-BEE2-0F4F12A320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85043" y="4777380"/>
            <a:ext cx="3313044" cy="576498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2 Corinthians 3:1-2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09468FE-7D59-4D98-8518-E8369A5A22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895" y="751233"/>
            <a:ext cx="2830443" cy="336387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C852F6C-9BC0-49BC-A647-B4D5C465D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9540" y="751233"/>
            <a:ext cx="5471078" cy="3397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488439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D91F7-ADBD-4EE6-AEA9-C3452BCDB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Sizzle Reels in Hebrews 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CDCFB-1BC7-4E09-93B8-96FEE5620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Moses – </a:t>
            </a:r>
          </a:p>
          <a:p>
            <a:r>
              <a:rPr lang="en-US" sz="3200" b="1" dirty="0"/>
              <a:t>Saved from death as an infant, killed an Egyptian, escaped the country 40 years,</a:t>
            </a:r>
          </a:p>
          <a:p>
            <a:r>
              <a:rPr lang="en-US" sz="3200" b="1" dirty="0"/>
              <a:t>Freed Israel from slavery, became the great law giver, led them to </a:t>
            </a:r>
            <a:r>
              <a:rPr lang="en-US" sz="3200" b="1" dirty="0" err="1"/>
              <a:t>Caanan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962584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D91F7-ADBD-4EE6-AEA9-C3452BCDB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Sizzle Reels in Hebrews 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CDCFB-1BC7-4E09-93B8-96FEE5620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Moses – </a:t>
            </a:r>
          </a:p>
          <a:p>
            <a:pPr marL="0" indent="0">
              <a:buNone/>
            </a:pPr>
            <a:endParaRPr lang="en-US" sz="3200" b="1" dirty="0"/>
          </a:p>
          <a:p>
            <a:r>
              <a:rPr lang="en-US" sz="3200" b="1" u="sng" dirty="0"/>
              <a:t>choosing rather to suffer affliction </a:t>
            </a:r>
            <a:r>
              <a:rPr lang="en-US" sz="3200" b="1" dirty="0"/>
              <a:t>with the people of God than to enjoy the passing pleasures of sin,  (Heb 11:25)</a:t>
            </a:r>
          </a:p>
        </p:txBody>
      </p:sp>
    </p:spTree>
    <p:extLst>
      <p:ext uri="{BB962C8B-B14F-4D97-AF65-F5344CB8AC3E}">
        <p14:creationId xmlns:p14="http://schemas.microsoft.com/office/powerpoint/2010/main" val="6747717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D91F7-ADBD-4EE6-AEA9-C3452BCDB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Sizzle Reels in Hebrews 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CDCFB-1BC7-4E09-93B8-96FEE5620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Many more in Hebrews 11 – </a:t>
            </a:r>
            <a:br>
              <a:rPr lang="en-US" sz="3200" b="1" dirty="0"/>
            </a:br>
            <a:endParaRPr lang="en-US" sz="3200" b="1" dirty="0"/>
          </a:p>
          <a:p>
            <a:r>
              <a:rPr lang="en-US" sz="3200" b="1" dirty="0"/>
              <a:t>These illustrate how God is able to condense a long, active life into a short “sizzle reel.” </a:t>
            </a:r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0014888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BB612-3553-4DC7-B294-59864C081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about your “sizzle reel”?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A1C21-A7CB-43EC-84C1-2A09AD54FC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What if you had 5 to 10 seconds to show the important parts of your life?</a:t>
            </a:r>
            <a:br>
              <a:rPr lang="en-US" sz="3200" b="1" dirty="0"/>
            </a:br>
            <a:endParaRPr lang="en-US" sz="3200" b="1" dirty="0"/>
          </a:p>
          <a:p>
            <a:r>
              <a:rPr lang="en-US" sz="3200" b="1" dirty="0"/>
              <a:t>What would be on your sizzle reel?</a:t>
            </a:r>
            <a:br>
              <a:rPr lang="en-US" sz="3200" b="1" dirty="0"/>
            </a:br>
            <a:br>
              <a:rPr lang="en-US" sz="3200" b="1" dirty="0"/>
            </a:br>
            <a:r>
              <a:rPr lang="en-US" sz="3200" b="1" dirty="0"/>
              <a:t>What would God put in the video?</a:t>
            </a:r>
          </a:p>
        </p:txBody>
      </p:sp>
    </p:spTree>
    <p:extLst>
      <p:ext uri="{BB962C8B-B14F-4D97-AF65-F5344CB8AC3E}">
        <p14:creationId xmlns:p14="http://schemas.microsoft.com/office/powerpoint/2010/main" val="24440221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4CDCD-2212-4F92-B2F9-FCD944BC5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 Corinthians 3:1-2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39BA34-BA22-4730-AAB7-2B7D33D12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Do we begin again to commend ourselves? Or do we need, as some </a:t>
            </a:r>
            <a:r>
              <a:rPr lang="en-US" sz="3200" b="1" i="1" dirty="0"/>
              <a:t>others,</a:t>
            </a:r>
            <a:r>
              <a:rPr lang="en-US" sz="3200" b="1" dirty="0"/>
              <a:t> epistles of commendation to you or </a:t>
            </a:r>
            <a:r>
              <a:rPr lang="en-US" sz="3200" b="1" i="1" dirty="0"/>
              <a:t>letters</a:t>
            </a:r>
            <a:r>
              <a:rPr lang="en-US" sz="3200" b="1" dirty="0"/>
              <a:t> of commendation from you?  2 </a:t>
            </a:r>
            <a:r>
              <a:rPr lang="en-US" sz="3200" b="1" u="sng" dirty="0"/>
              <a:t>You are our epistle written in our hearts, known and read by all men</a:t>
            </a:r>
            <a:r>
              <a:rPr lang="en-US" sz="3200" b="1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1754296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BB612-3553-4DC7-B294-59864C081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about your “sizzle reel”?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A1C21-A7CB-43EC-84C1-2A09AD54F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2603500"/>
            <a:ext cx="5815688" cy="3416300"/>
          </a:xfrm>
        </p:spPr>
        <p:txBody>
          <a:bodyPr>
            <a:normAutofit/>
          </a:bodyPr>
          <a:lstStyle/>
          <a:p>
            <a:r>
              <a:rPr lang="en-US" sz="3200" b="1" dirty="0"/>
              <a:t>Tombstone = name</a:t>
            </a:r>
          </a:p>
          <a:p>
            <a:r>
              <a:rPr lang="en-US" sz="3200" b="1" dirty="0"/>
              <a:t>Date of birth – death</a:t>
            </a:r>
          </a:p>
          <a:p>
            <a:r>
              <a:rPr lang="en-US" sz="3200" b="1" dirty="0"/>
              <a:t>But it is the </a:t>
            </a:r>
            <a:r>
              <a:rPr lang="en-US" sz="3200" b="1" u="sng" dirty="0"/>
              <a:t>dash</a:t>
            </a:r>
            <a:r>
              <a:rPr lang="en-US" sz="3200" b="1" dirty="0"/>
              <a:t> in between that is the sum of your life.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E92FEC-90D5-4CEC-A16D-67054C5A99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8157" y="2799521"/>
            <a:ext cx="4741992" cy="3710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3064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BB612-3553-4DC7-B294-59864C081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about your “sizzle reel”?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A1C21-A7CB-43EC-84C1-2A09AD54F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2603500"/>
            <a:ext cx="5815688" cy="3416300"/>
          </a:xfrm>
        </p:spPr>
        <p:txBody>
          <a:bodyPr>
            <a:normAutofit/>
          </a:bodyPr>
          <a:lstStyle/>
          <a:p>
            <a:r>
              <a:rPr lang="en-US" sz="3200" b="1" dirty="0"/>
              <a:t>You have the rest of your life to produce your own sizzle reel</a:t>
            </a:r>
            <a:br>
              <a:rPr lang="en-US" sz="3200" b="1" dirty="0"/>
            </a:br>
            <a:endParaRPr lang="en-US" sz="3200" b="1" dirty="0"/>
          </a:p>
          <a:p>
            <a:r>
              <a:rPr lang="en-US" sz="3200" b="1" dirty="0"/>
              <a:t>What will God choose as important in your life?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E92FEC-90D5-4CEC-A16D-67054C5A99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8157" y="2799521"/>
            <a:ext cx="4741992" cy="3710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674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4495C-E75D-4AD2-A4B9-72B937334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Define: Sizzle Reel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61C98-D8F7-4348-BBED-1EDB9398D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In sports – the short 2 to 4 seconds of an important play, shown before going to a commercial break</a:t>
            </a:r>
          </a:p>
          <a:p>
            <a:r>
              <a:rPr lang="en-US" sz="3600" b="1" dirty="0">
                <a:solidFill>
                  <a:schemeClr val="tx1"/>
                </a:solidFill>
              </a:rPr>
              <a:t>In TV, movies, or business – a short 2 or 3 minute video that sells the idea or product</a:t>
            </a:r>
          </a:p>
        </p:txBody>
      </p:sp>
    </p:spTree>
    <p:extLst>
      <p:ext uri="{BB962C8B-B14F-4D97-AF65-F5344CB8AC3E}">
        <p14:creationId xmlns:p14="http://schemas.microsoft.com/office/powerpoint/2010/main" val="221454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53C0B-82D9-42D1-BA4C-2923C43F8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Sizzle Reels in the Bible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5F69C5-6A20-4D9C-8CA9-2016A0B0F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There are many “sizzle reels” in the Bible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Hebrews 11 is filled with “sizzle reels” about men of faith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How do you summarize a long life and pack it into a few seconds of film?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What would be on your “sizzle reel”?</a:t>
            </a:r>
          </a:p>
        </p:txBody>
      </p:sp>
    </p:spTree>
    <p:extLst>
      <p:ext uri="{BB962C8B-B14F-4D97-AF65-F5344CB8AC3E}">
        <p14:creationId xmlns:p14="http://schemas.microsoft.com/office/powerpoint/2010/main" val="3131761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D91F7-ADBD-4EE6-AEA9-C3452BCDB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Sizzle Reels in Hebrews 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CDCFB-1BC7-4E09-93B8-96FEE5620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Enoch – </a:t>
            </a:r>
          </a:p>
          <a:p>
            <a:r>
              <a:rPr lang="en-US" sz="3200" b="1" dirty="0"/>
              <a:t>23 So all the days of Enoch were three hundred and sixty-five years.  24 And Enoch walked with God; and he </a:t>
            </a:r>
            <a:r>
              <a:rPr lang="en-US" sz="3200" b="1" i="1" dirty="0"/>
              <a:t>was</a:t>
            </a:r>
            <a:r>
              <a:rPr lang="en-US" sz="3200" b="1" dirty="0"/>
              <a:t> not, for God took him.  (Genesis 5:23-24)</a:t>
            </a:r>
          </a:p>
          <a:p>
            <a:r>
              <a:rPr lang="en-US" sz="3200" b="1" dirty="0"/>
              <a:t>How do you sizzle reel 365 years?</a:t>
            </a:r>
          </a:p>
        </p:txBody>
      </p:sp>
    </p:spTree>
    <p:extLst>
      <p:ext uri="{BB962C8B-B14F-4D97-AF65-F5344CB8AC3E}">
        <p14:creationId xmlns:p14="http://schemas.microsoft.com/office/powerpoint/2010/main" val="1884668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D91F7-ADBD-4EE6-AEA9-C3452BCDB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Sizzle Reels in Hebrews 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CDCFB-1BC7-4E09-93B8-96FEE5620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Enoch – </a:t>
            </a:r>
          </a:p>
          <a:p>
            <a:r>
              <a:rPr lang="en-US" sz="3200" b="1" dirty="0"/>
              <a:t>By faith Enoch was taken away so that he did not see death, "AND WAS NOT FOUND, BECAUSE GOD HAD TAKEN HIM"; for before he was taken he had this testimony, that </a:t>
            </a:r>
            <a:r>
              <a:rPr lang="en-US" sz="3200" b="1" u="sng" dirty="0"/>
              <a:t>he pleased God</a:t>
            </a:r>
            <a:r>
              <a:rPr lang="en-US" sz="3200" b="1" dirty="0"/>
              <a:t>.  (Hebrews 11:5)</a:t>
            </a:r>
          </a:p>
        </p:txBody>
      </p:sp>
    </p:spTree>
    <p:extLst>
      <p:ext uri="{BB962C8B-B14F-4D97-AF65-F5344CB8AC3E}">
        <p14:creationId xmlns:p14="http://schemas.microsoft.com/office/powerpoint/2010/main" val="3813747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D91F7-ADBD-4EE6-AEA9-C3452BCDB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Sizzle Reels in Hebrews 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CDCFB-1BC7-4E09-93B8-96FEE5620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Noah – </a:t>
            </a:r>
          </a:p>
          <a:p>
            <a:r>
              <a:rPr lang="en-US" sz="3200" b="1" dirty="0"/>
              <a:t>Built an ark, cared for all the animals on board, survived a year at sea</a:t>
            </a:r>
          </a:p>
          <a:p>
            <a:r>
              <a:rPr lang="en-US" sz="3200" b="1" dirty="0"/>
              <a:t>He was a preacher for 120 years</a:t>
            </a:r>
          </a:p>
          <a:p>
            <a:r>
              <a:rPr lang="en-US" sz="3200" b="1" dirty="0"/>
              <a:t>He saved his family from the flood</a:t>
            </a:r>
          </a:p>
        </p:txBody>
      </p:sp>
    </p:spTree>
    <p:extLst>
      <p:ext uri="{BB962C8B-B14F-4D97-AF65-F5344CB8AC3E}">
        <p14:creationId xmlns:p14="http://schemas.microsoft.com/office/powerpoint/2010/main" val="1063317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D91F7-ADBD-4EE6-AEA9-C3452BCDB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Sizzle Reels in Hebrews 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CDCFB-1BC7-4E09-93B8-96FEE5620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Noah – </a:t>
            </a:r>
          </a:p>
          <a:p>
            <a:r>
              <a:rPr lang="en-US" sz="3200" b="1" dirty="0"/>
              <a:t>By faith Noah, being divinely warned of things not yet seen, </a:t>
            </a:r>
            <a:r>
              <a:rPr lang="en-US" sz="3200" b="1" u="sng" dirty="0"/>
              <a:t>moved with godly fear</a:t>
            </a:r>
            <a:r>
              <a:rPr lang="en-US" sz="3200" b="1" dirty="0"/>
              <a:t>, prepared an ark for the </a:t>
            </a:r>
            <a:r>
              <a:rPr lang="en-US" sz="3200" b="1" u="sng" dirty="0"/>
              <a:t>saving of his household</a:t>
            </a:r>
            <a:r>
              <a:rPr lang="en-US" sz="3200" b="1" dirty="0"/>
              <a:t>, by which he condemned the world and became heir of the righteousness which is according to faith.  (Hebrews 11:7)</a:t>
            </a:r>
          </a:p>
        </p:txBody>
      </p:sp>
    </p:spTree>
    <p:extLst>
      <p:ext uri="{BB962C8B-B14F-4D97-AF65-F5344CB8AC3E}">
        <p14:creationId xmlns:p14="http://schemas.microsoft.com/office/powerpoint/2010/main" val="30343515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D91F7-ADBD-4EE6-AEA9-C3452BCDB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Sizzle Reels in Hebrews 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CDCFB-1BC7-4E09-93B8-96FEE5620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Joseph – </a:t>
            </a:r>
          </a:p>
          <a:p>
            <a:r>
              <a:rPr lang="en-US" sz="3200" b="1" dirty="0"/>
              <a:t>Ridiculed by brothers, sold into slavery</a:t>
            </a:r>
          </a:p>
          <a:p>
            <a:r>
              <a:rPr lang="en-US" sz="3200" b="1" dirty="0"/>
              <a:t>Falsely accused, put in prison, forgotten</a:t>
            </a:r>
          </a:p>
          <a:p>
            <a:r>
              <a:rPr lang="en-US" sz="3200" b="1" dirty="0"/>
              <a:t>Interprets dream of the king</a:t>
            </a:r>
          </a:p>
          <a:p>
            <a:r>
              <a:rPr lang="en-US" sz="3200" b="1" dirty="0"/>
              <a:t>Saves his family from the famine</a:t>
            </a:r>
          </a:p>
        </p:txBody>
      </p:sp>
    </p:spTree>
    <p:extLst>
      <p:ext uri="{BB962C8B-B14F-4D97-AF65-F5344CB8AC3E}">
        <p14:creationId xmlns:p14="http://schemas.microsoft.com/office/powerpoint/2010/main" val="4169336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D91F7-ADBD-4EE6-AEA9-C3452BCDB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Sizzle Reels in Hebrews 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CDCFB-1BC7-4E09-93B8-96FEE5620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Joseph – </a:t>
            </a:r>
          </a:p>
          <a:p>
            <a:r>
              <a:rPr lang="en-US" sz="3200" b="1" dirty="0"/>
              <a:t>How do you “sizzle reel” his life?</a:t>
            </a:r>
          </a:p>
          <a:p>
            <a:r>
              <a:rPr lang="en-US" sz="3200" b="1" dirty="0"/>
              <a:t>By faith Joseph, when he was dying, made mention of the departure of the children of Israel, and </a:t>
            </a:r>
            <a:r>
              <a:rPr lang="en-US" sz="3200" b="1" u="sng" dirty="0"/>
              <a:t>gave instructions concerning his bones</a:t>
            </a:r>
            <a:r>
              <a:rPr lang="en-US" sz="3200" b="1" dirty="0"/>
              <a:t>.  (Hebrews 11:22)</a:t>
            </a:r>
          </a:p>
        </p:txBody>
      </p:sp>
    </p:spTree>
    <p:extLst>
      <p:ext uri="{BB962C8B-B14F-4D97-AF65-F5344CB8AC3E}">
        <p14:creationId xmlns:p14="http://schemas.microsoft.com/office/powerpoint/2010/main" val="1997863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52</TotalTime>
  <Words>525</Words>
  <Application>Microsoft Office PowerPoint</Application>
  <PresentationFormat>Widescreen</PresentationFormat>
  <Paragraphs>58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Century Gothic</vt:lpstr>
      <vt:lpstr>Wingdings 3</vt:lpstr>
      <vt:lpstr>Ion Boardroom</vt:lpstr>
      <vt:lpstr>Your Sizzle Reel</vt:lpstr>
      <vt:lpstr>Define: Sizzle Reel</vt:lpstr>
      <vt:lpstr>Sizzle Reels in the Bible</vt:lpstr>
      <vt:lpstr>Sizzle Reels in Hebrews 11</vt:lpstr>
      <vt:lpstr>Sizzle Reels in Hebrews 11</vt:lpstr>
      <vt:lpstr>Sizzle Reels in Hebrews 11</vt:lpstr>
      <vt:lpstr>Sizzle Reels in Hebrews 11</vt:lpstr>
      <vt:lpstr>Sizzle Reels in Hebrews 11</vt:lpstr>
      <vt:lpstr>Sizzle Reels in Hebrews 11</vt:lpstr>
      <vt:lpstr>Sizzle Reels in Hebrews 11</vt:lpstr>
      <vt:lpstr>Sizzle Reels in Hebrews 11</vt:lpstr>
      <vt:lpstr>Sizzle Reels in Hebrews 11</vt:lpstr>
      <vt:lpstr>What about your “sizzle reel”?</vt:lpstr>
      <vt:lpstr>2 Corinthians 3:1-2</vt:lpstr>
      <vt:lpstr>What about your “sizzle reel”?</vt:lpstr>
      <vt:lpstr>What about your “sizzle reel”?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Sizzle Reel</dc:title>
  <dc:creator>Manly Luscommbe</dc:creator>
  <cp:lastModifiedBy>Manly Luscommbe</cp:lastModifiedBy>
  <cp:revision>8</cp:revision>
  <dcterms:created xsi:type="dcterms:W3CDTF">2019-03-06T01:59:31Z</dcterms:created>
  <dcterms:modified xsi:type="dcterms:W3CDTF">2019-03-06T02:52:13Z</dcterms:modified>
</cp:coreProperties>
</file>