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0" d="100"/>
          <a:sy n="60" d="100"/>
        </p:scale>
        <p:origin x="96" y="11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7C5ACD5C-0D34-43C0-A685-1B9AC60E3980}"/>
    <pc:docChg chg="custSel addSld modSld modMainMaster">
      <pc:chgData name="Account Update" userId="d66a401e1e7a39bf" providerId="LiveId" clId="{7C5ACD5C-0D34-43C0-A685-1B9AC60E3980}" dt="2023-07-12T18:34:56.125" v="1704" actId="255"/>
      <pc:docMkLst>
        <pc:docMk/>
      </pc:docMkLst>
      <pc:sldChg chg="addSp delSp modSp mod modTransition">
        <pc:chgData name="Account Update" userId="d66a401e1e7a39bf" providerId="LiveId" clId="{7C5ACD5C-0D34-43C0-A685-1B9AC60E3980}" dt="2023-07-12T18:34:56.125" v="1704" actId="255"/>
        <pc:sldMkLst>
          <pc:docMk/>
          <pc:sldMk cId="1483436487" sldId="256"/>
        </pc:sldMkLst>
        <pc:spChg chg="mod">
          <ac:chgData name="Account Update" userId="d66a401e1e7a39bf" providerId="LiveId" clId="{7C5ACD5C-0D34-43C0-A685-1B9AC60E3980}" dt="2023-07-12T18:34:56.125" v="1704" actId="255"/>
          <ac:spMkLst>
            <pc:docMk/>
            <pc:sldMk cId="1483436487" sldId="256"/>
            <ac:spMk id="3" creationId="{F0178AA8-8BFC-AEEE-C69D-2D69956F0503}"/>
          </ac:spMkLst>
        </pc:spChg>
        <pc:spChg chg="add del">
          <ac:chgData name="Account Update" userId="d66a401e1e7a39bf" providerId="LiveId" clId="{7C5ACD5C-0D34-43C0-A685-1B9AC60E3980}" dt="2023-07-12T18:25:47.906" v="1699" actId="478"/>
          <ac:spMkLst>
            <pc:docMk/>
            <pc:sldMk cId="1483436487" sldId="256"/>
            <ac:spMk id="5" creationId="{74C90ADC-8216-7098-31AC-C81B831F5FA3}"/>
          </ac:spMkLst>
        </pc:spChg>
      </pc:sldChg>
      <pc:sldChg chg="modTransition">
        <pc:chgData name="Account Update" userId="d66a401e1e7a39bf" providerId="LiveId" clId="{7C5ACD5C-0D34-43C0-A685-1B9AC60E3980}" dt="2023-07-12T18:02:19.590" v="1401"/>
        <pc:sldMkLst>
          <pc:docMk/>
          <pc:sldMk cId="3104316143" sldId="257"/>
        </pc:sldMkLst>
      </pc:sldChg>
      <pc:sldChg chg="modSp mod modTransition">
        <pc:chgData name="Account Update" userId="d66a401e1e7a39bf" providerId="LiveId" clId="{7C5ACD5C-0D34-43C0-A685-1B9AC60E3980}" dt="2023-07-12T18:04:06.966" v="1418" actId="20577"/>
        <pc:sldMkLst>
          <pc:docMk/>
          <pc:sldMk cId="280296554" sldId="258"/>
        </pc:sldMkLst>
        <pc:spChg chg="mod">
          <ac:chgData name="Account Update" userId="d66a401e1e7a39bf" providerId="LiveId" clId="{7C5ACD5C-0D34-43C0-A685-1B9AC60E3980}" dt="2023-07-12T18:04:06.966" v="1418" actId="20577"/>
          <ac:spMkLst>
            <pc:docMk/>
            <pc:sldMk cId="280296554" sldId="258"/>
            <ac:spMk id="3" creationId="{54F8FC01-8DC9-7744-DBFE-E1DA5DEC5B50}"/>
          </ac:spMkLst>
        </pc:spChg>
      </pc:sldChg>
      <pc:sldChg chg="modSp add mod modTransition">
        <pc:chgData name="Account Update" userId="d66a401e1e7a39bf" providerId="LiveId" clId="{7C5ACD5C-0D34-43C0-A685-1B9AC60E3980}" dt="2023-07-12T18:02:19.590" v="1401"/>
        <pc:sldMkLst>
          <pc:docMk/>
          <pc:sldMk cId="2090009305" sldId="259"/>
        </pc:sldMkLst>
        <pc:spChg chg="mod">
          <ac:chgData name="Account Update" userId="d66a401e1e7a39bf" providerId="LiveId" clId="{7C5ACD5C-0D34-43C0-A685-1B9AC60E3980}" dt="2023-07-12T17:19:26.640" v="43" actId="20577"/>
          <ac:spMkLst>
            <pc:docMk/>
            <pc:sldMk cId="2090009305" sldId="259"/>
            <ac:spMk id="2" creationId="{B9B01EDE-D40D-3F68-E6DE-2A9A178F8EA8}"/>
          </ac:spMkLst>
        </pc:spChg>
        <pc:spChg chg="mod">
          <ac:chgData name="Account Update" userId="d66a401e1e7a39bf" providerId="LiveId" clId="{7C5ACD5C-0D34-43C0-A685-1B9AC60E3980}" dt="2023-07-12T17:32:56.522" v="445" actId="20577"/>
          <ac:spMkLst>
            <pc:docMk/>
            <pc:sldMk cId="2090009305" sldId="259"/>
            <ac:spMk id="3" creationId="{54F8FC01-8DC9-7744-DBFE-E1DA5DEC5B50}"/>
          </ac:spMkLst>
        </pc:spChg>
      </pc:sldChg>
      <pc:sldChg chg="modSp add mod modTransition">
        <pc:chgData name="Account Update" userId="d66a401e1e7a39bf" providerId="LiveId" clId="{7C5ACD5C-0D34-43C0-A685-1B9AC60E3980}" dt="2023-07-12T18:02:19.590" v="1401"/>
        <pc:sldMkLst>
          <pc:docMk/>
          <pc:sldMk cId="1274037019" sldId="260"/>
        </pc:sldMkLst>
        <pc:spChg chg="mod">
          <ac:chgData name="Account Update" userId="d66a401e1e7a39bf" providerId="LiveId" clId="{7C5ACD5C-0D34-43C0-A685-1B9AC60E3980}" dt="2023-07-12T17:38:44.871" v="658" actId="255"/>
          <ac:spMkLst>
            <pc:docMk/>
            <pc:sldMk cId="1274037019" sldId="260"/>
            <ac:spMk id="3" creationId="{54F8FC01-8DC9-7744-DBFE-E1DA5DEC5B50}"/>
          </ac:spMkLst>
        </pc:spChg>
      </pc:sldChg>
      <pc:sldChg chg="modSp add mod modTransition">
        <pc:chgData name="Account Update" userId="d66a401e1e7a39bf" providerId="LiveId" clId="{7C5ACD5C-0D34-43C0-A685-1B9AC60E3980}" dt="2023-07-12T18:02:19.590" v="1401"/>
        <pc:sldMkLst>
          <pc:docMk/>
          <pc:sldMk cId="1522548291" sldId="261"/>
        </pc:sldMkLst>
        <pc:spChg chg="mod">
          <ac:chgData name="Account Update" userId="d66a401e1e7a39bf" providerId="LiveId" clId="{7C5ACD5C-0D34-43C0-A685-1B9AC60E3980}" dt="2023-07-12T17:38:32.948" v="657" actId="255"/>
          <ac:spMkLst>
            <pc:docMk/>
            <pc:sldMk cId="1522548291" sldId="261"/>
            <ac:spMk id="3" creationId="{54F8FC01-8DC9-7744-DBFE-E1DA5DEC5B50}"/>
          </ac:spMkLst>
        </pc:spChg>
      </pc:sldChg>
      <pc:sldChg chg="modSp add mod modTransition">
        <pc:chgData name="Account Update" userId="d66a401e1e7a39bf" providerId="LiveId" clId="{7C5ACD5C-0D34-43C0-A685-1B9AC60E3980}" dt="2023-07-12T18:19:19.717" v="1696" actId="20577"/>
        <pc:sldMkLst>
          <pc:docMk/>
          <pc:sldMk cId="2947205035" sldId="262"/>
        </pc:sldMkLst>
        <pc:spChg chg="mod">
          <ac:chgData name="Account Update" userId="d66a401e1e7a39bf" providerId="LiveId" clId="{7C5ACD5C-0D34-43C0-A685-1B9AC60E3980}" dt="2023-07-12T17:39:16.889" v="708" actId="20577"/>
          <ac:spMkLst>
            <pc:docMk/>
            <pc:sldMk cId="2947205035" sldId="262"/>
            <ac:spMk id="2" creationId="{B9B01EDE-D40D-3F68-E6DE-2A9A178F8EA8}"/>
          </ac:spMkLst>
        </pc:spChg>
        <pc:spChg chg="mod">
          <ac:chgData name="Account Update" userId="d66a401e1e7a39bf" providerId="LiveId" clId="{7C5ACD5C-0D34-43C0-A685-1B9AC60E3980}" dt="2023-07-12T18:19:19.717" v="1696" actId="20577"/>
          <ac:spMkLst>
            <pc:docMk/>
            <pc:sldMk cId="2947205035" sldId="262"/>
            <ac:spMk id="3" creationId="{54F8FC01-8DC9-7744-DBFE-E1DA5DEC5B50}"/>
          </ac:spMkLst>
        </pc:spChg>
      </pc:sldChg>
      <pc:sldChg chg="modSp add mod modTransition">
        <pc:chgData name="Account Update" userId="d66a401e1e7a39bf" providerId="LiveId" clId="{7C5ACD5C-0D34-43C0-A685-1B9AC60E3980}" dt="2023-07-12T18:09:14.673" v="1460" actId="20577"/>
        <pc:sldMkLst>
          <pc:docMk/>
          <pc:sldMk cId="96962327" sldId="263"/>
        </pc:sldMkLst>
        <pc:spChg chg="mod">
          <ac:chgData name="Account Update" userId="d66a401e1e7a39bf" providerId="LiveId" clId="{7C5ACD5C-0D34-43C0-A685-1B9AC60E3980}" dt="2023-07-12T17:45:58.414" v="913" actId="20577"/>
          <ac:spMkLst>
            <pc:docMk/>
            <pc:sldMk cId="96962327" sldId="263"/>
            <ac:spMk id="2" creationId="{B9B01EDE-D40D-3F68-E6DE-2A9A178F8EA8}"/>
          </ac:spMkLst>
        </pc:spChg>
        <pc:spChg chg="mod">
          <ac:chgData name="Account Update" userId="d66a401e1e7a39bf" providerId="LiveId" clId="{7C5ACD5C-0D34-43C0-A685-1B9AC60E3980}" dt="2023-07-12T18:09:14.673" v="1460" actId="20577"/>
          <ac:spMkLst>
            <pc:docMk/>
            <pc:sldMk cId="96962327" sldId="263"/>
            <ac:spMk id="3" creationId="{54F8FC01-8DC9-7744-DBFE-E1DA5DEC5B50}"/>
          </ac:spMkLst>
        </pc:spChg>
      </pc:sldChg>
      <pc:sldChg chg="modSp add mod modTransition">
        <pc:chgData name="Account Update" userId="d66a401e1e7a39bf" providerId="LiveId" clId="{7C5ACD5C-0D34-43C0-A685-1B9AC60E3980}" dt="2023-07-12T18:07:59.060" v="1436" actId="20577"/>
        <pc:sldMkLst>
          <pc:docMk/>
          <pc:sldMk cId="2284276480" sldId="264"/>
        </pc:sldMkLst>
        <pc:spChg chg="mod">
          <ac:chgData name="Account Update" userId="d66a401e1e7a39bf" providerId="LiveId" clId="{7C5ACD5C-0D34-43C0-A685-1B9AC60E3980}" dt="2023-07-12T18:07:59.060" v="1436" actId="20577"/>
          <ac:spMkLst>
            <pc:docMk/>
            <pc:sldMk cId="2284276480" sldId="264"/>
            <ac:spMk id="3" creationId="{54F8FC01-8DC9-7744-DBFE-E1DA5DEC5B50}"/>
          </ac:spMkLst>
        </pc:spChg>
      </pc:sldChg>
      <pc:sldChg chg="modSp add mod modTransition">
        <pc:chgData name="Account Update" userId="d66a401e1e7a39bf" providerId="LiveId" clId="{7C5ACD5C-0D34-43C0-A685-1B9AC60E3980}" dt="2023-07-12T18:02:19.590" v="1401"/>
        <pc:sldMkLst>
          <pc:docMk/>
          <pc:sldMk cId="399312416" sldId="265"/>
        </pc:sldMkLst>
        <pc:spChg chg="mod">
          <ac:chgData name="Account Update" userId="d66a401e1e7a39bf" providerId="LiveId" clId="{7C5ACD5C-0D34-43C0-A685-1B9AC60E3980}" dt="2023-07-12T17:57:28.880" v="1377" actId="255"/>
          <ac:spMkLst>
            <pc:docMk/>
            <pc:sldMk cId="399312416" sldId="265"/>
            <ac:spMk id="3" creationId="{54F8FC01-8DC9-7744-DBFE-E1DA5DEC5B50}"/>
          </ac:spMkLst>
        </pc:spChg>
      </pc:sldChg>
      <pc:sldChg chg="modSp add mod modTransition">
        <pc:chgData name="Account Update" userId="d66a401e1e7a39bf" providerId="LiveId" clId="{7C5ACD5C-0D34-43C0-A685-1B9AC60E3980}" dt="2023-07-12T18:02:19.590" v="1401"/>
        <pc:sldMkLst>
          <pc:docMk/>
          <pc:sldMk cId="2439644342" sldId="266"/>
        </pc:sldMkLst>
        <pc:spChg chg="mod">
          <ac:chgData name="Account Update" userId="d66a401e1e7a39bf" providerId="LiveId" clId="{7C5ACD5C-0D34-43C0-A685-1B9AC60E3980}" dt="2023-07-12T17:52:51.640" v="1154" actId="20577"/>
          <ac:spMkLst>
            <pc:docMk/>
            <pc:sldMk cId="2439644342" sldId="266"/>
            <ac:spMk id="2" creationId="{B9B01EDE-D40D-3F68-E6DE-2A9A178F8EA8}"/>
          </ac:spMkLst>
        </pc:spChg>
        <pc:spChg chg="mod">
          <ac:chgData name="Account Update" userId="d66a401e1e7a39bf" providerId="LiveId" clId="{7C5ACD5C-0D34-43C0-A685-1B9AC60E3980}" dt="2023-07-12T17:56:57.190" v="1376" actId="115"/>
          <ac:spMkLst>
            <pc:docMk/>
            <pc:sldMk cId="2439644342" sldId="266"/>
            <ac:spMk id="3" creationId="{54F8FC01-8DC9-7744-DBFE-E1DA5DEC5B50}"/>
          </ac:spMkLst>
        </pc:spChg>
      </pc:sldChg>
      <pc:sldChg chg="modSp add mod">
        <pc:chgData name="Account Update" userId="d66a401e1e7a39bf" providerId="LiveId" clId="{7C5ACD5C-0D34-43C0-A685-1B9AC60E3980}" dt="2023-07-12T18:23:48.334" v="1697" actId="255"/>
        <pc:sldMkLst>
          <pc:docMk/>
          <pc:sldMk cId="530714838" sldId="267"/>
        </pc:sldMkLst>
        <pc:spChg chg="mod">
          <ac:chgData name="Account Update" userId="d66a401e1e7a39bf" providerId="LiveId" clId="{7C5ACD5C-0D34-43C0-A685-1B9AC60E3980}" dt="2023-07-12T18:15:31.249" v="1677" actId="20577"/>
          <ac:spMkLst>
            <pc:docMk/>
            <pc:sldMk cId="530714838" sldId="267"/>
            <ac:spMk id="2" creationId="{B9B01EDE-D40D-3F68-E6DE-2A9A178F8EA8}"/>
          </ac:spMkLst>
        </pc:spChg>
        <pc:spChg chg="mod">
          <ac:chgData name="Account Update" userId="d66a401e1e7a39bf" providerId="LiveId" clId="{7C5ACD5C-0D34-43C0-A685-1B9AC60E3980}" dt="2023-07-12T18:23:48.334" v="1697" actId="255"/>
          <ac:spMkLst>
            <pc:docMk/>
            <pc:sldMk cId="530714838" sldId="267"/>
            <ac:spMk id="3" creationId="{54F8FC01-8DC9-7744-DBFE-E1DA5DEC5B50}"/>
          </ac:spMkLst>
        </pc:spChg>
      </pc:sldChg>
      <pc:sldMasterChg chg="modTransition modSldLayout">
        <pc:chgData name="Account Update" userId="d66a401e1e7a39bf" providerId="LiveId" clId="{7C5ACD5C-0D34-43C0-A685-1B9AC60E3980}" dt="2023-07-12T18:02:19.590" v="1401"/>
        <pc:sldMasterMkLst>
          <pc:docMk/>
          <pc:sldMasterMk cId="0" sldId="2147483648"/>
        </pc:sldMasterMkLst>
        <pc:sldLayoutChg chg="modTransition">
          <pc:chgData name="Account Update" userId="d66a401e1e7a39bf" providerId="LiveId" clId="{7C5ACD5C-0D34-43C0-A685-1B9AC60E3980}" dt="2023-07-12T18:02:19.590" v="1401"/>
          <pc:sldLayoutMkLst>
            <pc:docMk/>
            <pc:sldMasterMk cId="0" sldId="2147483648"/>
            <pc:sldLayoutMk cId="0" sldId="2147483649"/>
          </pc:sldLayoutMkLst>
        </pc:sldLayoutChg>
        <pc:sldLayoutChg chg="modTransition">
          <pc:chgData name="Account Update" userId="d66a401e1e7a39bf" providerId="LiveId" clId="{7C5ACD5C-0D34-43C0-A685-1B9AC60E3980}" dt="2023-07-12T18:02:19.590" v="1401"/>
          <pc:sldLayoutMkLst>
            <pc:docMk/>
            <pc:sldMasterMk cId="0" sldId="2147483648"/>
            <pc:sldLayoutMk cId="0" sldId="2147483650"/>
          </pc:sldLayoutMkLst>
        </pc:sldLayoutChg>
        <pc:sldLayoutChg chg="modTransition">
          <pc:chgData name="Account Update" userId="d66a401e1e7a39bf" providerId="LiveId" clId="{7C5ACD5C-0D34-43C0-A685-1B9AC60E3980}" dt="2023-07-12T18:02:19.590" v="1401"/>
          <pc:sldLayoutMkLst>
            <pc:docMk/>
            <pc:sldMasterMk cId="0" sldId="2147483648"/>
            <pc:sldLayoutMk cId="0" sldId="2147483651"/>
          </pc:sldLayoutMkLst>
        </pc:sldLayoutChg>
        <pc:sldLayoutChg chg="modTransition">
          <pc:chgData name="Account Update" userId="d66a401e1e7a39bf" providerId="LiveId" clId="{7C5ACD5C-0D34-43C0-A685-1B9AC60E3980}" dt="2023-07-12T18:02:19.590" v="1401"/>
          <pc:sldLayoutMkLst>
            <pc:docMk/>
            <pc:sldMasterMk cId="0" sldId="2147483648"/>
            <pc:sldLayoutMk cId="0" sldId="2147483652"/>
          </pc:sldLayoutMkLst>
        </pc:sldLayoutChg>
        <pc:sldLayoutChg chg="modTransition">
          <pc:chgData name="Account Update" userId="d66a401e1e7a39bf" providerId="LiveId" clId="{7C5ACD5C-0D34-43C0-A685-1B9AC60E3980}" dt="2023-07-12T18:02:19.590" v="1401"/>
          <pc:sldLayoutMkLst>
            <pc:docMk/>
            <pc:sldMasterMk cId="0" sldId="2147483648"/>
            <pc:sldLayoutMk cId="0" sldId="2147483653"/>
          </pc:sldLayoutMkLst>
        </pc:sldLayoutChg>
        <pc:sldLayoutChg chg="modTransition">
          <pc:chgData name="Account Update" userId="d66a401e1e7a39bf" providerId="LiveId" clId="{7C5ACD5C-0D34-43C0-A685-1B9AC60E3980}" dt="2023-07-12T18:02:19.590" v="1401"/>
          <pc:sldLayoutMkLst>
            <pc:docMk/>
            <pc:sldMasterMk cId="0" sldId="2147483648"/>
            <pc:sldLayoutMk cId="0" sldId="2147483654"/>
          </pc:sldLayoutMkLst>
        </pc:sldLayoutChg>
        <pc:sldLayoutChg chg="modTransition">
          <pc:chgData name="Account Update" userId="d66a401e1e7a39bf" providerId="LiveId" clId="{7C5ACD5C-0D34-43C0-A685-1B9AC60E3980}" dt="2023-07-12T18:02:19.590" v="1401"/>
          <pc:sldLayoutMkLst>
            <pc:docMk/>
            <pc:sldMasterMk cId="0" sldId="2147483648"/>
            <pc:sldLayoutMk cId="0" sldId="2147483655"/>
          </pc:sldLayoutMkLst>
        </pc:sldLayoutChg>
        <pc:sldLayoutChg chg="modTransition">
          <pc:chgData name="Account Update" userId="d66a401e1e7a39bf" providerId="LiveId" clId="{7C5ACD5C-0D34-43C0-A685-1B9AC60E3980}" dt="2023-07-12T18:02:19.590" v="1401"/>
          <pc:sldLayoutMkLst>
            <pc:docMk/>
            <pc:sldMasterMk cId="0" sldId="2147483648"/>
            <pc:sldLayoutMk cId="0" sldId="2147483656"/>
          </pc:sldLayoutMkLst>
        </pc:sldLayoutChg>
        <pc:sldLayoutChg chg="modTransition">
          <pc:chgData name="Account Update" userId="d66a401e1e7a39bf" providerId="LiveId" clId="{7C5ACD5C-0D34-43C0-A685-1B9AC60E3980}" dt="2023-07-12T18:02:19.590" v="1401"/>
          <pc:sldLayoutMkLst>
            <pc:docMk/>
            <pc:sldMasterMk cId="0" sldId="2147483648"/>
            <pc:sldLayoutMk cId="0" sldId="2147483657"/>
          </pc:sldLayoutMkLst>
        </pc:sldLayoutChg>
        <pc:sldLayoutChg chg="modTransition">
          <pc:chgData name="Account Update" userId="d66a401e1e7a39bf" providerId="LiveId" clId="{7C5ACD5C-0D34-43C0-A685-1B9AC60E3980}" dt="2023-07-12T18:02:19.590" v="1401"/>
          <pc:sldLayoutMkLst>
            <pc:docMk/>
            <pc:sldMasterMk cId="0" sldId="2147483648"/>
            <pc:sldLayoutMk cId="0" sldId="2147483658"/>
          </pc:sldLayoutMkLst>
        </pc:sldLayoutChg>
        <pc:sldLayoutChg chg="modTransition">
          <pc:chgData name="Account Update" userId="d66a401e1e7a39bf" providerId="LiveId" clId="{7C5ACD5C-0D34-43C0-A685-1B9AC60E3980}" dt="2023-07-12T18:02:19.590" v="1401"/>
          <pc:sldLayoutMkLst>
            <pc:docMk/>
            <pc:sldMasterMk cId="0" sldId="2147483648"/>
            <pc:sldLayoutMk cId="0" sldId="2147483659"/>
          </pc:sldLayoutMkLst>
        </pc:sldLayoutChg>
        <pc:sldLayoutChg chg="modTransition">
          <pc:chgData name="Account Update" userId="d66a401e1e7a39bf" providerId="LiveId" clId="{7C5ACD5C-0D34-43C0-A685-1B9AC60E3980}" dt="2023-07-12T18:02:19.590" v="1401"/>
          <pc:sldLayoutMkLst>
            <pc:docMk/>
            <pc:sldMasterMk cId="0" sldId="2147483648"/>
            <pc:sldLayoutMk cId="0" sldId="2147483660"/>
          </pc:sldLayoutMkLst>
        </pc:sldLayoutChg>
        <pc:sldLayoutChg chg="modTransition">
          <pc:chgData name="Account Update" userId="d66a401e1e7a39bf" providerId="LiveId" clId="{7C5ACD5C-0D34-43C0-A685-1B9AC60E3980}" dt="2023-07-12T18:02:19.590" v="1401"/>
          <pc:sldLayoutMkLst>
            <pc:docMk/>
            <pc:sldMasterMk cId="0" sldId="2147483648"/>
            <pc:sldLayoutMk cId="0" sldId="2147483661"/>
          </pc:sldLayoutMkLst>
        </pc:sldLayoutChg>
        <pc:sldLayoutChg chg="modTransition">
          <pc:chgData name="Account Update" userId="d66a401e1e7a39bf" providerId="LiveId" clId="{7C5ACD5C-0D34-43C0-A685-1B9AC60E3980}" dt="2023-07-12T18:02:19.590" v="1401"/>
          <pc:sldLayoutMkLst>
            <pc:docMk/>
            <pc:sldMasterMk cId="0" sldId="2147483648"/>
            <pc:sldLayoutMk cId="0" sldId="2147483663"/>
          </pc:sldLayoutMkLst>
        </pc:sldLayoutChg>
        <pc:sldLayoutChg chg="modTransition">
          <pc:chgData name="Account Update" userId="d66a401e1e7a39bf" providerId="LiveId" clId="{7C5ACD5C-0D34-43C0-A685-1B9AC60E3980}" dt="2023-07-12T18:02:19.590" v="1401"/>
          <pc:sldLayoutMkLst>
            <pc:docMk/>
            <pc:sldMasterMk cId="0" sldId="2147483648"/>
            <pc:sldLayoutMk cId="0" sldId="2147483666"/>
          </pc:sldLayoutMkLst>
        </pc:sldLayoutChg>
        <pc:sldLayoutChg chg="modTransition">
          <pc:chgData name="Account Update" userId="d66a401e1e7a39bf" providerId="LiveId" clId="{7C5ACD5C-0D34-43C0-A685-1B9AC60E3980}" dt="2023-07-12T18:02:19.590" v="1401"/>
          <pc:sldLayoutMkLst>
            <pc:docMk/>
            <pc:sldMasterMk cId="0" sldId="2147483648"/>
            <pc:sldLayoutMk cId="0" sldId="2147483667"/>
          </pc:sldLayoutMkLst>
        </pc:sldLayoutChg>
        <pc:sldLayoutChg chg="modTransition">
          <pc:chgData name="Account Update" userId="d66a401e1e7a39bf" providerId="LiveId" clId="{7C5ACD5C-0D34-43C0-A685-1B9AC60E3980}" dt="2023-07-12T18:02:19.590" v="1401"/>
          <pc:sldLayoutMkLst>
            <pc:docMk/>
            <pc:sldMasterMk cId="0" sldId="2147483648"/>
            <pc:sldLayoutMk cId="0" sldId="2147483668"/>
          </pc:sldLayoutMkLst>
        </pc:sldLayoutChg>
      </pc:sldMasterChg>
    </pc:docChg>
  </pc:docChgLst>
  <pc:docChgLst>
    <pc:chgData name="Account Update" userId="d66a401e1e7a39bf" providerId="LiveId" clId="{87CF1B0F-B5B4-4475-92DF-09908E1F980E}"/>
    <pc:docChg chg="modSld">
      <pc:chgData name="Account Update" userId="d66a401e1e7a39bf" providerId="LiveId" clId="{87CF1B0F-B5B4-4475-92DF-09908E1F980E}" dt="2023-08-18T00:10:36.830" v="11" actId="20577"/>
      <pc:docMkLst>
        <pc:docMk/>
      </pc:docMkLst>
      <pc:sldChg chg="modSp mod">
        <pc:chgData name="Account Update" userId="d66a401e1e7a39bf" providerId="LiveId" clId="{87CF1B0F-B5B4-4475-92DF-09908E1F980E}" dt="2023-08-07T23:59:05.236" v="1" actId="20577"/>
        <pc:sldMkLst>
          <pc:docMk/>
          <pc:sldMk cId="1483436487" sldId="256"/>
        </pc:sldMkLst>
        <pc:spChg chg="mod">
          <ac:chgData name="Account Update" userId="d66a401e1e7a39bf" providerId="LiveId" clId="{87CF1B0F-B5B4-4475-92DF-09908E1F980E}" dt="2023-08-07T23:59:05.236" v="1" actId="20577"/>
          <ac:spMkLst>
            <pc:docMk/>
            <pc:sldMk cId="1483436487" sldId="256"/>
            <ac:spMk id="3" creationId="{F0178AA8-8BFC-AEEE-C69D-2D69956F0503}"/>
          </ac:spMkLst>
        </pc:spChg>
      </pc:sldChg>
      <pc:sldChg chg="modSp mod">
        <pc:chgData name="Account Update" userId="d66a401e1e7a39bf" providerId="LiveId" clId="{87CF1B0F-B5B4-4475-92DF-09908E1F980E}" dt="2023-08-18T00:09:56.939" v="6" actId="20577"/>
        <pc:sldMkLst>
          <pc:docMk/>
          <pc:sldMk cId="2947205035" sldId="262"/>
        </pc:sldMkLst>
        <pc:spChg chg="mod">
          <ac:chgData name="Account Update" userId="d66a401e1e7a39bf" providerId="LiveId" clId="{87CF1B0F-B5B4-4475-92DF-09908E1F980E}" dt="2023-08-18T00:09:56.939" v="6" actId="20577"/>
          <ac:spMkLst>
            <pc:docMk/>
            <pc:sldMk cId="2947205035" sldId="262"/>
            <ac:spMk id="2" creationId="{B9B01EDE-D40D-3F68-E6DE-2A9A178F8EA8}"/>
          </ac:spMkLst>
        </pc:spChg>
      </pc:sldChg>
      <pc:sldChg chg="modSp mod">
        <pc:chgData name="Account Update" userId="d66a401e1e7a39bf" providerId="LiveId" clId="{87CF1B0F-B5B4-4475-92DF-09908E1F980E}" dt="2023-08-18T00:10:36.830" v="11" actId="20577"/>
        <pc:sldMkLst>
          <pc:docMk/>
          <pc:sldMk cId="2284276480" sldId="264"/>
        </pc:sldMkLst>
        <pc:spChg chg="mod">
          <ac:chgData name="Account Update" userId="d66a401e1e7a39bf" providerId="LiveId" clId="{87CF1B0F-B5B4-4475-92DF-09908E1F980E}" dt="2023-08-18T00:10:36.830" v="11" actId="20577"/>
          <ac:spMkLst>
            <pc:docMk/>
            <pc:sldMk cId="2284276480" sldId="264"/>
            <ac:spMk id="2" creationId="{B9B01EDE-D40D-3F68-E6DE-2A9A178F8EA8}"/>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8/17/2023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8/17/2023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8/17/2023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8/17/2023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8/17/2023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8/17/2023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8/17/2023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D16E5-387E-C2AA-4FC1-9AB87E9DD06C}"/>
              </a:ext>
            </a:extLst>
          </p:cNvPr>
          <p:cNvSpPr>
            <a:spLocks noGrp="1"/>
          </p:cNvSpPr>
          <p:nvPr>
            <p:ph type="ctrTitle"/>
          </p:nvPr>
        </p:nvSpPr>
        <p:spPr/>
        <p:txBody>
          <a:bodyPr/>
          <a:lstStyle/>
          <a:p>
            <a:r>
              <a:rPr lang="en-US" dirty="0"/>
              <a:t>Simon says - - -</a:t>
            </a:r>
          </a:p>
        </p:txBody>
      </p:sp>
      <p:sp>
        <p:nvSpPr>
          <p:cNvPr id="3" name="Subtitle 2">
            <a:extLst>
              <a:ext uri="{FF2B5EF4-FFF2-40B4-BE49-F238E27FC236}">
                <a16:creationId xmlns:a16="http://schemas.microsoft.com/office/drawing/2014/main" id="{F0178AA8-8BFC-AEEE-C69D-2D69956F0503}"/>
              </a:ext>
            </a:extLst>
          </p:cNvPr>
          <p:cNvSpPr>
            <a:spLocks noGrp="1"/>
          </p:cNvSpPr>
          <p:nvPr>
            <p:ph type="subTitle" idx="1"/>
          </p:nvPr>
        </p:nvSpPr>
        <p:spPr/>
        <p:txBody>
          <a:bodyPr>
            <a:normAutofit fontScale="85000" lnSpcReduction="20000"/>
          </a:bodyPr>
          <a:lstStyle/>
          <a:p>
            <a:r>
              <a:rPr lang="en-US" sz="3300" dirty="0"/>
              <a:t>A children’s game, played by an adult.</a:t>
            </a:r>
          </a:p>
          <a:p>
            <a:endParaRPr lang="en-US" dirty="0"/>
          </a:p>
          <a:p>
            <a:r>
              <a:rPr lang="en-US" sz="3000" dirty="0"/>
              <a:t>Luke 7:36-50</a:t>
            </a:r>
          </a:p>
        </p:txBody>
      </p:sp>
    </p:spTree>
    <p:extLst>
      <p:ext uri="{BB962C8B-B14F-4D97-AF65-F5344CB8AC3E}">
        <p14:creationId xmlns:p14="http://schemas.microsoft.com/office/powerpoint/2010/main" val="148343648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01EDE-D40D-3F68-E6DE-2A9A178F8EA8}"/>
              </a:ext>
            </a:extLst>
          </p:cNvPr>
          <p:cNvSpPr>
            <a:spLocks noGrp="1"/>
          </p:cNvSpPr>
          <p:nvPr>
            <p:ph type="title"/>
          </p:nvPr>
        </p:nvSpPr>
        <p:spPr/>
        <p:txBody>
          <a:bodyPr/>
          <a:lstStyle/>
          <a:p>
            <a:r>
              <a:rPr lang="en-US" dirty="0"/>
              <a:t>Simon Says – </a:t>
            </a:r>
            <a:br>
              <a:rPr lang="en-US" dirty="0"/>
            </a:br>
            <a:r>
              <a:rPr lang="en-US" dirty="0"/>
              <a:t>Act like the other’s sins are worse</a:t>
            </a:r>
          </a:p>
        </p:txBody>
      </p:sp>
      <p:sp>
        <p:nvSpPr>
          <p:cNvPr id="3" name="Content Placeholder 2">
            <a:extLst>
              <a:ext uri="{FF2B5EF4-FFF2-40B4-BE49-F238E27FC236}">
                <a16:creationId xmlns:a16="http://schemas.microsoft.com/office/drawing/2014/main" id="{54F8FC01-8DC9-7744-DBFE-E1DA5DEC5B50}"/>
              </a:ext>
            </a:extLst>
          </p:cNvPr>
          <p:cNvSpPr>
            <a:spLocks noGrp="1"/>
          </p:cNvSpPr>
          <p:nvPr>
            <p:ph idx="1"/>
          </p:nvPr>
        </p:nvSpPr>
        <p:spPr>
          <a:xfrm>
            <a:off x="680321" y="2260120"/>
            <a:ext cx="9613861" cy="3976777"/>
          </a:xfrm>
        </p:spPr>
        <p:txBody>
          <a:bodyPr>
            <a:noAutofit/>
          </a:bodyPr>
          <a:lstStyle/>
          <a:p>
            <a:pPr marR="0" algn="l" rtl="0"/>
            <a:r>
              <a:rPr lang="en-US" sz="3200" b="0" i="0" u="none" strike="noStrike" baseline="0" dirty="0">
                <a:latin typeface="Verdana" panose="020B0604030504040204" pitchFamily="34" charset="0"/>
              </a:rPr>
              <a:t>(Revelation 21:8)  But the cowardly, unbelieving, abominable, murderers, sexually immoral, sorcerers, idolaters, and all liars shall have their part in the lake which burns with fire and brimstone, which is the second death.“</a:t>
            </a:r>
          </a:p>
          <a:p>
            <a:pPr marR="0" algn="l" rtl="0"/>
            <a:endParaRPr lang="en-US" sz="3200" dirty="0">
              <a:latin typeface="Verdana" panose="020B0604030504040204" pitchFamily="34" charset="0"/>
            </a:endParaRPr>
          </a:p>
          <a:p>
            <a:pPr marR="0" algn="l" rtl="0"/>
            <a:r>
              <a:rPr lang="en-US" sz="3200" b="0" i="0" u="none" strike="noStrike" baseline="0" dirty="0">
                <a:latin typeface="Verdana" panose="020B0604030504040204" pitchFamily="34" charset="0"/>
              </a:rPr>
              <a:t>Which of these is the WORST sin?</a:t>
            </a:r>
          </a:p>
          <a:p>
            <a:pPr marR="0" algn="l" rtl="0"/>
            <a:endParaRPr lang="en-US" sz="2800" dirty="0">
              <a:latin typeface="Verdana" panose="020B0604030504040204" pitchFamily="34" charset="0"/>
            </a:endParaRPr>
          </a:p>
          <a:p>
            <a:pPr marR="0" algn="l" rtl="0"/>
            <a:endParaRPr lang="en-US" sz="2800" i="0" u="none" strike="noStrike" baseline="0" dirty="0">
              <a:latin typeface="Verdana" panose="020B0604030504040204" pitchFamily="34" charset="0"/>
            </a:endParaRP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931241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01EDE-D40D-3F68-E6DE-2A9A178F8EA8}"/>
              </a:ext>
            </a:extLst>
          </p:cNvPr>
          <p:cNvSpPr>
            <a:spLocks noGrp="1"/>
          </p:cNvSpPr>
          <p:nvPr>
            <p:ph type="title"/>
          </p:nvPr>
        </p:nvSpPr>
        <p:spPr/>
        <p:txBody>
          <a:bodyPr/>
          <a:lstStyle/>
          <a:p>
            <a:r>
              <a:rPr lang="en-US" dirty="0"/>
              <a:t>Simon Says – </a:t>
            </a:r>
            <a:br>
              <a:rPr lang="en-US" dirty="0"/>
            </a:br>
            <a:r>
              <a:rPr lang="en-US" dirty="0"/>
              <a:t>Don’t worry about secret sins</a:t>
            </a:r>
          </a:p>
        </p:txBody>
      </p:sp>
      <p:sp>
        <p:nvSpPr>
          <p:cNvPr id="3" name="Content Placeholder 2">
            <a:extLst>
              <a:ext uri="{FF2B5EF4-FFF2-40B4-BE49-F238E27FC236}">
                <a16:creationId xmlns:a16="http://schemas.microsoft.com/office/drawing/2014/main" id="{54F8FC01-8DC9-7744-DBFE-E1DA5DEC5B50}"/>
              </a:ext>
            </a:extLst>
          </p:cNvPr>
          <p:cNvSpPr>
            <a:spLocks noGrp="1"/>
          </p:cNvSpPr>
          <p:nvPr>
            <p:ph idx="1"/>
          </p:nvPr>
        </p:nvSpPr>
        <p:spPr>
          <a:xfrm>
            <a:off x="680321" y="2260120"/>
            <a:ext cx="9613861" cy="3976777"/>
          </a:xfrm>
        </p:spPr>
        <p:txBody>
          <a:bodyPr>
            <a:noAutofit/>
          </a:bodyPr>
          <a:lstStyle/>
          <a:p>
            <a:pPr marR="0" algn="l" rtl="0"/>
            <a:r>
              <a:rPr lang="en-US" b="0" i="0" u="none" strike="noStrike" baseline="0" dirty="0">
                <a:latin typeface="Verdana" panose="020B0604030504040204" pitchFamily="34" charset="0"/>
              </a:rPr>
              <a:t>Open, public sins of the woman are bad.</a:t>
            </a:r>
          </a:p>
          <a:p>
            <a:pPr marR="0" algn="l" rtl="0"/>
            <a:r>
              <a:rPr lang="en-US" dirty="0">
                <a:latin typeface="Verdana" panose="020B0604030504040204" pitchFamily="34" charset="0"/>
              </a:rPr>
              <a:t>His hidden, unknown sins were OK.</a:t>
            </a:r>
          </a:p>
          <a:p>
            <a:pPr marR="0" algn="l" rtl="0"/>
            <a:r>
              <a:rPr lang="en-US" dirty="0">
                <a:latin typeface="Verdana" panose="020B0604030504040204" pitchFamily="34" charset="0"/>
              </a:rPr>
              <a:t>She sought forgiveness; he did not seek to be forgiven.</a:t>
            </a:r>
          </a:p>
          <a:p>
            <a:pPr marR="0" algn="l" rtl="0"/>
            <a:r>
              <a:rPr lang="en-US" b="0" i="0" u="sng" strike="noStrike" baseline="0" dirty="0">
                <a:latin typeface="Verdana" panose="020B0604030504040204" pitchFamily="34" charset="0"/>
              </a:rPr>
              <a:t>Every secret thing will be exposed.</a:t>
            </a:r>
          </a:p>
          <a:p>
            <a:r>
              <a:rPr lang="en-US" b="0" i="0" u="none" strike="noStrike" baseline="0" dirty="0">
                <a:latin typeface="Verdana" panose="020B0604030504040204" pitchFamily="34" charset="0"/>
              </a:rPr>
              <a:t>(Mark 4:22)  For there is nothing hidden which will not be revealed, nor has anything been kept secret but that it should come to light.</a:t>
            </a:r>
          </a:p>
          <a:p>
            <a:r>
              <a:rPr lang="en-US" b="0" i="0" u="none" strike="noStrike" baseline="0" dirty="0">
                <a:latin typeface="Verdana" panose="020B0604030504040204" pitchFamily="34" charset="0"/>
              </a:rPr>
              <a:t>(Luke 8:17)  For nothing is secret that will not be revealed, nor </a:t>
            </a:r>
            <a:r>
              <a:rPr lang="en-US" b="0" i="1" u="none" strike="noStrike" baseline="0" dirty="0">
                <a:latin typeface="Verdana" panose="020B0604030504040204" pitchFamily="34" charset="0"/>
              </a:rPr>
              <a:t>anything</a:t>
            </a:r>
            <a:r>
              <a:rPr lang="en-US" b="0" i="0" u="none" strike="noStrike" baseline="0" dirty="0">
                <a:latin typeface="Verdana" panose="020B0604030504040204" pitchFamily="34" charset="0"/>
              </a:rPr>
              <a:t> hidden that will not be known and come to light.</a:t>
            </a:r>
          </a:p>
          <a:p>
            <a:pPr marR="0" algn="l" rtl="0"/>
            <a:endParaRPr lang="en-US" b="0" i="0" u="none" strike="noStrike" baseline="0" dirty="0">
              <a:latin typeface="Verdana" panose="020B0604030504040204" pitchFamily="34" charset="0"/>
            </a:endParaRPr>
          </a:p>
          <a:p>
            <a:pPr marR="0" algn="l" rtl="0"/>
            <a:endParaRPr lang="en-US" dirty="0">
              <a:latin typeface="Verdana" panose="020B0604030504040204" pitchFamily="34" charset="0"/>
            </a:endParaRPr>
          </a:p>
          <a:p>
            <a:pPr marR="0" algn="l" rtl="0"/>
            <a:endParaRPr lang="en-US" i="0" u="none" strike="noStrike" baseline="0" dirty="0">
              <a:latin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43964434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01EDE-D40D-3F68-E6DE-2A9A178F8EA8}"/>
              </a:ext>
            </a:extLst>
          </p:cNvPr>
          <p:cNvSpPr>
            <a:spLocks noGrp="1"/>
          </p:cNvSpPr>
          <p:nvPr>
            <p:ph type="title"/>
          </p:nvPr>
        </p:nvSpPr>
        <p:spPr/>
        <p:txBody>
          <a:bodyPr/>
          <a:lstStyle/>
          <a:p>
            <a:r>
              <a:rPr lang="en-US" dirty="0"/>
              <a:t>Conclusion: Sin is Sin</a:t>
            </a:r>
          </a:p>
        </p:txBody>
      </p:sp>
      <p:sp>
        <p:nvSpPr>
          <p:cNvPr id="3" name="Content Placeholder 2">
            <a:extLst>
              <a:ext uri="{FF2B5EF4-FFF2-40B4-BE49-F238E27FC236}">
                <a16:creationId xmlns:a16="http://schemas.microsoft.com/office/drawing/2014/main" id="{54F8FC01-8DC9-7744-DBFE-E1DA5DEC5B50}"/>
              </a:ext>
            </a:extLst>
          </p:cNvPr>
          <p:cNvSpPr>
            <a:spLocks noGrp="1"/>
          </p:cNvSpPr>
          <p:nvPr>
            <p:ph idx="1"/>
          </p:nvPr>
        </p:nvSpPr>
        <p:spPr>
          <a:xfrm>
            <a:off x="680321" y="2260120"/>
            <a:ext cx="9613861" cy="3976777"/>
          </a:xfrm>
        </p:spPr>
        <p:txBody>
          <a:bodyPr>
            <a:noAutofit/>
          </a:bodyPr>
          <a:lstStyle/>
          <a:p>
            <a:pPr marR="0" algn="l" rtl="0"/>
            <a:r>
              <a:rPr lang="en-US" sz="2800" b="0" i="0" u="none" strike="noStrike" baseline="0" dirty="0">
                <a:latin typeface="Verdana" panose="020B0604030504040204" pitchFamily="34" charset="0"/>
              </a:rPr>
              <a:t>Sin is sin – even if you ignore it.</a:t>
            </a:r>
          </a:p>
          <a:p>
            <a:pPr marR="0" algn="l" rtl="0"/>
            <a:endParaRPr lang="en-US" sz="2800" dirty="0">
              <a:latin typeface="Verdana" panose="020B0604030504040204" pitchFamily="34" charset="0"/>
            </a:endParaRPr>
          </a:p>
          <a:p>
            <a:pPr marR="0" algn="l" rtl="0"/>
            <a:r>
              <a:rPr lang="en-US" sz="2800" b="0" i="0" u="none" strike="noStrike" baseline="0" dirty="0">
                <a:latin typeface="Verdana" panose="020B0604030504040204" pitchFamily="34" charset="0"/>
              </a:rPr>
              <a:t>Sin is sin – action or emotional.</a:t>
            </a:r>
          </a:p>
          <a:p>
            <a:pPr marR="0" algn="l" rtl="0"/>
            <a:endParaRPr lang="en-US" sz="2800" dirty="0">
              <a:latin typeface="Verdana" panose="020B0604030504040204" pitchFamily="34" charset="0"/>
            </a:endParaRPr>
          </a:p>
          <a:p>
            <a:pPr marR="0" algn="l" rtl="0"/>
            <a:r>
              <a:rPr lang="en-US" sz="2800" b="0" i="0" u="none" strike="noStrike" baseline="0" dirty="0">
                <a:latin typeface="Verdana" panose="020B0604030504040204" pitchFamily="34" charset="0"/>
              </a:rPr>
              <a:t>Sin is sin – all have eternal consequences.</a:t>
            </a:r>
          </a:p>
          <a:p>
            <a:pPr marR="0" algn="l" rtl="0"/>
            <a:endParaRPr lang="en-US" sz="2800" dirty="0">
              <a:latin typeface="Verdana" panose="020B0604030504040204" pitchFamily="34" charset="0"/>
            </a:endParaRPr>
          </a:p>
          <a:p>
            <a:pPr marR="0" algn="l" rtl="0"/>
            <a:r>
              <a:rPr lang="en-US" sz="2800" b="0" i="0" u="none" strike="noStrike" baseline="0" dirty="0">
                <a:latin typeface="Verdana" panose="020B0604030504040204" pitchFamily="34" charset="0"/>
              </a:rPr>
              <a:t>Sin is sin – public or secret.</a:t>
            </a:r>
          </a:p>
          <a:p>
            <a:pPr marR="0" algn="l" rtl="0"/>
            <a:endParaRPr lang="en-US" b="0" i="0" u="none" strike="noStrike" baseline="0" dirty="0">
              <a:latin typeface="Verdana" panose="020B0604030504040204" pitchFamily="34" charset="0"/>
            </a:endParaRPr>
          </a:p>
          <a:p>
            <a:pPr marR="0" algn="l" rtl="0"/>
            <a:endParaRPr lang="en-US" dirty="0">
              <a:latin typeface="Verdana" panose="020B0604030504040204" pitchFamily="34" charset="0"/>
            </a:endParaRPr>
          </a:p>
          <a:p>
            <a:pPr marR="0" algn="l" rtl="0"/>
            <a:endParaRPr lang="en-US" i="0" u="none" strike="noStrike" baseline="0" dirty="0">
              <a:latin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3071483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E0007-1F4E-CF14-1E66-FD8F61E3C1E3}"/>
              </a:ext>
            </a:extLst>
          </p:cNvPr>
          <p:cNvSpPr>
            <a:spLocks noGrp="1"/>
          </p:cNvSpPr>
          <p:nvPr>
            <p:ph type="title"/>
          </p:nvPr>
        </p:nvSpPr>
        <p:spPr/>
        <p:txBody>
          <a:bodyPr/>
          <a:lstStyle/>
          <a:p>
            <a:r>
              <a:rPr lang="en-US" dirty="0"/>
              <a:t>The Game</a:t>
            </a:r>
          </a:p>
        </p:txBody>
      </p:sp>
      <p:sp>
        <p:nvSpPr>
          <p:cNvPr id="3" name="Content Placeholder 2">
            <a:extLst>
              <a:ext uri="{FF2B5EF4-FFF2-40B4-BE49-F238E27FC236}">
                <a16:creationId xmlns:a16="http://schemas.microsoft.com/office/drawing/2014/main" id="{F97CB382-583E-A69A-B00D-FABA4F8AD9EE}"/>
              </a:ext>
            </a:extLst>
          </p:cNvPr>
          <p:cNvSpPr>
            <a:spLocks noGrp="1"/>
          </p:cNvSpPr>
          <p:nvPr>
            <p:ph idx="1"/>
          </p:nvPr>
        </p:nvSpPr>
        <p:spPr>
          <a:xfrm>
            <a:off x="680322" y="2336873"/>
            <a:ext cx="5694600" cy="4201950"/>
          </a:xfrm>
        </p:spPr>
        <p:txBody>
          <a:bodyPr/>
          <a:lstStyle/>
          <a:p>
            <a:r>
              <a:rPr lang="en-US" dirty="0"/>
              <a:t>Children (and adults) can play “Simon Says”</a:t>
            </a:r>
          </a:p>
          <a:p>
            <a:r>
              <a:rPr lang="en-US" dirty="0"/>
              <a:t>If the leader says, “Simon says – touch your nose.” Everyone should touch their nose.</a:t>
            </a:r>
          </a:p>
          <a:p>
            <a:r>
              <a:rPr lang="en-US" dirty="0"/>
              <a:t>If the leader does NOT say, “Simon says” then you should NOT do what the leader says.</a:t>
            </a:r>
          </a:p>
        </p:txBody>
      </p:sp>
      <p:pic>
        <p:nvPicPr>
          <p:cNvPr id="1026" name="Picture 2" descr="Image result for how to play simon says">
            <a:extLst>
              <a:ext uri="{FF2B5EF4-FFF2-40B4-BE49-F238E27FC236}">
                <a16:creationId xmlns:a16="http://schemas.microsoft.com/office/drawing/2014/main" id="{23E3116A-24A5-ABAB-E42A-455D20A9A4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7798" y="2397774"/>
            <a:ext cx="4785424" cy="3951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431614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01EDE-D40D-3F68-E6DE-2A9A178F8EA8}"/>
              </a:ext>
            </a:extLst>
          </p:cNvPr>
          <p:cNvSpPr>
            <a:spLocks noGrp="1"/>
          </p:cNvSpPr>
          <p:nvPr>
            <p:ph type="title"/>
          </p:nvPr>
        </p:nvSpPr>
        <p:spPr/>
        <p:txBody>
          <a:bodyPr/>
          <a:lstStyle/>
          <a:p>
            <a:r>
              <a:rPr lang="en-US" dirty="0"/>
              <a:t>The Setting – Luke 7:36-50</a:t>
            </a:r>
          </a:p>
        </p:txBody>
      </p:sp>
      <p:sp>
        <p:nvSpPr>
          <p:cNvPr id="3" name="Content Placeholder 2">
            <a:extLst>
              <a:ext uri="{FF2B5EF4-FFF2-40B4-BE49-F238E27FC236}">
                <a16:creationId xmlns:a16="http://schemas.microsoft.com/office/drawing/2014/main" id="{54F8FC01-8DC9-7744-DBFE-E1DA5DEC5B50}"/>
              </a:ext>
            </a:extLst>
          </p:cNvPr>
          <p:cNvSpPr>
            <a:spLocks noGrp="1"/>
          </p:cNvSpPr>
          <p:nvPr>
            <p:ph idx="1"/>
          </p:nvPr>
        </p:nvSpPr>
        <p:spPr/>
        <p:txBody>
          <a:bodyPr>
            <a:normAutofit fontScale="92500"/>
          </a:bodyPr>
          <a:lstStyle/>
          <a:p>
            <a:r>
              <a:rPr lang="en-US" dirty="0">
                <a:latin typeface="Verdana" panose="020B0604030504040204" pitchFamily="34" charset="0"/>
                <a:ea typeface="Verdana" panose="020B0604030504040204" pitchFamily="34" charset="0"/>
              </a:rPr>
              <a:t>Jesus was invited to eat a meal with a Pharisee named Simon.</a:t>
            </a:r>
          </a:p>
          <a:p>
            <a:r>
              <a:rPr lang="en-US" dirty="0">
                <a:latin typeface="Verdana" panose="020B0604030504040204" pitchFamily="34" charset="0"/>
                <a:ea typeface="Verdana" panose="020B0604030504040204" pitchFamily="34" charset="0"/>
              </a:rPr>
              <a:t>A prostitute came in behind Jesus.</a:t>
            </a:r>
          </a:p>
          <a:p>
            <a:r>
              <a:rPr lang="en-US" b="0" i="0" u="none" strike="noStrike" baseline="0" dirty="0">
                <a:latin typeface="Verdana" panose="020B0604030504040204" pitchFamily="34" charset="0"/>
              </a:rPr>
              <a:t>(Luk 7:44)  Then He turned to the woman and said to Simon, "Do you see this woman? I entered your house; you gave Me no water for My feet, but she has washed My feet with her tears and wiped </a:t>
            </a:r>
            <a:r>
              <a:rPr lang="en-US" b="0" i="1" u="none" strike="noStrike" baseline="0" dirty="0">
                <a:latin typeface="Verdana" panose="020B0604030504040204" pitchFamily="34" charset="0"/>
              </a:rPr>
              <a:t>them</a:t>
            </a:r>
            <a:r>
              <a:rPr lang="en-US" b="0" i="0" u="none" strike="noStrike" baseline="0" dirty="0">
                <a:latin typeface="Verdana" panose="020B0604030504040204" pitchFamily="34" charset="0"/>
              </a:rPr>
              <a:t> with the hair of her head.</a:t>
            </a:r>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Her tears of gratitude were because she was repentant.</a:t>
            </a:r>
          </a:p>
          <a:p>
            <a:r>
              <a:rPr lang="en-US" b="0" i="0" u="none" strike="noStrike" baseline="0" dirty="0">
                <a:latin typeface="Verdana" panose="020B0604030504040204" pitchFamily="34" charset="0"/>
                <a:ea typeface="Verdana" panose="020B0604030504040204" pitchFamily="34" charset="0"/>
              </a:rPr>
              <a:t>(Luk 7:48)  Then He said to her, "Your sins are forgiven.“</a:t>
            </a:r>
          </a:p>
          <a:p>
            <a:r>
              <a:rPr lang="en-US" dirty="0">
                <a:latin typeface="Verdana" panose="020B0604030504040204" pitchFamily="34" charset="0"/>
                <a:ea typeface="Verdana" panose="020B0604030504040204" pitchFamily="34" charset="0"/>
              </a:rPr>
              <a:t>NOTE: The verb in vs. 48 is past tense = already forgiven</a:t>
            </a:r>
            <a:endParaRPr lang="en-US" b="0" i="0" u="none" strike="noStrike" baseline="0"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029655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01EDE-D40D-3F68-E6DE-2A9A178F8EA8}"/>
              </a:ext>
            </a:extLst>
          </p:cNvPr>
          <p:cNvSpPr>
            <a:spLocks noGrp="1"/>
          </p:cNvSpPr>
          <p:nvPr>
            <p:ph type="title"/>
          </p:nvPr>
        </p:nvSpPr>
        <p:spPr/>
        <p:txBody>
          <a:bodyPr/>
          <a:lstStyle/>
          <a:p>
            <a:r>
              <a:rPr lang="en-US" dirty="0"/>
              <a:t>Simon Says – </a:t>
            </a:r>
            <a:br>
              <a:rPr lang="en-US" dirty="0"/>
            </a:br>
            <a:r>
              <a:rPr lang="en-US" dirty="0"/>
              <a:t>Pretend you’re not a sinner</a:t>
            </a:r>
          </a:p>
        </p:txBody>
      </p:sp>
      <p:sp>
        <p:nvSpPr>
          <p:cNvPr id="3" name="Content Placeholder 2">
            <a:extLst>
              <a:ext uri="{FF2B5EF4-FFF2-40B4-BE49-F238E27FC236}">
                <a16:creationId xmlns:a16="http://schemas.microsoft.com/office/drawing/2014/main" id="{54F8FC01-8DC9-7744-DBFE-E1DA5DEC5B50}"/>
              </a:ext>
            </a:extLst>
          </p:cNvPr>
          <p:cNvSpPr>
            <a:spLocks noGrp="1"/>
          </p:cNvSpPr>
          <p:nvPr>
            <p:ph idx="1"/>
          </p:nvPr>
        </p:nvSpPr>
        <p:spPr/>
        <p:txBody>
          <a:bodyPr>
            <a:normAutofit lnSpcReduction="10000"/>
          </a:bodyPr>
          <a:lstStyle/>
          <a:p>
            <a:pPr marR="0" algn="l" rtl="0"/>
            <a:r>
              <a:rPr lang="en-US" i="0" u="none" strike="noStrike" baseline="0" dirty="0">
                <a:latin typeface="Verdana" panose="020B0604030504040204" pitchFamily="34" charset="0"/>
              </a:rPr>
              <a:t>(Luke 7:39)  Now when the Pharisee who had invited Him saw </a:t>
            </a:r>
            <a:r>
              <a:rPr lang="en-US" i="1" u="none" strike="noStrike" baseline="0" dirty="0">
                <a:latin typeface="Verdana" panose="020B0604030504040204" pitchFamily="34" charset="0"/>
              </a:rPr>
              <a:t>this,</a:t>
            </a:r>
            <a:r>
              <a:rPr lang="en-US" i="0" u="none" strike="noStrike" baseline="0" dirty="0">
                <a:latin typeface="Verdana" panose="020B0604030504040204" pitchFamily="34" charset="0"/>
              </a:rPr>
              <a:t> he spoke to himself, saying, "This Man, if He were a prophet, would know who and what manner of woman </a:t>
            </a:r>
            <a:r>
              <a:rPr lang="en-US" i="1" u="none" strike="noStrike" baseline="0" dirty="0">
                <a:latin typeface="Verdana" panose="020B0604030504040204" pitchFamily="34" charset="0"/>
              </a:rPr>
              <a:t>this is</a:t>
            </a:r>
            <a:r>
              <a:rPr lang="en-US" i="0" u="none" strike="noStrike" baseline="0" dirty="0">
                <a:latin typeface="Verdana" panose="020B0604030504040204" pitchFamily="34" charset="0"/>
              </a:rPr>
              <a:t> who is touching Him, for she is a sinner.“</a:t>
            </a:r>
          </a:p>
          <a:p>
            <a:pPr marR="0" algn="l" rtl="0"/>
            <a:endParaRPr lang="en-US" dirty="0">
              <a:latin typeface="Verdana" panose="020B0604030504040204" pitchFamily="34" charset="0"/>
            </a:endParaRPr>
          </a:p>
          <a:p>
            <a:pPr marR="0" algn="l" rtl="0"/>
            <a:r>
              <a:rPr lang="en-US" i="0" u="none" strike="noStrike" baseline="0" dirty="0">
                <a:latin typeface="Verdana" panose="020B0604030504040204" pitchFamily="34" charset="0"/>
              </a:rPr>
              <a:t>Simon did not see himself as a sinner, but he saw this woman as a sinne</a:t>
            </a:r>
            <a:r>
              <a:rPr lang="en-US" dirty="0">
                <a:latin typeface="Verdana" panose="020B0604030504040204" pitchFamily="34" charset="0"/>
              </a:rPr>
              <a:t>r.</a:t>
            </a:r>
          </a:p>
          <a:p>
            <a:pPr marR="0" algn="l" rtl="0"/>
            <a:r>
              <a:rPr lang="en-US" i="0" u="none" strike="noStrike" baseline="0" dirty="0">
                <a:latin typeface="Verdana" panose="020B0604030504040204" pitchFamily="34" charset="0"/>
              </a:rPr>
              <a:t>It is easier to see the sin in others.</a:t>
            </a:r>
          </a:p>
          <a:p>
            <a:pPr marR="0" algn="l" rtl="0"/>
            <a:r>
              <a:rPr lang="en-US" dirty="0">
                <a:latin typeface="Verdana" panose="020B0604030504040204" pitchFamily="34" charset="0"/>
              </a:rPr>
              <a:t>Study Matthew 23 – Woe to you scribes and Pharisees, hypocrites.</a:t>
            </a:r>
          </a:p>
          <a:p>
            <a:pPr marR="0" algn="l" rtl="0"/>
            <a:endParaRPr lang="en-US" i="0" u="none" strike="noStrike" baseline="0" dirty="0">
              <a:latin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9000930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01EDE-D40D-3F68-E6DE-2A9A178F8EA8}"/>
              </a:ext>
            </a:extLst>
          </p:cNvPr>
          <p:cNvSpPr>
            <a:spLocks noGrp="1"/>
          </p:cNvSpPr>
          <p:nvPr>
            <p:ph type="title"/>
          </p:nvPr>
        </p:nvSpPr>
        <p:spPr/>
        <p:txBody>
          <a:bodyPr/>
          <a:lstStyle/>
          <a:p>
            <a:r>
              <a:rPr lang="en-US" dirty="0"/>
              <a:t>Simon Says – </a:t>
            </a:r>
            <a:br>
              <a:rPr lang="en-US" dirty="0"/>
            </a:br>
            <a:r>
              <a:rPr lang="en-US" dirty="0"/>
              <a:t>Pretend you’re not a sinner</a:t>
            </a:r>
          </a:p>
        </p:txBody>
      </p:sp>
      <p:sp>
        <p:nvSpPr>
          <p:cNvPr id="3" name="Content Placeholder 2">
            <a:extLst>
              <a:ext uri="{FF2B5EF4-FFF2-40B4-BE49-F238E27FC236}">
                <a16:creationId xmlns:a16="http://schemas.microsoft.com/office/drawing/2014/main" id="{54F8FC01-8DC9-7744-DBFE-E1DA5DEC5B50}"/>
              </a:ext>
            </a:extLst>
          </p:cNvPr>
          <p:cNvSpPr>
            <a:spLocks noGrp="1"/>
          </p:cNvSpPr>
          <p:nvPr>
            <p:ph idx="1"/>
          </p:nvPr>
        </p:nvSpPr>
        <p:spPr/>
        <p:txBody>
          <a:bodyPr>
            <a:noAutofit/>
          </a:bodyPr>
          <a:lstStyle/>
          <a:p>
            <a:pPr marR="0" algn="l" rtl="0"/>
            <a:r>
              <a:rPr lang="en-US" sz="2800" i="0" u="none" strike="noStrike" baseline="0" dirty="0">
                <a:latin typeface="Verdana" panose="020B0604030504040204" pitchFamily="34" charset="0"/>
              </a:rPr>
              <a:t>Parable of Publican and sinner</a:t>
            </a:r>
          </a:p>
          <a:p>
            <a:pPr marR="0" algn="l" rtl="0"/>
            <a:r>
              <a:rPr lang="en-US" sz="2800" dirty="0">
                <a:latin typeface="Verdana" panose="020B0604030504040204" pitchFamily="34" charset="0"/>
              </a:rPr>
              <a:t>BOTH were sinners</a:t>
            </a:r>
          </a:p>
          <a:p>
            <a:pPr marR="0" algn="l" rtl="0"/>
            <a:endParaRPr lang="en-US" sz="2800" dirty="0">
              <a:latin typeface="Verdana" panose="020B0604030504040204" pitchFamily="34" charset="0"/>
            </a:endParaRPr>
          </a:p>
          <a:p>
            <a:pPr marR="0" algn="l" rtl="0"/>
            <a:r>
              <a:rPr lang="en-US" sz="2800" dirty="0">
                <a:latin typeface="Verdana" panose="020B0604030504040204" pitchFamily="34" charset="0"/>
              </a:rPr>
              <a:t>But one did not see himself as a sinner</a:t>
            </a:r>
          </a:p>
          <a:p>
            <a:pPr marR="0" algn="l" rtl="0"/>
            <a:endParaRPr lang="en-US" sz="2800" dirty="0">
              <a:latin typeface="Verdana" panose="020B0604030504040204" pitchFamily="34" charset="0"/>
            </a:endParaRPr>
          </a:p>
          <a:p>
            <a:pPr marR="0" algn="l" rtl="0"/>
            <a:r>
              <a:rPr lang="en-US" sz="2800" dirty="0">
                <a:latin typeface="Verdana" panose="020B0604030504040204" pitchFamily="34" charset="0"/>
              </a:rPr>
              <a:t>Publican – I am glad I am not like this sinner.</a:t>
            </a:r>
          </a:p>
          <a:p>
            <a:pPr marR="0" algn="l" rtl="0"/>
            <a:endParaRPr lang="en-US" sz="2800" dirty="0">
              <a:latin typeface="Verdana" panose="020B0604030504040204" pitchFamily="34" charset="0"/>
            </a:endParaRPr>
          </a:p>
          <a:p>
            <a:pPr marR="0" algn="l" rtl="0"/>
            <a:r>
              <a:rPr lang="en-US" sz="2800" dirty="0">
                <a:latin typeface="Verdana" panose="020B0604030504040204" pitchFamily="34" charset="0"/>
              </a:rPr>
              <a:t>Sinner – Be merciful to me, a sinner.</a:t>
            </a:r>
          </a:p>
          <a:p>
            <a:pPr marR="0" algn="l" rtl="0"/>
            <a:endParaRPr lang="en-US" sz="2800" dirty="0">
              <a:latin typeface="Verdana" panose="020B0604030504040204" pitchFamily="34" charset="0"/>
            </a:endParaRPr>
          </a:p>
          <a:p>
            <a:pPr marR="0" algn="l" rtl="0"/>
            <a:endParaRPr lang="en-US" sz="2800" i="0" u="none" strike="noStrike" baseline="0" dirty="0">
              <a:latin typeface="Verdana" panose="020B0604030504040204" pitchFamily="34" charset="0"/>
            </a:endParaRP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7403701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01EDE-D40D-3F68-E6DE-2A9A178F8EA8}"/>
              </a:ext>
            </a:extLst>
          </p:cNvPr>
          <p:cNvSpPr>
            <a:spLocks noGrp="1"/>
          </p:cNvSpPr>
          <p:nvPr>
            <p:ph type="title"/>
          </p:nvPr>
        </p:nvSpPr>
        <p:spPr/>
        <p:txBody>
          <a:bodyPr/>
          <a:lstStyle/>
          <a:p>
            <a:r>
              <a:rPr lang="en-US" dirty="0"/>
              <a:t>Simon Says – </a:t>
            </a:r>
            <a:br>
              <a:rPr lang="en-US" dirty="0"/>
            </a:br>
            <a:r>
              <a:rPr lang="en-US" dirty="0"/>
              <a:t>Pretend you’re not a sinner</a:t>
            </a:r>
          </a:p>
        </p:txBody>
      </p:sp>
      <p:sp>
        <p:nvSpPr>
          <p:cNvPr id="3" name="Content Placeholder 2">
            <a:extLst>
              <a:ext uri="{FF2B5EF4-FFF2-40B4-BE49-F238E27FC236}">
                <a16:creationId xmlns:a16="http://schemas.microsoft.com/office/drawing/2014/main" id="{54F8FC01-8DC9-7744-DBFE-E1DA5DEC5B50}"/>
              </a:ext>
            </a:extLst>
          </p:cNvPr>
          <p:cNvSpPr>
            <a:spLocks noGrp="1"/>
          </p:cNvSpPr>
          <p:nvPr>
            <p:ph idx="1"/>
          </p:nvPr>
        </p:nvSpPr>
        <p:spPr/>
        <p:txBody>
          <a:bodyPr>
            <a:noAutofit/>
          </a:bodyPr>
          <a:lstStyle/>
          <a:p>
            <a:pPr marR="0" algn="l" rtl="0"/>
            <a:r>
              <a:rPr lang="en-US" sz="2800" i="0" u="none" strike="noStrike" baseline="0" dirty="0">
                <a:latin typeface="Verdana" panose="020B0604030504040204" pitchFamily="34" charset="0"/>
              </a:rPr>
              <a:t>In Luke 7 - - -</a:t>
            </a:r>
          </a:p>
          <a:p>
            <a:pPr marR="0" algn="l" rtl="0"/>
            <a:r>
              <a:rPr lang="en-US" sz="2800" dirty="0">
                <a:latin typeface="Verdana" panose="020B0604030504040204" pitchFamily="34" charset="0"/>
              </a:rPr>
              <a:t>Both were sinners.</a:t>
            </a:r>
          </a:p>
          <a:p>
            <a:pPr marR="0" algn="l" rtl="0"/>
            <a:r>
              <a:rPr lang="en-US" sz="2800" dirty="0">
                <a:latin typeface="Verdana" panose="020B0604030504040204" pitchFamily="34" charset="0"/>
              </a:rPr>
              <a:t>Both needed forgiveness </a:t>
            </a:r>
          </a:p>
          <a:p>
            <a:pPr marR="0" algn="l" rtl="0"/>
            <a:r>
              <a:rPr lang="en-US" sz="2800" dirty="0">
                <a:latin typeface="Verdana" panose="020B0604030504040204" pitchFamily="34" charset="0"/>
              </a:rPr>
              <a:t>It is easier for us to see the flaws, faults, sin in others</a:t>
            </a:r>
          </a:p>
          <a:p>
            <a:pPr marR="0" algn="l" rtl="0"/>
            <a:endParaRPr lang="en-US" sz="2800" dirty="0">
              <a:latin typeface="Verdana" panose="020B0604030504040204" pitchFamily="34" charset="0"/>
            </a:endParaRPr>
          </a:p>
          <a:p>
            <a:pPr marR="0" algn="l" rtl="0"/>
            <a:r>
              <a:rPr lang="en-US" sz="2800" dirty="0">
                <a:latin typeface="Verdana" panose="020B0604030504040204" pitchFamily="34" charset="0"/>
              </a:rPr>
              <a:t>It is easy to overlook the flaws and sin our ourselves.</a:t>
            </a:r>
          </a:p>
          <a:p>
            <a:pPr marR="0" algn="l" rtl="0"/>
            <a:endParaRPr lang="en-US" sz="2800" dirty="0">
              <a:latin typeface="Verdana" panose="020B0604030504040204" pitchFamily="34" charset="0"/>
            </a:endParaRPr>
          </a:p>
          <a:p>
            <a:pPr marR="0" algn="l" rtl="0"/>
            <a:endParaRPr lang="en-US" sz="2800" dirty="0">
              <a:latin typeface="Verdana" panose="020B0604030504040204" pitchFamily="34" charset="0"/>
            </a:endParaRPr>
          </a:p>
          <a:p>
            <a:pPr marR="0" algn="l" rtl="0"/>
            <a:endParaRPr lang="en-US" sz="2800" i="0" u="none" strike="noStrike" baseline="0" dirty="0">
              <a:latin typeface="Verdana" panose="020B0604030504040204" pitchFamily="34" charset="0"/>
            </a:endParaRP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2254829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01EDE-D40D-3F68-E6DE-2A9A178F8EA8}"/>
              </a:ext>
            </a:extLst>
          </p:cNvPr>
          <p:cNvSpPr>
            <a:spLocks noGrp="1"/>
          </p:cNvSpPr>
          <p:nvPr>
            <p:ph type="title"/>
          </p:nvPr>
        </p:nvSpPr>
        <p:spPr/>
        <p:txBody>
          <a:bodyPr/>
          <a:lstStyle/>
          <a:p>
            <a:r>
              <a:rPr lang="en-US" dirty="0"/>
              <a:t>Simon Says – </a:t>
            </a:r>
            <a:br>
              <a:rPr lang="en-US" dirty="0"/>
            </a:br>
            <a:r>
              <a:rPr lang="en-US" dirty="0"/>
              <a:t>Pretend it is not sin until you DO it</a:t>
            </a:r>
          </a:p>
        </p:txBody>
      </p:sp>
      <p:sp>
        <p:nvSpPr>
          <p:cNvPr id="3" name="Content Placeholder 2">
            <a:extLst>
              <a:ext uri="{FF2B5EF4-FFF2-40B4-BE49-F238E27FC236}">
                <a16:creationId xmlns:a16="http://schemas.microsoft.com/office/drawing/2014/main" id="{54F8FC01-8DC9-7744-DBFE-E1DA5DEC5B50}"/>
              </a:ext>
            </a:extLst>
          </p:cNvPr>
          <p:cNvSpPr>
            <a:spLocks noGrp="1"/>
          </p:cNvSpPr>
          <p:nvPr>
            <p:ph idx="1"/>
          </p:nvPr>
        </p:nvSpPr>
        <p:spPr/>
        <p:txBody>
          <a:bodyPr>
            <a:noAutofit/>
          </a:bodyPr>
          <a:lstStyle/>
          <a:p>
            <a:pPr marR="0" algn="l" rtl="0"/>
            <a:r>
              <a:rPr lang="en-US" sz="2800" dirty="0">
                <a:latin typeface="Verdana" panose="020B0604030504040204" pitchFamily="34" charset="0"/>
              </a:rPr>
              <a:t>Simon knew what the woman had done.</a:t>
            </a:r>
          </a:p>
          <a:p>
            <a:pPr marR="0" algn="l" rtl="0"/>
            <a:endParaRPr lang="en-US" sz="2800" dirty="0">
              <a:latin typeface="Verdana" panose="020B0604030504040204" pitchFamily="34" charset="0"/>
            </a:endParaRPr>
          </a:p>
          <a:p>
            <a:pPr marR="0" algn="l" rtl="0"/>
            <a:r>
              <a:rPr lang="en-US" sz="2800" dirty="0">
                <a:latin typeface="Verdana" panose="020B0604030504040204" pitchFamily="34" charset="0"/>
              </a:rPr>
              <a:t>He forgot what he had failed to do.</a:t>
            </a:r>
          </a:p>
          <a:p>
            <a:pPr marR="0" algn="l" rtl="0"/>
            <a:endParaRPr lang="en-US" sz="2800" dirty="0">
              <a:latin typeface="Verdana" panose="020B0604030504040204" pitchFamily="34" charset="0"/>
            </a:endParaRPr>
          </a:p>
          <a:p>
            <a:pPr marR="0" algn="l" rtl="0"/>
            <a:r>
              <a:rPr lang="en-US" sz="2800" dirty="0">
                <a:latin typeface="Verdana" panose="020B0604030504040204" pitchFamily="34" charset="0"/>
              </a:rPr>
              <a:t>She was guilty of </a:t>
            </a:r>
            <a:r>
              <a:rPr lang="en-US" sz="2800" u="sng" dirty="0">
                <a:latin typeface="Verdana" panose="020B0604030504040204" pitchFamily="34" charset="0"/>
              </a:rPr>
              <a:t>committing</a:t>
            </a:r>
            <a:r>
              <a:rPr lang="en-US" sz="2800" dirty="0">
                <a:latin typeface="Verdana" panose="020B0604030504040204" pitchFamily="34" charset="0"/>
              </a:rPr>
              <a:t> sin.</a:t>
            </a:r>
          </a:p>
          <a:p>
            <a:pPr marR="0" algn="l" rtl="0"/>
            <a:endParaRPr lang="en-US" sz="2800" dirty="0">
              <a:latin typeface="Verdana" panose="020B0604030504040204" pitchFamily="34" charset="0"/>
            </a:endParaRPr>
          </a:p>
          <a:p>
            <a:pPr marR="0" algn="l" rtl="0"/>
            <a:r>
              <a:rPr lang="en-US" sz="2800" dirty="0">
                <a:latin typeface="Verdana" panose="020B0604030504040204" pitchFamily="34" charset="0"/>
              </a:rPr>
              <a:t>He was guilty of </a:t>
            </a:r>
            <a:r>
              <a:rPr lang="en-US" sz="2800" u="sng" dirty="0">
                <a:latin typeface="Verdana" panose="020B0604030504040204" pitchFamily="34" charset="0"/>
              </a:rPr>
              <a:t>omitting</a:t>
            </a:r>
            <a:r>
              <a:rPr lang="en-US" sz="2800" dirty="0">
                <a:latin typeface="Verdana" panose="020B0604030504040204" pitchFamily="34" charset="0"/>
              </a:rPr>
              <a:t> what is right.</a:t>
            </a:r>
          </a:p>
          <a:p>
            <a:pPr marR="0" algn="l" rtl="0"/>
            <a:endParaRPr lang="en-US" sz="2800" dirty="0">
              <a:latin typeface="Verdana" panose="020B0604030504040204" pitchFamily="34" charset="0"/>
            </a:endParaRPr>
          </a:p>
          <a:p>
            <a:pPr marR="0" algn="l" rtl="0"/>
            <a:endParaRPr lang="en-US" sz="2800" i="0" u="none" strike="noStrike" baseline="0" dirty="0">
              <a:latin typeface="Verdana" panose="020B0604030504040204" pitchFamily="34" charset="0"/>
            </a:endParaRP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4720503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01EDE-D40D-3F68-E6DE-2A9A178F8EA8}"/>
              </a:ext>
            </a:extLst>
          </p:cNvPr>
          <p:cNvSpPr>
            <a:spLocks noGrp="1"/>
          </p:cNvSpPr>
          <p:nvPr>
            <p:ph type="title"/>
          </p:nvPr>
        </p:nvSpPr>
        <p:spPr/>
        <p:txBody>
          <a:bodyPr/>
          <a:lstStyle/>
          <a:p>
            <a:r>
              <a:rPr lang="en-US" dirty="0"/>
              <a:t>Simon Says – </a:t>
            </a:r>
            <a:br>
              <a:rPr lang="en-US" dirty="0"/>
            </a:br>
            <a:r>
              <a:rPr lang="en-US" dirty="0"/>
              <a:t>Pretend it is not sin until you DO it</a:t>
            </a:r>
          </a:p>
        </p:txBody>
      </p:sp>
      <p:sp>
        <p:nvSpPr>
          <p:cNvPr id="3" name="Content Placeholder 2">
            <a:extLst>
              <a:ext uri="{FF2B5EF4-FFF2-40B4-BE49-F238E27FC236}">
                <a16:creationId xmlns:a16="http://schemas.microsoft.com/office/drawing/2014/main" id="{54F8FC01-8DC9-7744-DBFE-E1DA5DEC5B50}"/>
              </a:ext>
            </a:extLst>
          </p:cNvPr>
          <p:cNvSpPr>
            <a:spLocks noGrp="1"/>
          </p:cNvSpPr>
          <p:nvPr>
            <p:ph idx="1"/>
          </p:nvPr>
        </p:nvSpPr>
        <p:spPr>
          <a:xfrm>
            <a:off x="680321" y="2242868"/>
            <a:ext cx="9613861" cy="3933645"/>
          </a:xfrm>
        </p:spPr>
        <p:txBody>
          <a:bodyPr>
            <a:noAutofit/>
          </a:bodyPr>
          <a:lstStyle/>
          <a:p>
            <a:pPr marR="0" algn="l" rtl="0"/>
            <a:endParaRPr lang="en-US" sz="3600" b="0" i="0" u="none" strike="noStrike" baseline="0" dirty="0">
              <a:latin typeface="Verdana" panose="020B0604030504040204" pitchFamily="34" charset="0"/>
            </a:endParaRPr>
          </a:p>
          <a:p>
            <a:pPr marR="0" algn="l" rtl="0"/>
            <a:r>
              <a:rPr lang="en-US" sz="3600" b="0" i="0" u="none" strike="noStrike" baseline="0" dirty="0">
                <a:latin typeface="Verdana" panose="020B0604030504040204" pitchFamily="34" charset="0"/>
              </a:rPr>
              <a:t>(Jas 4:16)  But now you boast in your arrogance. All such boasting is evil.</a:t>
            </a:r>
          </a:p>
          <a:p>
            <a:pPr marR="0" algn="l" rtl="0"/>
            <a:r>
              <a:rPr lang="en-US" sz="3600" b="0" i="0" u="none" strike="noStrike" baseline="0" dirty="0">
                <a:latin typeface="Verdana" panose="020B0604030504040204" pitchFamily="34" charset="0"/>
              </a:rPr>
              <a:t>(Jas 4:17)  Therefore, to him who knows to do good and does not do </a:t>
            </a:r>
            <a:r>
              <a:rPr lang="en-US" sz="3600" b="0" i="1" u="none" strike="noStrike" baseline="0" dirty="0">
                <a:latin typeface="Verdana" panose="020B0604030504040204" pitchFamily="34" charset="0"/>
              </a:rPr>
              <a:t>it,</a:t>
            </a:r>
            <a:r>
              <a:rPr lang="en-US" sz="3600" b="0" i="0" u="none" strike="noStrike" baseline="0" dirty="0">
                <a:latin typeface="Verdana" panose="020B0604030504040204" pitchFamily="34" charset="0"/>
              </a:rPr>
              <a:t> to him it is sin.</a:t>
            </a:r>
            <a:endParaRPr lang="en-US" sz="3600" dirty="0">
              <a:latin typeface="Verdana" panose="020B0604030504040204" pitchFamily="34" charset="0"/>
            </a:endParaRPr>
          </a:p>
          <a:p>
            <a:pPr marR="0" algn="l" rtl="0"/>
            <a:endParaRPr lang="en-US" sz="2800" i="0" u="none" strike="noStrike" baseline="0" dirty="0">
              <a:latin typeface="Verdana" panose="020B0604030504040204" pitchFamily="34" charset="0"/>
            </a:endParaRP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8427648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01EDE-D40D-3F68-E6DE-2A9A178F8EA8}"/>
              </a:ext>
            </a:extLst>
          </p:cNvPr>
          <p:cNvSpPr>
            <a:spLocks noGrp="1"/>
          </p:cNvSpPr>
          <p:nvPr>
            <p:ph type="title"/>
          </p:nvPr>
        </p:nvSpPr>
        <p:spPr/>
        <p:txBody>
          <a:bodyPr/>
          <a:lstStyle/>
          <a:p>
            <a:r>
              <a:rPr lang="en-US" dirty="0"/>
              <a:t>Simon Says – </a:t>
            </a:r>
            <a:br>
              <a:rPr lang="en-US" dirty="0"/>
            </a:br>
            <a:r>
              <a:rPr lang="en-US" dirty="0"/>
              <a:t>Act like the other’s sins are worse</a:t>
            </a:r>
          </a:p>
        </p:txBody>
      </p:sp>
      <p:sp>
        <p:nvSpPr>
          <p:cNvPr id="3" name="Content Placeholder 2">
            <a:extLst>
              <a:ext uri="{FF2B5EF4-FFF2-40B4-BE49-F238E27FC236}">
                <a16:creationId xmlns:a16="http://schemas.microsoft.com/office/drawing/2014/main" id="{54F8FC01-8DC9-7744-DBFE-E1DA5DEC5B50}"/>
              </a:ext>
            </a:extLst>
          </p:cNvPr>
          <p:cNvSpPr>
            <a:spLocks noGrp="1"/>
          </p:cNvSpPr>
          <p:nvPr>
            <p:ph idx="1"/>
          </p:nvPr>
        </p:nvSpPr>
        <p:spPr>
          <a:xfrm>
            <a:off x="680321" y="2260120"/>
            <a:ext cx="9613861" cy="3976777"/>
          </a:xfrm>
        </p:spPr>
        <p:txBody>
          <a:bodyPr>
            <a:noAutofit/>
          </a:bodyPr>
          <a:lstStyle/>
          <a:p>
            <a:pPr marR="0" algn="l" rtl="0"/>
            <a:r>
              <a:rPr lang="en-US" dirty="0">
                <a:latin typeface="Verdana" panose="020B0604030504040204" pitchFamily="34" charset="0"/>
              </a:rPr>
              <a:t>Simon knew of her sin and she knew it.</a:t>
            </a:r>
          </a:p>
          <a:p>
            <a:pPr marR="0" algn="l" rtl="0"/>
            <a:r>
              <a:rPr lang="en-US" dirty="0">
                <a:latin typeface="Verdana" panose="020B0604030504040204" pitchFamily="34" charset="0"/>
              </a:rPr>
              <a:t>Simon was a sinner, but did not see it as sin.</a:t>
            </a:r>
          </a:p>
          <a:p>
            <a:pPr marR="0" algn="l" rtl="0"/>
            <a:r>
              <a:rPr lang="en-US" b="0" i="0" u="none" strike="noStrike" baseline="0" dirty="0">
                <a:latin typeface="Verdana" panose="020B0604030504040204" pitchFamily="34" charset="0"/>
              </a:rPr>
              <a:t>(Matthew 7:21)  "Not everyone who says to Me, 'Lord, Lord,' shall enter the kingdom of heaven, but he who does the will of My Father in heaven. (22)  Many will say to Me in that day, 'Lord, Lord, have we not prophesied in Your name, cast out demons in Your name, and done many wonders in Your name?’ (23)  And then I will declare to them, 'I never knew you; depart from Me, you who practice lawlessness!'</a:t>
            </a:r>
          </a:p>
          <a:p>
            <a:pPr marR="0" algn="l" rtl="0"/>
            <a:endParaRPr lang="en-US" sz="2800" dirty="0">
              <a:latin typeface="Verdana" panose="020B0604030504040204" pitchFamily="34" charset="0"/>
            </a:endParaRPr>
          </a:p>
          <a:p>
            <a:pPr marR="0" algn="l" rtl="0"/>
            <a:endParaRPr lang="en-US" sz="2800" i="0" u="none" strike="noStrike" baseline="0" dirty="0">
              <a:latin typeface="Verdana" panose="020B0604030504040204" pitchFamily="34" charset="0"/>
            </a:endParaRP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696232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91</TotalTime>
  <Words>829</Words>
  <Application>Microsoft Office PowerPoint</Application>
  <PresentationFormat>Widescreen</PresentationFormat>
  <Paragraphs>82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Verdana</vt:lpstr>
      <vt:lpstr>Berlin</vt:lpstr>
      <vt:lpstr>Simon says - - -</vt:lpstr>
      <vt:lpstr>The Game</vt:lpstr>
      <vt:lpstr>The Setting – Luke 7:36-50</vt:lpstr>
      <vt:lpstr>Simon Says –  Pretend you’re not a sinner</vt:lpstr>
      <vt:lpstr>Simon Says –  Pretend you’re not a sinner</vt:lpstr>
      <vt:lpstr>Simon Says –  Pretend you’re not a sinner</vt:lpstr>
      <vt:lpstr>Simon Says –  Pretend it is not sin until you DO it</vt:lpstr>
      <vt:lpstr>Simon Says –  Pretend it is not sin until you DO it</vt:lpstr>
      <vt:lpstr>Simon Says –  Act like the other’s sins are worse</vt:lpstr>
      <vt:lpstr>Simon Says –  Act like the other’s sins are worse</vt:lpstr>
      <vt:lpstr>Simon Says –  Don’t worry about secret sins</vt:lpstr>
      <vt:lpstr>Conclusion: Sin is Sin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Simon says - - -</dc:title>
  <dc:creator>Account Update</dc:creator>
  <cp:lastModifiedBy>Account Update</cp:lastModifiedBy>
  <cp:revision>1</cp:revision>
  <dcterms:created xsi:type="dcterms:W3CDTF">2023-07-12T17:06:50Z</dcterms:created>
  <dcterms:modified xsi:type="dcterms:W3CDTF">2023-08-18T00:10:42Z</dcterms:modified>
</cp:coreProperties>
</file>