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B1C91E-5C14-4D7E-BEAD-EB7381B359A4}" v="3" dt="2023-07-12T20:05:37.1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4" d="100"/>
          <a:sy n="104" d="100"/>
        </p:scale>
        <p:origin x="144"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75B1C91E-5C14-4D7E-BEAD-EB7381B359A4}"/>
    <pc:docChg chg="custSel addSld delSld modSld modMainMaster">
      <pc:chgData name="Account Update" userId="d66a401e1e7a39bf" providerId="LiveId" clId="{75B1C91E-5C14-4D7E-BEAD-EB7381B359A4}" dt="2023-07-12T20:25:08.196" v="356" actId="20577"/>
      <pc:docMkLst>
        <pc:docMk/>
      </pc:docMkLst>
      <pc:sldChg chg="modTransition">
        <pc:chgData name="Account Update" userId="d66a401e1e7a39bf" providerId="LiveId" clId="{75B1C91E-5C14-4D7E-BEAD-EB7381B359A4}" dt="2023-07-12T20:05:37.182" v="2"/>
        <pc:sldMkLst>
          <pc:docMk/>
          <pc:sldMk cId="3666759223" sldId="256"/>
        </pc:sldMkLst>
      </pc:sldChg>
      <pc:sldChg chg="modTransition">
        <pc:chgData name="Account Update" userId="d66a401e1e7a39bf" providerId="LiveId" clId="{75B1C91E-5C14-4D7E-BEAD-EB7381B359A4}" dt="2023-07-12T20:05:37.182" v="2"/>
        <pc:sldMkLst>
          <pc:docMk/>
          <pc:sldMk cId="2907600695" sldId="257"/>
        </pc:sldMkLst>
      </pc:sldChg>
      <pc:sldChg chg="modTransition">
        <pc:chgData name="Account Update" userId="d66a401e1e7a39bf" providerId="LiveId" clId="{75B1C91E-5C14-4D7E-BEAD-EB7381B359A4}" dt="2023-07-12T20:05:37.182" v="2"/>
        <pc:sldMkLst>
          <pc:docMk/>
          <pc:sldMk cId="1659185149" sldId="258"/>
        </pc:sldMkLst>
      </pc:sldChg>
      <pc:sldChg chg="modSp mod modTransition">
        <pc:chgData name="Account Update" userId="d66a401e1e7a39bf" providerId="LiveId" clId="{75B1C91E-5C14-4D7E-BEAD-EB7381B359A4}" dt="2023-07-12T20:23:08.145" v="338" actId="20577"/>
        <pc:sldMkLst>
          <pc:docMk/>
          <pc:sldMk cId="1694783804" sldId="259"/>
        </pc:sldMkLst>
        <pc:spChg chg="mod">
          <ac:chgData name="Account Update" userId="d66a401e1e7a39bf" providerId="LiveId" clId="{75B1C91E-5C14-4D7E-BEAD-EB7381B359A4}" dt="2023-07-12T20:23:08.145" v="338" actId="20577"/>
          <ac:spMkLst>
            <pc:docMk/>
            <pc:sldMk cId="1694783804" sldId="259"/>
            <ac:spMk id="3" creationId="{0C9227DF-90C7-78E4-BFF6-05EBB62F8E88}"/>
          </ac:spMkLst>
        </pc:spChg>
      </pc:sldChg>
      <pc:sldChg chg="del modTransition">
        <pc:chgData name="Account Update" userId="d66a401e1e7a39bf" providerId="LiveId" clId="{75B1C91E-5C14-4D7E-BEAD-EB7381B359A4}" dt="2023-07-12T20:07:33.535" v="3" actId="47"/>
        <pc:sldMkLst>
          <pc:docMk/>
          <pc:sldMk cId="3303355269" sldId="260"/>
        </pc:sldMkLst>
      </pc:sldChg>
      <pc:sldChg chg="modTransition">
        <pc:chgData name="Account Update" userId="d66a401e1e7a39bf" providerId="LiveId" clId="{75B1C91E-5C14-4D7E-BEAD-EB7381B359A4}" dt="2023-07-12T20:05:37.182" v="2"/>
        <pc:sldMkLst>
          <pc:docMk/>
          <pc:sldMk cId="2865685040" sldId="261"/>
        </pc:sldMkLst>
      </pc:sldChg>
      <pc:sldChg chg="modTransition">
        <pc:chgData name="Account Update" userId="d66a401e1e7a39bf" providerId="LiveId" clId="{75B1C91E-5C14-4D7E-BEAD-EB7381B359A4}" dt="2023-07-12T20:05:37.182" v="2"/>
        <pc:sldMkLst>
          <pc:docMk/>
          <pc:sldMk cId="809417681" sldId="262"/>
        </pc:sldMkLst>
      </pc:sldChg>
      <pc:sldChg chg="modSp mod modTransition">
        <pc:chgData name="Account Update" userId="d66a401e1e7a39bf" providerId="LiveId" clId="{75B1C91E-5C14-4D7E-BEAD-EB7381B359A4}" dt="2023-07-12T20:24:14.758" v="341" actId="20577"/>
        <pc:sldMkLst>
          <pc:docMk/>
          <pc:sldMk cId="2371585125" sldId="263"/>
        </pc:sldMkLst>
        <pc:spChg chg="mod">
          <ac:chgData name="Account Update" userId="d66a401e1e7a39bf" providerId="LiveId" clId="{75B1C91E-5C14-4D7E-BEAD-EB7381B359A4}" dt="2023-07-12T20:24:14.758" v="341" actId="20577"/>
          <ac:spMkLst>
            <pc:docMk/>
            <pc:sldMk cId="2371585125" sldId="263"/>
            <ac:spMk id="2" creationId="{B074616E-E58E-FAA7-F822-0E45EFE50CBD}"/>
          </ac:spMkLst>
        </pc:spChg>
      </pc:sldChg>
      <pc:sldChg chg="modSp mod modTransition">
        <pc:chgData name="Account Update" userId="d66a401e1e7a39bf" providerId="LiveId" clId="{75B1C91E-5C14-4D7E-BEAD-EB7381B359A4}" dt="2023-07-12T20:24:29.446" v="344" actId="20577"/>
        <pc:sldMkLst>
          <pc:docMk/>
          <pc:sldMk cId="1084326050" sldId="264"/>
        </pc:sldMkLst>
        <pc:spChg chg="mod">
          <ac:chgData name="Account Update" userId="d66a401e1e7a39bf" providerId="LiveId" clId="{75B1C91E-5C14-4D7E-BEAD-EB7381B359A4}" dt="2023-07-12T20:24:29.446" v="344" actId="20577"/>
          <ac:spMkLst>
            <pc:docMk/>
            <pc:sldMk cId="1084326050" sldId="264"/>
            <ac:spMk id="2" creationId="{B074616E-E58E-FAA7-F822-0E45EFE50CBD}"/>
          </ac:spMkLst>
        </pc:spChg>
        <pc:spChg chg="mod">
          <ac:chgData name="Account Update" userId="d66a401e1e7a39bf" providerId="LiveId" clId="{75B1C91E-5C14-4D7E-BEAD-EB7381B359A4}" dt="2023-07-12T20:09:38.314" v="22" actId="20577"/>
          <ac:spMkLst>
            <pc:docMk/>
            <pc:sldMk cId="1084326050" sldId="264"/>
            <ac:spMk id="3" creationId="{0C9227DF-90C7-78E4-BFF6-05EBB62F8E88}"/>
          </ac:spMkLst>
        </pc:spChg>
      </pc:sldChg>
      <pc:sldChg chg="modSp mod modTransition">
        <pc:chgData name="Account Update" userId="d66a401e1e7a39bf" providerId="LiveId" clId="{75B1C91E-5C14-4D7E-BEAD-EB7381B359A4}" dt="2023-07-12T20:24:42.862" v="347" actId="20577"/>
        <pc:sldMkLst>
          <pc:docMk/>
          <pc:sldMk cId="579591033" sldId="265"/>
        </pc:sldMkLst>
        <pc:spChg chg="mod">
          <ac:chgData name="Account Update" userId="d66a401e1e7a39bf" providerId="LiveId" clId="{75B1C91E-5C14-4D7E-BEAD-EB7381B359A4}" dt="2023-07-12T20:24:42.862" v="347" actId="20577"/>
          <ac:spMkLst>
            <pc:docMk/>
            <pc:sldMk cId="579591033" sldId="265"/>
            <ac:spMk id="2" creationId="{B074616E-E58E-FAA7-F822-0E45EFE50CBD}"/>
          </ac:spMkLst>
        </pc:spChg>
        <pc:spChg chg="mod">
          <ac:chgData name="Account Update" userId="d66a401e1e7a39bf" providerId="LiveId" clId="{75B1C91E-5C14-4D7E-BEAD-EB7381B359A4}" dt="2023-07-12T20:11:29.439" v="33" actId="20577"/>
          <ac:spMkLst>
            <pc:docMk/>
            <pc:sldMk cId="579591033" sldId="265"/>
            <ac:spMk id="3" creationId="{0C9227DF-90C7-78E4-BFF6-05EBB62F8E88}"/>
          </ac:spMkLst>
        </pc:spChg>
      </pc:sldChg>
      <pc:sldChg chg="modSp mod modTransition">
        <pc:chgData name="Account Update" userId="d66a401e1e7a39bf" providerId="LiveId" clId="{75B1C91E-5C14-4D7E-BEAD-EB7381B359A4}" dt="2023-07-12T20:24:51.547" v="350" actId="20577"/>
        <pc:sldMkLst>
          <pc:docMk/>
          <pc:sldMk cId="3187718928" sldId="266"/>
        </pc:sldMkLst>
        <pc:spChg chg="mod">
          <ac:chgData name="Account Update" userId="d66a401e1e7a39bf" providerId="LiveId" clId="{75B1C91E-5C14-4D7E-BEAD-EB7381B359A4}" dt="2023-07-12T20:24:51.547" v="350" actId="20577"/>
          <ac:spMkLst>
            <pc:docMk/>
            <pc:sldMk cId="3187718928" sldId="266"/>
            <ac:spMk id="2" creationId="{B074616E-E58E-FAA7-F822-0E45EFE50CBD}"/>
          </ac:spMkLst>
        </pc:spChg>
        <pc:spChg chg="mod">
          <ac:chgData name="Account Update" userId="d66a401e1e7a39bf" providerId="LiveId" clId="{75B1C91E-5C14-4D7E-BEAD-EB7381B359A4}" dt="2023-07-12T20:13:33.548" v="96" actId="20577"/>
          <ac:spMkLst>
            <pc:docMk/>
            <pc:sldMk cId="3187718928" sldId="266"/>
            <ac:spMk id="3" creationId="{0C9227DF-90C7-78E4-BFF6-05EBB62F8E88}"/>
          </ac:spMkLst>
        </pc:spChg>
      </pc:sldChg>
      <pc:sldChg chg="modSp mod modTransition">
        <pc:chgData name="Account Update" userId="d66a401e1e7a39bf" providerId="LiveId" clId="{75B1C91E-5C14-4D7E-BEAD-EB7381B359A4}" dt="2023-07-12T20:24:59.117" v="353" actId="20577"/>
        <pc:sldMkLst>
          <pc:docMk/>
          <pc:sldMk cId="4182289603" sldId="267"/>
        </pc:sldMkLst>
        <pc:spChg chg="mod">
          <ac:chgData name="Account Update" userId="d66a401e1e7a39bf" providerId="LiveId" clId="{75B1C91E-5C14-4D7E-BEAD-EB7381B359A4}" dt="2023-07-12T20:24:59.117" v="353" actId="20577"/>
          <ac:spMkLst>
            <pc:docMk/>
            <pc:sldMk cId="4182289603" sldId="267"/>
            <ac:spMk id="2" creationId="{B074616E-E58E-FAA7-F822-0E45EFE50CBD}"/>
          </ac:spMkLst>
        </pc:spChg>
      </pc:sldChg>
      <pc:sldChg chg="modSp mod modTransition">
        <pc:chgData name="Account Update" userId="d66a401e1e7a39bf" providerId="LiveId" clId="{75B1C91E-5C14-4D7E-BEAD-EB7381B359A4}" dt="2023-07-12T20:25:08.196" v="356" actId="20577"/>
        <pc:sldMkLst>
          <pc:docMk/>
          <pc:sldMk cId="2182867551" sldId="268"/>
        </pc:sldMkLst>
        <pc:spChg chg="mod">
          <ac:chgData name="Account Update" userId="d66a401e1e7a39bf" providerId="LiveId" clId="{75B1C91E-5C14-4D7E-BEAD-EB7381B359A4}" dt="2023-07-12T20:25:08.196" v="356" actId="20577"/>
          <ac:spMkLst>
            <pc:docMk/>
            <pc:sldMk cId="2182867551" sldId="268"/>
            <ac:spMk id="2" creationId="{B074616E-E58E-FAA7-F822-0E45EFE50CBD}"/>
          </ac:spMkLst>
        </pc:spChg>
        <pc:spChg chg="mod">
          <ac:chgData name="Account Update" userId="d66a401e1e7a39bf" providerId="LiveId" clId="{75B1C91E-5C14-4D7E-BEAD-EB7381B359A4}" dt="2023-07-12T20:15:52.044" v="133" actId="20577"/>
          <ac:spMkLst>
            <pc:docMk/>
            <pc:sldMk cId="2182867551" sldId="268"/>
            <ac:spMk id="3" creationId="{0C9227DF-90C7-78E4-BFF6-05EBB62F8E88}"/>
          </ac:spMkLst>
        </pc:spChg>
      </pc:sldChg>
      <pc:sldChg chg="modSp add mod">
        <pc:chgData name="Account Update" userId="d66a401e1e7a39bf" providerId="LiveId" clId="{75B1C91E-5C14-4D7E-BEAD-EB7381B359A4}" dt="2023-07-12T20:19:43.178" v="337" actId="255"/>
        <pc:sldMkLst>
          <pc:docMk/>
          <pc:sldMk cId="4115082351" sldId="269"/>
        </pc:sldMkLst>
        <pc:spChg chg="mod">
          <ac:chgData name="Account Update" userId="d66a401e1e7a39bf" providerId="LiveId" clId="{75B1C91E-5C14-4D7E-BEAD-EB7381B359A4}" dt="2023-07-12T20:17:25.160" v="150" actId="20577"/>
          <ac:spMkLst>
            <pc:docMk/>
            <pc:sldMk cId="4115082351" sldId="269"/>
            <ac:spMk id="2" creationId="{B074616E-E58E-FAA7-F822-0E45EFE50CBD}"/>
          </ac:spMkLst>
        </pc:spChg>
        <pc:spChg chg="mod">
          <ac:chgData name="Account Update" userId="d66a401e1e7a39bf" providerId="LiveId" clId="{75B1C91E-5C14-4D7E-BEAD-EB7381B359A4}" dt="2023-07-12T20:19:43.178" v="337" actId="255"/>
          <ac:spMkLst>
            <pc:docMk/>
            <pc:sldMk cId="4115082351" sldId="269"/>
            <ac:spMk id="3" creationId="{0C9227DF-90C7-78E4-BFF6-05EBB62F8E88}"/>
          </ac:spMkLst>
        </pc:spChg>
      </pc:sldChg>
      <pc:sldMasterChg chg="modTransition modSldLayout">
        <pc:chgData name="Account Update" userId="d66a401e1e7a39bf" providerId="LiveId" clId="{75B1C91E-5C14-4D7E-BEAD-EB7381B359A4}" dt="2023-07-12T20:05:37.182" v="2"/>
        <pc:sldMasterMkLst>
          <pc:docMk/>
          <pc:sldMasterMk cId="2502568759" sldId="2147483648"/>
        </pc:sldMasterMkLst>
        <pc:sldLayoutChg chg="modTransition">
          <pc:chgData name="Account Update" userId="d66a401e1e7a39bf" providerId="LiveId" clId="{75B1C91E-5C14-4D7E-BEAD-EB7381B359A4}" dt="2023-07-12T20:05:37.182" v="2"/>
          <pc:sldLayoutMkLst>
            <pc:docMk/>
            <pc:sldMasterMk cId="2502568759" sldId="2147483648"/>
            <pc:sldLayoutMk cId="3159631871" sldId="2147483649"/>
          </pc:sldLayoutMkLst>
        </pc:sldLayoutChg>
        <pc:sldLayoutChg chg="modTransition">
          <pc:chgData name="Account Update" userId="d66a401e1e7a39bf" providerId="LiveId" clId="{75B1C91E-5C14-4D7E-BEAD-EB7381B359A4}" dt="2023-07-12T20:05:37.182" v="2"/>
          <pc:sldLayoutMkLst>
            <pc:docMk/>
            <pc:sldMasterMk cId="2502568759" sldId="2147483648"/>
            <pc:sldLayoutMk cId="2311833658" sldId="2147483650"/>
          </pc:sldLayoutMkLst>
        </pc:sldLayoutChg>
        <pc:sldLayoutChg chg="modTransition">
          <pc:chgData name="Account Update" userId="d66a401e1e7a39bf" providerId="LiveId" clId="{75B1C91E-5C14-4D7E-BEAD-EB7381B359A4}" dt="2023-07-12T20:05:37.182" v="2"/>
          <pc:sldLayoutMkLst>
            <pc:docMk/>
            <pc:sldMasterMk cId="2502568759" sldId="2147483648"/>
            <pc:sldLayoutMk cId="1508490616" sldId="2147483651"/>
          </pc:sldLayoutMkLst>
        </pc:sldLayoutChg>
        <pc:sldLayoutChg chg="modTransition">
          <pc:chgData name="Account Update" userId="d66a401e1e7a39bf" providerId="LiveId" clId="{75B1C91E-5C14-4D7E-BEAD-EB7381B359A4}" dt="2023-07-12T20:05:37.182" v="2"/>
          <pc:sldLayoutMkLst>
            <pc:docMk/>
            <pc:sldMasterMk cId="2502568759" sldId="2147483648"/>
            <pc:sldLayoutMk cId="1249517913" sldId="2147483652"/>
          </pc:sldLayoutMkLst>
        </pc:sldLayoutChg>
        <pc:sldLayoutChg chg="modTransition">
          <pc:chgData name="Account Update" userId="d66a401e1e7a39bf" providerId="LiveId" clId="{75B1C91E-5C14-4D7E-BEAD-EB7381B359A4}" dt="2023-07-12T20:05:37.182" v="2"/>
          <pc:sldLayoutMkLst>
            <pc:docMk/>
            <pc:sldMasterMk cId="2502568759" sldId="2147483648"/>
            <pc:sldLayoutMk cId="3927446539" sldId="2147483653"/>
          </pc:sldLayoutMkLst>
        </pc:sldLayoutChg>
        <pc:sldLayoutChg chg="modTransition">
          <pc:chgData name="Account Update" userId="d66a401e1e7a39bf" providerId="LiveId" clId="{75B1C91E-5C14-4D7E-BEAD-EB7381B359A4}" dt="2023-07-12T20:05:37.182" v="2"/>
          <pc:sldLayoutMkLst>
            <pc:docMk/>
            <pc:sldMasterMk cId="2502568759" sldId="2147483648"/>
            <pc:sldLayoutMk cId="885438635" sldId="2147483654"/>
          </pc:sldLayoutMkLst>
        </pc:sldLayoutChg>
        <pc:sldLayoutChg chg="modTransition">
          <pc:chgData name="Account Update" userId="d66a401e1e7a39bf" providerId="LiveId" clId="{75B1C91E-5C14-4D7E-BEAD-EB7381B359A4}" dt="2023-07-12T20:05:37.182" v="2"/>
          <pc:sldLayoutMkLst>
            <pc:docMk/>
            <pc:sldMasterMk cId="2502568759" sldId="2147483648"/>
            <pc:sldLayoutMk cId="1580302975" sldId="2147483655"/>
          </pc:sldLayoutMkLst>
        </pc:sldLayoutChg>
        <pc:sldLayoutChg chg="modTransition">
          <pc:chgData name="Account Update" userId="d66a401e1e7a39bf" providerId="LiveId" clId="{75B1C91E-5C14-4D7E-BEAD-EB7381B359A4}" dt="2023-07-12T20:05:37.182" v="2"/>
          <pc:sldLayoutMkLst>
            <pc:docMk/>
            <pc:sldMasterMk cId="2502568759" sldId="2147483648"/>
            <pc:sldLayoutMk cId="2745227454" sldId="2147483656"/>
          </pc:sldLayoutMkLst>
        </pc:sldLayoutChg>
        <pc:sldLayoutChg chg="modTransition">
          <pc:chgData name="Account Update" userId="d66a401e1e7a39bf" providerId="LiveId" clId="{75B1C91E-5C14-4D7E-BEAD-EB7381B359A4}" dt="2023-07-12T20:05:37.182" v="2"/>
          <pc:sldLayoutMkLst>
            <pc:docMk/>
            <pc:sldMasterMk cId="2502568759" sldId="2147483648"/>
            <pc:sldLayoutMk cId="3923717993" sldId="2147483657"/>
          </pc:sldLayoutMkLst>
        </pc:sldLayoutChg>
        <pc:sldLayoutChg chg="modTransition">
          <pc:chgData name="Account Update" userId="d66a401e1e7a39bf" providerId="LiveId" clId="{75B1C91E-5C14-4D7E-BEAD-EB7381B359A4}" dt="2023-07-12T20:05:37.182" v="2"/>
          <pc:sldLayoutMkLst>
            <pc:docMk/>
            <pc:sldMasterMk cId="2502568759" sldId="2147483648"/>
            <pc:sldLayoutMk cId="2615977941" sldId="2147483658"/>
          </pc:sldLayoutMkLst>
        </pc:sldLayoutChg>
        <pc:sldLayoutChg chg="modTransition">
          <pc:chgData name="Account Update" userId="d66a401e1e7a39bf" providerId="LiveId" clId="{75B1C91E-5C14-4D7E-BEAD-EB7381B359A4}" dt="2023-07-12T20:05:37.182" v="2"/>
          <pc:sldLayoutMkLst>
            <pc:docMk/>
            <pc:sldMasterMk cId="2502568759" sldId="2147483648"/>
            <pc:sldLayoutMk cId="2720414974"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D0001-8C47-7B7D-F21E-8B8D57D1672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630D43-889E-B233-2208-3275483DC8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ECD5CF-61E6-1750-8A0F-1BB40091B78A}"/>
              </a:ext>
            </a:extLst>
          </p:cNvPr>
          <p:cNvSpPr>
            <a:spLocks noGrp="1"/>
          </p:cNvSpPr>
          <p:nvPr>
            <p:ph type="dt" sz="half" idx="10"/>
          </p:nvPr>
        </p:nvSpPr>
        <p:spPr/>
        <p:txBody>
          <a:bodyPr/>
          <a:lstStyle/>
          <a:p>
            <a:fld id="{B2C09884-75D3-49E7-A091-0745341378EF}" type="datetimeFigureOut">
              <a:rPr lang="en-US" smtClean="0"/>
              <a:t>7/12/2023</a:t>
            </a:fld>
            <a:endParaRPr lang="en-US"/>
          </a:p>
        </p:txBody>
      </p:sp>
      <p:sp>
        <p:nvSpPr>
          <p:cNvPr id="5" name="Footer Placeholder 4">
            <a:extLst>
              <a:ext uri="{FF2B5EF4-FFF2-40B4-BE49-F238E27FC236}">
                <a16:creationId xmlns:a16="http://schemas.microsoft.com/office/drawing/2014/main" id="{D9764EBA-ABD0-91EE-A5B3-86EDA1A73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5E4F59-0BCC-CEFE-FFD5-3CF8C00CD0EC}"/>
              </a:ext>
            </a:extLst>
          </p:cNvPr>
          <p:cNvSpPr>
            <a:spLocks noGrp="1"/>
          </p:cNvSpPr>
          <p:nvPr>
            <p:ph type="sldNum" sz="quarter" idx="12"/>
          </p:nvPr>
        </p:nvSpPr>
        <p:spPr/>
        <p:txBody>
          <a:bodyPr/>
          <a:lstStyle/>
          <a:p>
            <a:fld id="{56404621-FA24-48AF-88DD-6D5594EAB694}" type="slidenum">
              <a:rPr lang="en-US" smtClean="0"/>
              <a:t>‹#›</a:t>
            </a:fld>
            <a:endParaRPr lang="en-US"/>
          </a:p>
        </p:txBody>
      </p:sp>
    </p:spTree>
    <p:extLst>
      <p:ext uri="{BB962C8B-B14F-4D97-AF65-F5344CB8AC3E}">
        <p14:creationId xmlns:p14="http://schemas.microsoft.com/office/powerpoint/2010/main" val="315963187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19D72-B70C-DE41-5DD6-BBFE8AB38E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0658CA-874B-E357-662B-D2861FFA4B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73AED7-EF41-EF3E-F2CD-E6876261E8D2}"/>
              </a:ext>
            </a:extLst>
          </p:cNvPr>
          <p:cNvSpPr>
            <a:spLocks noGrp="1"/>
          </p:cNvSpPr>
          <p:nvPr>
            <p:ph type="dt" sz="half" idx="10"/>
          </p:nvPr>
        </p:nvSpPr>
        <p:spPr/>
        <p:txBody>
          <a:bodyPr/>
          <a:lstStyle/>
          <a:p>
            <a:fld id="{B2C09884-75D3-49E7-A091-0745341378EF}" type="datetimeFigureOut">
              <a:rPr lang="en-US" smtClean="0"/>
              <a:t>7/12/2023</a:t>
            </a:fld>
            <a:endParaRPr lang="en-US"/>
          </a:p>
        </p:txBody>
      </p:sp>
      <p:sp>
        <p:nvSpPr>
          <p:cNvPr id="5" name="Footer Placeholder 4">
            <a:extLst>
              <a:ext uri="{FF2B5EF4-FFF2-40B4-BE49-F238E27FC236}">
                <a16:creationId xmlns:a16="http://schemas.microsoft.com/office/drawing/2014/main" id="{4DCB3A3A-3D25-E331-CFA5-F1ADC5E326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34D5D2-BBFF-0B8B-7221-454E921AAEE2}"/>
              </a:ext>
            </a:extLst>
          </p:cNvPr>
          <p:cNvSpPr>
            <a:spLocks noGrp="1"/>
          </p:cNvSpPr>
          <p:nvPr>
            <p:ph type="sldNum" sz="quarter" idx="12"/>
          </p:nvPr>
        </p:nvSpPr>
        <p:spPr/>
        <p:txBody>
          <a:bodyPr/>
          <a:lstStyle/>
          <a:p>
            <a:fld id="{56404621-FA24-48AF-88DD-6D5594EAB694}" type="slidenum">
              <a:rPr lang="en-US" smtClean="0"/>
              <a:t>‹#›</a:t>
            </a:fld>
            <a:endParaRPr lang="en-US"/>
          </a:p>
        </p:txBody>
      </p:sp>
    </p:spTree>
    <p:extLst>
      <p:ext uri="{BB962C8B-B14F-4D97-AF65-F5344CB8AC3E}">
        <p14:creationId xmlns:p14="http://schemas.microsoft.com/office/powerpoint/2010/main" val="261597794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6F5B2B-0A84-A427-FEC6-8525BBCEE3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83CC07-8CBF-1F1F-4997-FE8C297651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00EDBF-E37E-0AA3-8212-5D25EE5B4D2C}"/>
              </a:ext>
            </a:extLst>
          </p:cNvPr>
          <p:cNvSpPr>
            <a:spLocks noGrp="1"/>
          </p:cNvSpPr>
          <p:nvPr>
            <p:ph type="dt" sz="half" idx="10"/>
          </p:nvPr>
        </p:nvSpPr>
        <p:spPr/>
        <p:txBody>
          <a:bodyPr/>
          <a:lstStyle/>
          <a:p>
            <a:fld id="{B2C09884-75D3-49E7-A091-0745341378EF}" type="datetimeFigureOut">
              <a:rPr lang="en-US" smtClean="0"/>
              <a:t>7/12/2023</a:t>
            </a:fld>
            <a:endParaRPr lang="en-US"/>
          </a:p>
        </p:txBody>
      </p:sp>
      <p:sp>
        <p:nvSpPr>
          <p:cNvPr id="5" name="Footer Placeholder 4">
            <a:extLst>
              <a:ext uri="{FF2B5EF4-FFF2-40B4-BE49-F238E27FC236}">
                <a16:creationId xmlns:a16="http://schemas.microsoft.com/office/drawing/2014/main" id="{3ECB5996-BD67-FCB1-F17F-DCA6ADD34D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532F0A-224F-B520-28C4-ED296A2B2F95}"/>
              </a:ext>
            </a:extLst>
          </p:cNvPr>
          <p:cNvSpPr>
            <a:spLocks noGrp="1"/>
          </p:cNvSpPr>
          <p:nvPr>
            <p:ph type="sldNum" sz="quarter" idx="12"/>
          </p:nvPr>
        </p:nvSpPr>
        <p:spPr/>
        <p:txBody>
          <a:bodyPr/>
          <a:lstStyle/>
          <a:p>
            <a:fld id="{56404621-FA24-48AF-88DD-6D5594EAB694}" type="slidenum">
              <a:rPr lang="en-US" smtClean="0"/>
              <a:t>‹#›</a:t>
            </a:fld>
            <a:endParaRPr lang="en-US"/>
          </a:p>
        </p:txBody>
      </p:sp>
    </p:spTree>
    <p:extLst>
      <p:ext uri="{BB962C8B-B14F-4D97-AF65-F5344CB8AC3E}">
        <p14:creationId xmlns:p14="http://schemas.microsoft.com/office/powerpoint/2010/main" val="272041497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96E32-1946-CAC0-0E4D-907FDB6951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3EFA84-BBDF-0852-10AE-3A7E43A907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4DD049-E832-6F14-86B4-6BFB9FDF2AB2}"/>
              </a:ext>
            </a:extLst>
          </p:cNvPr>
          <p:cNvSpPr>
            <a:spLocks noGrp="1"/>
          </p:cNvSpPr>
          <p:nvPr>
            <p:ph type="dt" sz="half" idx="10"/>
          </p:nvPr>
        </p:nvSpPr>
        <p:spPr/>
        <p:txBody>
          <a:bodyPr/>
          <a:lstStyle/>
          <a:p>
            <a:fld id="{B2C09884-75D3-49E7-A091-0745341378EF}" type="datetimeFigureOut">
              <a:rPr lang="en-US" smtClean="0"/>
              <a:t>7/12/2023</a:t>
            </a:fld>
            <a:endParaRPr lang="en-US"/>
          </a:p>
        </p:txBody>
      </p:sp>
      <p:sp>
        <p:nvSpPr>
          <p:cNvPr id="5" name="Footer Placeholder 4">
            <a:extLst>
              <a:ext uri="{FF2B5EF4-FFF2-40B4-BE49-F238E27FC236}">
                <a16:creationId xmlns:a16="http://schemas.microsoft.com/office/drawing/2014/main" id="{EAF96493-7534-5957-3576-9117F51D5F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747D84-2455-52C1-F242-B8AA9BB1746F}"/>
              </a:ext>
            </a:extLst>
          </p:cNvPr>
          <p:cNvSpPr>
            <a:spLocks noGrp="1"/>
          </p:cNvSpPr>
          <p:nvPr>
            <p:ph type="sldNum" sz="quarter" idx="12"/>
          </p:nvPr>
        </p:nvSpPr>
        <p:spPr/>
        <p:txBody>
          <a:bodyPr/>
          <a:lstStyle/>
          <a:p>
            <a:fld id="{56404621-FA24-48AF-88DD-6D5594EAB694}" type="slidenum">
              <a:rPr lang="en-US" smtClean="0"/>
              <a:t>‹#›</a:t>
            </a:fld>
            <a:endParaRPr lang="en-US"/>
          </a:p>
        </p:txBody>
      </p:sp>
    </p:spTree>
    <p:extLst>
      <p:ext uri="{BB962C8B-B14F-4D97-AF65-F5344CB8AC3E}">
        <p14:creationId xmlns:p14="http://schemas.microsoft.com/office/powerpoint/2010/main" val="231183365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4585D-56B7-9C10-F16D-57261D116D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35E1608-69A0-97F3-D6FF-3386795AFB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BBB361A-36F8-B170-27AF-05BF2AA75855}"/>
              </a:ext>
            </a:extLst>
          </p:cNvPr>
          <p:cNvSpPr>
            <a:spLocks noGrp="1"/>
          </p:cNvSpPr>
          <p:nvPr>
            <p:ph type="dt" sz="half" idx="10"/>
          </p:nvPr>
        </p:nvSpPr>
        <p:spPr/>
        <p:txBody>
          <a:bodyPr/>
          <a:lstStyle/>
          <a:p>
            <a:fld id="{B2C09884-75D3-49E7-A091-0745341378EF}" type="datetimeFigureOut">
              <a:rPr lang="en-US" smtClean="0"/>
              <a:t>7/12/2023</a:t>
            </a:fld>
            <a:endParaRPr lang="en-US"/>
          </a:p>
        </p:txBody>
      </p:sp>
      <p:sp>
        <p:nvSpPr>
          <p:cNvPr id="5" name="Footer Placeholder 4">
            <a:extLst>
              <a:ext uri="{FF2B5EF4-FFF2-40B4-BE49-F238E27FC236}">
                <a16:creationId xmlns:a16="http://schemas.microsoft.com/office/drawing/2014/main" id="{73F8F979-7D10-9760-1642-276A5F225E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EDEB86-BF9B-DAF3-4CFC-3D8FCB7969FF}"/>
              </a:ext>
            </a:extLst>
          </p:cNvPr>
          <p:cNvSpPr>
            <a:spLocks noGrp="1"/>
          </p:cNvSpPr>
          <p:nvPr>
            <p:ph type="sldNum" sz="quarter" idx="12"/>
          </p:nvPr>
        </p:nvSpPr>
        <p:spPr/>
        <p:txBody>
          <a:bodyPr/>
          <a:lstStyle/>
          <a:p>
            <a:fld id="{56404621-FA24-48AF-88DD-6D5594EAB694}" type="slidenum">
              <a:rPr lang="en-US" smtClean="0"/>
              <a:t>‹#›</a:t>
            </a:fld>
            <a:endParaRPr lang="en-US"/>
          </a:p>
        </p:txBody>
      </p:sp>
    </p:spTree>
    <p:extLst>
      <p:ext uri="{BB962C8B-B14F-4D97-AF65-F5344CB8AC3E}">
        <p14:creationId xmlns:p14="http://schemas.microsoft.com/office/powerpoint/2010/main" val="150849061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B86D1-9720-535E-9319-747D8A7C2F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05BDC5-8B9F-C8B7-6DD4-0E1C692052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ED9CDE-27AE-3AA4-7688-40483578FC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F804AF-AD4D-ADDB-ACAF-2D61960082AD}"/>
              </a:ext>
            </a:extLst>
          </p:cNvPr>
          <p:cNvSpPr>
            <a:spLocks noGrp="1"/>
          </p:cNvSpPr>
          <p:nvPr>
            <p:ph type="dt" sz="half" idx="10"/>
          </p:nvPr>
        </p:nvSpPr>
        <p:spPr/>
        <p:txBody>
          <a:bodyPr/>
          <a:lstStyle/>
          <a:p>
            <a:fld id="{B2C09884-75D3-49E7-A091-0745341378EF}" type="datetimeFigureOut">
              <a:rPr lang="en-US" smtClean="0"/>
              <a:t>7/12/2023</a:t>
            </a:fld>
            <a:endParaRPr lang="en-US"/>
          </a:p>
        </p:txBody>
      </p:sp>
      <p:sp>
        <p:nvSpPr>
          <p:cNvPr id="6" name="Footer Placeholder 5">
            <a:extLst>
              <a:ext uri="{FF2B5EF4-FFF2-40B4-BE49-F238E27FC236}">
                <a16:creationId xmlns:a16="http://schemas.microsoft.com/office/drawing/2014/main" id="{27E205E8-E358-50D6-0FF7-17566FDC20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D23C37-ED25-0EF4-FEFD-2762FC56AD69}"/>
              </a:ext>
            </a:extLst>
          </p:cNvPr>
          <p:cNvSpPr>
            <a:spLocks noGrp="1"/>
          </p:cNvSpPr>
          <p:nvPr>
            <p:ph type="sldNum" sz="quarter" idx="12"/>
          </p:nvPr>
        </p:nvSpPr>
        <p:spPr/>
        <p:txBody>
          <a:bodyPr/>
          <a:lstStyle/>
          <a:p>
            <a:fld id="{56404621-FA24-48AF-88DD-6D5594EAB694}" type="slidenum">
              <a:rPr lang="en-US" smtClean="0"/>
              <a:t>‹#›</a:t>
            </a:fld>
            <a:endParaRPr lang="en-US"/>
          </a:p>
        </p:txBody>
      </p:sp>
    </p:spTree>
    <p:extLst>
      <p:ext uri="{BB962C8B-B14F-4D97-AF65-F5344CB8AC3E}">
        <p14:creationId xmlns:p14="http://schemas.microsoft.com/office/powerpoint/2010/main" val="124951791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89F2A-1296-AA5F-6568-762AB65796C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F88653-6866-C30D-1519-8CAD6D495A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622B5D-ED73-29A3-4F46-468FF432FF8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59AD4F-5B2A-DB2D-9494-2CA262AC09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3F94B0-1DAC-B4A6-1273-0019CE4F99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8130BB-1D13-E77D-ACB3-8010FB82A682}"/>
              </a:ext>
            </a:extLst>
          </p:cNvPr>
          <p:cNvSpPr>
            <a:spLocks noGrp="1"/>
          </p:cNvSpPr>
          <p:nvPr>
            <p:ph type="dt" sz="half" idx="10"/>
          </p:nvPr>
        </p:nvSpPr>
        <p:spPr/>
        <p:txBody>
          <a:bodyPr/>
          <a:lstStyle/>
          <a:p>
            <a:fld id="{B2C09884-75D3-49E7-A091-0745341378EF}" type="datetimeFigureOut">
              <a:rPr lang="en-US" smtClean="0"/>
              <a:t>7/12/2023</a:t>
            </a:fld>
            <a:endParaRPr lang="en-US"/>
          </a:p>
        </p:txBody>
      </p:sp>
      <p:sp>
        <p:nvSpPr>
          <p:cNvPr id="8" name="Footer Placeholder 7">
            <a:extLst>
              <a:ext uri="{FF2B5EF4-FFF2-40B4-BE49-F238E27FC236}">
                <a16:creationId xmlns:a16="http://schemas.microsoft.com/office/drawing/2014/main" id="{16C34D6D-2594-EE10-FD87-53DFD1367EA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A30993D-F466-3D26-081E-239B261BEB3C}"/>
              </a:ext>
            </a:extLst>
          </p:cNvPr>
          <p:cNvSpPr>
            <a:spLocks noGrp="1"/>
          </p:cNvSpPr>
          <p:nvPr>
            <p:ph type="sldNum" sz="quarter" idx="12"/>
          </p:nvPr>
        </p:nvSpPr>
        <p:spPr/>
        <p:txBody>
          <a:bodyPr/>
          <a:lstStyle/>
          <a:p>
            <a:fld id="{56404621-FA24-48AF-88DD-6D5594EAB694}" type="slidenum">
              <a:rPr lang="en-US" smtClean="0"/>
              <a:t>‹#›</a:t>
            </a:fld>
            <a:endParaRPr lang="en-US"/>
          </a:p>
        </p:txBody>
      </p:sp>
    </p:spTree>
    <p:extLst>
      <p:ext uri="{BB962C8B-B14F-4D97-AF65-F5344CB8AC3E}">
        <p14:creationId xmlns:p14="http://schemas.microsoft.com/office/powerpoint/2010/main" val="392744653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F6350-5574-D2F1-B8B8-47E95C421D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BFE58C-2C96-8788-063B-C1EAA16C9CB5}"/>
              </a:ext>
            </a:extLst>
          </p:cNvPr>
          <p:cNvSpPr>
            <a:spLocks noGrp="1"/>
          </p:cNvSpPr>
          <p:nvPr>
            <p:ph type="dt" sz="half" idx="10"/>
          </p:nvPr>
        </p:nvSpPr>
        <p:spPr/>
        <p:txBody>
          <a:bodyPr/>
          <a:lstStyle/>
          <a:p>
            <a:fld id="{B2C09884-75D3-49E7-A091-0745341378EF}" type="datetimeFigureOut">
              <a:rPr lang="en-US" smtClean="0"/>
              <a:t>7/12/2023</a:t>
            </a:fld>
            <a:endParaRPr lang="en-US"/>
          </a:p>
        </p:txBody>
      </p:sp>
      <p:sp>
        <p:nvSpPr>
          <p:cNvPr id="4" name="Footer Placeholder 3">
            <a:extLst>
              <a:ext uri="{FF2B5EF4-FFF2-40B4-BE49-F238E27FC236}">
                <a16:creationId xmlns:a16="http://schemas.microsoft.com/office/drawing/2014/main" id="{FF758CCC-79CC-8B03-37B9-124A72E611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00539B-9B2C-C953-51BD-B65674446AB5}"/>
              </a:ext>
            </a:extLst>
          </p:cNvPr>
          <p:cNvSpPr>
            <a:spLocks noGrp="1"/>
          </p:cNvSpPr>
          <p:nvPr>
            <p:ph type="sldNum" sz="quarter" idx="12"/>
          </p:nvPr>
        </p:nvSpPr>
        <p:spPr/>
        <p:txBody>
          <a:bodyPr/>
          <a:lstStyle/>
          <a:p>
            <a:fld id="{56404621-FA24-48AF-88DD-6D5594EAB694}" type="slidenum">
              <a:rPr lang="en-US" smtClean="0"/>
              <a:t>‹#›</a:t>
            </a:fld>
            <a:endParaRPr lang="en-US"/>
          </a:p>
        </p:txBody>
      </p:sp>
    </p:spTree>
    <p:extLst>
      <p:ext uri="{BB962C8B-B14F-4D97-AF65-F5344CB8AC3E}">
        <p14:creationId xmlns:p14="http://schemas.microsoft.com/office/powerpoint/2010/main" val="88543863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3C1F99-339B-6E1A-2584-0AD68FB4EC21}"/>
              </a:ext>
            </a:extLst>
          </p:cNvPr>
          <p:cNvSpPr>
            <a:spLocks noGrp="1"/>
          </p:cNvSpPr>
          <p:nvPr>
            <p:ph type="dt" sz="half" idx="10"/>
          </p:nvPr>
        </p:nvSpPr>
        <p:spPr/>
        <p:txBody>
          <a:bodyPr/>
          <a:lstStyle/>
          <a:p>
            <a:fld id="{B2C09884-75D3-49E7-A091-0745341378EF}" type="datetimeFigureOut">
              <a:rPr lang="en-US" smtClean="0"/>
              <a:t>7/12/2023</a:t>
            </a:fld>
            <a:endParaRPr lang="en-US"/>
          </a:p>
        </p:txBody>
      </p:sp>
      <p:sp>
        <p:nvSpPr>
          <p:cNvPr id="3" name="Footer Placeholder 2">
            <a:extLst>
              <a:ext uri="{FF2B5EF4-FFF2-40B4-BE49-F238E27FC236}">
                <a16:creationId xmlns:a16="http://schemas.microsoft.com/office/drawing/2014/main" id="{69852565-F0AE-FFF8-079E-945D3604EE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C633CA-9FA1-D921-D456-4913B70D37F0}"/>
              </a:ext>
            </a:extLst>
          </p:cNvPr>
          <p:cNvSpPr>
            <a:spLocks noGrp="1"/>
          </p:cNvSpPr>
          <p:nvPr>
            <p:ph type="sldNum" sz="quarter" idx="12"/>
          </p:nvPr>
        </p:nvSpPr>
        <p:spPr/>
        <p:txBody>
          <a:bodyPr/>
          <a:lstStyle/>
          <a:p>
            <a:fld id="{56404621-FA24-48AF-88DD-6D5594EAB694}" type="slidenum">
              <a:rPr lang="en-US" smtClean="0"/>
              <a:t>‹#›</a:t>
            </a:fld>
            <a:endParaRPr lang="en-US"/>
          </a:p>
        </p:txBody>
      </p:sp>
    </p:spTree>
    <p:extLst>
      <p:ext uri="{BB962C8B-B14F-4D97-AF65-F5344CB8AC3E}">
        <p14:creationId xmlns:p14="http://schemas.microsoft.com/office/powerpoint/2010/main" val="158030297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EDA91-277B-A01F-4265-73B6088ACD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885094-3C4C-E499-D53C-8EC7A165FD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60FE56-40DD-5199-A1D0-38FA464A63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9C01DC-8729-5C24-EA41-1ED02E764BF5}"/>
              </a:ext>
            </a:extLst>
          </p:cNvPr>
          <p:cNvSpPr>
            <a:spLocks noGrp="1"/>
          </p:cNvSpPr>
          <p:nvPr>
            <p:ph type="dt" sz="half" idx="10"/>
          </p:nvPr>
        </p:nvSpPr>
        <p:spPr/>
        <p:txBody>
          <a:bodyPr/>
          <a:lstStyle/>
          <a:p>
            <a:fld id="{B2C09884-75D3-49E7-A091-0745341378EF}" type="datetimeFigureOut">
              <a:rPr lang="en-US" smtClean="0"/>
              <a:t>7/12/2023</a:t>
            </a:fld>
            <a:endParaRPr lang="en-US"/>
          </a:p>
        </p:txBody>
      </p:sp>
      <p:sp>
        <p:nvSpPr>
          <p:cNvPr id="6" name="Footer Placeholder 5">
            <a:extLst>
              <a:ext uri="{FF2B5EF4-FFF2-40B4-BE49-F238E27FC236}">
                <a16:creationId xmlns:a16="http://schemas.microsoft.com/office/drawing/2014/main" id="{B0F3EE58-9258-26CF-C27D-B8BB1D2EEC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E14481-C3FD-125F-4CBC-1521E58A5C84}"/>
              </a:ext>
            </a:extLst>
          </p:cNvPr>
          <p:cNvSpPr>
            <a:spLocks noGrp="1"/>
          </p:cNvSpPr>
          <p:nvPr>
            <p:ph type="sldNum" sz="quarter" idx="12"/>
          </p:nvPr>
        </p:nvSpPr>
        <p:spPr/>
        <p:txBody>
          <a:bodyPr/>
          <a:lstStyle/>
          <a:p>
            <a:fld id="{56404621-FA24-48AF-88DD-6D5594EAB694}" type="slidenum">
              <a:rPr lang="en-US" smtClean="0"/>
              <a:t>‹#›</a:t>
            </a:fld>
            <a:endParaRPr lang="en-US"/>
          </a:p>
        </p:txBody>
      </p:sp>
    </p:spTree>
    <p:extLst>
      <p:ext uri="{BB962C8B-B14F-4D97-AF65-F5344CB8AC3E}">
        <p14:creationId xmlns:p14="http://schemas.microsoft.com/office/powerpoint/2010/main" val="274522745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B721E-B8C7-8ABF-A263-F70E2AAA71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54C7D7-07B2-EAE1-BEB5-C3CF2C3D35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24972A-B451-B1D7-651E-431E0E5AC0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FF3DED-FD62-AF82-C041-F3AF77D9C7A9}"/>
              </a:ext>
            </a:extLst>
          </p:cNvPr>
          <p:cNvSpPr>
            <a:spLocks noGrp="1"/>
          </p:cNvSpPr>
          <p:nvPr>
            <p:ph type="dt" sz="half" idx="10"/>
          </p:nvPr>
        </p:nvSpPr>
        <p:spPr/>
        <p:txBody>
          <a:bodyPr/>
          <a:lstStyle/>
          <a:p>
            <a:fld id="{B2C09884-75D3-49E7-A091-0745341378EF}" type="datetimeFigureOut">
              <a:rPr lang="en-US" smtClean="0"/>
              <a:t>7/12/2023</a:t>
            </a:fld>
            <a:endParaRPr lang="en-US"/>
          </a:p>
        </p:txBody>
      </p:sp>
      <p:sp>
        <p:nvSpPr>
          <p:cNvPr id="6" name="Footer Placeholder 5">
            <a:extLst>
              <a:ext uri="{FF2B5EF4-FFF2-40B4-BE49-F238E27FC236}">
                <a16:creationId xmlns:a16="http://schemas.microsoft.com/office/drawing/2014/main" id="{FDBED1B7-30A9-1200-D37B-D357A02B62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15396B-CBB7-9F03-827D-B4863C771619}"/>
              </a:ext>
            </a:extLst>
          </p:cNvPr>
          <p:cNvSpPr>
            <a:spLocks noGrp="1"/>
          </p:cNvSpPr>
          <p:nvPr>
            <p:ph type="sldNum" sz="quarter" idx="12"/>
          </p:nvPr>
        </p:nvSpPr>
        <p:spPr/>
        <p:txBody>
          <a:bodyPr/>
          <a:lstStyle/>
          <a:p>
            <a:fld id="{56404621-FA24-48AF-88DD-6D5594EAB694}" type="slidenum">
              <a:rPr lang="en-US" smtClean="0"/>
              <a:t>‹#›</a:t>
            </a:fld>
            <a:endParaRPr lang="en-US"/>
          </a:p>
        </p:txBody>
      </p:sp>
    </p:spTree>
    <p:extLst>
      <p:ext uri="{BB962C8B-B14F-4D97-AF65-F5344CB8AC3E}">
        <p14:creationId xmlns:p14="http://schemas.microsoft.com/office/powerpoint/2010/main" val="392371799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A43B98-808B-DFE6-B795-C38777C969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B8E5A8-368C-67CA-FB1B-55846B5A84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65D1B8-4E2A-2949-DE87-93370A2AE7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09884-75D3-49E7-A091-0745341378EF}" type="datetimeFigureOut">
              <a:rPr lang="en-US" smtClean="0"/>
              <a:t>7/12/2023</a:t>
            </a:fld>
            <a:endParaRPr lang="en-US"/>
          </a:p>
        </p:txBody>
      </p:sp>
      <p:sp>
        <p:nvSpPr>
          <p:cNvPr id="5" name="Footer Placeholder 4">
            <a:extLst>
              <a:ext uri="{FF2B5EF4-FFF2-40B4-BE49-F238E27FC236}">
                <a16:creationId xmlns:a16="http://schemas.microsoft.com/office/drawing/2014/main" id="{9D096C2F-AE15-FA90-2C4C-807D858F2F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413AC52-E7E9-5F34-F3FD-0AA0797667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404621-FA24-48AF-88DD-6D5594EAB694}" type="slidenum">
              <a:rPr lang="en-US" smtClean="0"/>
              <a:t>‹#›</a:t>
            </a:fld>
            <a:endParaRPr lang="en-US"/>
          </a:p>
        </p:txBody>
      </p:sp>
    </p:spTree>
    <p:extLst>
      <p:ext uri="{BB962C8B-B14F-4D97-AF65-F5344CB8AC3E}">
        <p14:creationId xmlns:p14="http://schemas.microsoft.com/office/powerpoint/2010/main" val="2502568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clouds">
            <a:extLst>
              <a:ext uri="{FF2B5EF4-FFF2-40B4-BE49-F238E27FC236}">
                <a16:creationId xmlns:a16="http://schemas.microsoft.com/office/drawing/2014/main" id="{FB0B857B-58FA-70E8-7202-D2A4F7F877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962"/>
            <a:ext cx="12191999" cy="689596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880BDA0-6FD2-016B-3723-699FED2E4C2C}"/>
              </a:ext>
            </a:extLst>
          </p:cNvPr>
          <p:cNvSpPr>
            <a:spLocks noGrp="1"/>
          </p:cNvSpPr>
          <p:nvPr>
            <p:ph type="ctrTitle"/>
          </p:nvPr>
        </p:nvSpPr>
        <p:spPr>
          <a:xfrm>
            <a:off x="1524000" y="690113"/>
            <a:ext cx="9144000" cy="1846053"/>
          </a:xfrm>
        </p:spPr>
        <p:txBody>
          <a:bodyPr/>
          <a:lstStyle/>
          <a:p>
            <a:r>
              <a:rPr lang="en-US" b="1" dirty="0">
                <a:latin typeface="Engravers MT" panose="02090707080505020304" pitchFamily="18" charset="0"/>
              </a:rPr>
              <a:t>SET YOUR HOUSE IN ORDER</a:t>
            </a:r>
          </a:p>
        </p:txBody>
      </p:sp>
      <p:sp>
        <p:nvSpPr>
          <p:cNvPr id="3" name="Subtitle 2">
            <a:extLst>
              <a:ext uri="{FF2B5EF4-FFF2-40B4-BE49-F238E27FC236}">
                <a16:creationId xmlns:a16="http://schemas.microsoft.com/office/drawing/2014/main" id="{AD6B8669-E74C-3F9E-4542-498D67415973}"/>
              </a:ext>
            </a:extLst>
          </p:cNvPr>
          <p:cNvSpPr>
            <a:spLocks noGrp="1"/>
          </p:cNvSpPr>
          <p:nvPr>
            <p:ph type="subTitle" idx="1"/>
          </p:nvPr>
        </p:nvSpPr>
        <p:spPr/>
        <p:txBody>
          <a:bodyPr>
            <a:normAutofit/>
          </a:bodyPr>
          <a:lstStyle/>
          <a:p>
            <a:r>
              <a:rPr lang="en-US" sz="2800" b="1" dirty="0"/>
              <a:t>2 KINGS 20:1-6</a:t>
            </a:r>
          </a:p>
        </p:txBody>
      </p:sp>
    </p:spTree>
    <p:extLst>
      <p:ext uri="{BB962C8B-B14F-4D97-AF65-F5344CB8AC3E}">
        <p14:creationId xmlns:p14="http://schemas.microsoft.com/office/powerpoint/2010/main" val="366675922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4616E-E58E-FAA7-F822-0E45EFE50CBD}"/>
              </a:ext>
            </a:extLst>
          </p:cNvPr>
          <p:cNvSpPr>
            <a:spLocks noGrp="1"/>
          </p:cNvSpPr>
          <p:nvPr>
            <p:ph type="title"/>
          </p:nvPr>
        </p:nvSpPr>
        <p:spPr/>
        <p:txBody>
          <a:bodyPr/>
          <a:lstStyle/>
          <a:p>
            <a:r>
              <a:rPr lang="en-US" dirty="0">
                <a:solidFill>
                  <a:schemeClr val="bg1"/>
                </a:solidFill>
              </a:rPr>
              <a:t>3] Set your </a:t>
            </a:r>
            <a:r>
              <a:rPr lang="en-US" u="sng" dirty="0">
                <a:solidFill>
                  <a:schemeClr val="bg1"/>
                </a:solidFill>
              </a:rPr>
              <a:t>BODY</a:t>
            </a:r>
            <a:r>
              <a:rPr lang="en-US" dirty="0">
                <a:solidFill>
                  <a:schemeClr val="bg1"/>
                </a:solidFill>
              </a:rPr>
              <a:t> in order</a:t>
            </a:r>
          </a:p>
        </p:txBody>
      </p:sp>
      <p:sp>
        <p:nvSpPr>
          <p:cNvPr id="3" name="Content Placeholder 2">
            <a:extLst>
              <a:ext uri="{FF2B5EF4-FFF2-40B4-BE49-F238E27FC236}">
                <a16:creationId xmlns:a16="http://schemas.microsoft.com/office/drawing/2014/main" id="{0C9227DF-90C7-78E4-BFF6-05EBB62F8E88}"/>
              </a:ext>
            </a:extLst>
          </p:cNvPr>
          <p:cNvSpPr>
            <a:spLocks noGrp="1"/>
          </p:cNvSpPr>
          <p:nvPr>
            <p:ph idx="1"/>
          </p:nvPr>
        </p:nvSpPr>
        <p:spPr/>
        <p:txBody>
          <a:bodyPr>
            <a:noAutofit/>
          </a:bodyPr>
          <a:lstStyle/>
          <a:p>
            <a:r>
              <a:rPr lang="en-US" dirty="0">
                <a:solidFill>
                  <a:schemeClr val="bg1"/>
                </a:solidFill>
                <a:latin typeface="Verdana" panose="020B0604030504040204" pitchFamily="34" charset="0"/>
                <a:ea typeface="Verdana" panose="020B0604030504040204" pitchFamily="34" charset="0"/>
              </a:rPr>
              <a:t>Funeral wishes</a:t>
            </a:r>
          </a:p>
          <a:p>
            <a:pPr lvl="1"/>
            <a:r>
              <a:rPr lang="en-US" dirty="0">
                <a:solidFill>
                  <a:schemeClr val="bg1"/>
                </a:solidFill>
                <a:latin typeface="Verdana" panose="020B0604030504040204" pitchFamily="34" charset="0"/>
                <a:ea typeface="Verdana" panose="020B0604030504040204" pitchFamily="34" charset="0"/>
              </a:rPr>
              <a:t>Songs?</a:t>
            </a:r>
          </a:p>
          <a:p>
            <a:pPr lvl="1"/>
            <a:r>
              <a:rPr lang="en-US" dirty="0">
                <a:solidFill>
                  <a:schemeClr val="bg1"/>
                </a:solidFill>
                <a:latin typeface="Verdana" panose="020B0604030504040204" pitchFamily="34" charset="0"/>
                <a:ea typeface="Verdana" panose="020B0604030504040204" pitchFamily="34" charset="0"/>
              </a:rPr>
              <a:t>Pallbearers?</a:t>
            </a:r>
          </a:p>
          <a:p>
            <a:pPr lvl="1"/>
            <a:r>
              <a:rPr lang="en-US" dirty="0">
                <a:solidFill>
                  <a:schemeClr val="bg1"/>
                </a:solidFill>
                <a:latin typeface="Verdana" panose="020B0604030504040204" pitchFamily="34" charset="0"/>
                <a:ea typeface="Verdana" panose="020B0604030504040204" pitchFamily="34" charset="0"/>
              </a:rPr>
              <a:t>Cremation or embalmed?</a:t>
            </a:r>
          </a:p>
          <a:p>
            <a:pPr lvl="1"/>
            <a:r>
              <a:rPr lang="en-US" dirty="0">
                <a:solidFill>
                  <a:schemeClr val="bg1"/>
                </a:solidFill>
                <a:latin typeface="Verdana" panose="020B0604030504040204" pitchFamily="34" charset="0"/>
                <a:ea typeface="Verdana" panose="020B0604030504040204" pitchFamily="34" charset="0"/>
              </a:rPr>
              <a:t>Pre-paid?</a:t>
            </a:r>
          </a:p>
          <a:p>
            <a:pPr lvl="1"/>
            <a:r>
              <a:rPr lang="en-US" dirty="0">
                <a:solidFill>
                  <a:schemeClr val="bg1"/>
                </a:solidFill>
                <a:latin typeface="Verdana" panose="020B0604030504040204" pitchFamily="34" charset="0"/>
                <a:ea typeface="Verdana" panose="020B0604030504040204" pitchFamily="34" charset="0"/>
              </a:rPr>
              <a:t>Cemetery plot, headstone?</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Expenses</a:t>
            </a:r>
          </a:p>
          <a:p>
            <a:pPr lvl="1"/>
            <a:r>
              <a:rPr lang="en-US" dirty="0">
                <a:solidFill>
                  <a:schemeClr val="bg1"/>
                </a:solidFill>
                <a:latin typeface="Verdana" panose="020B0604030504040204" pitchFamily="34" charset="0"/>
                <a:ea typeface="Verdana" panose="020B0604030504040204" pitchFamily="34" charset="0"/>
              </a:rPr>
              <a:t>Life insurance?</a:t>
            </a:r>
          </a:p>
          <a:p>
            <a:pPr lvl="1"/>
            <a:r>
              <a:rPr lang="en-US" dirty="0">
                <a:solidFill>
                  <a:schemeClr val="bg1"/>
                </a:solidFill>
                <a:latin typeface="Verdana" panose="020B0604030504040204" pitchFamily="34" charset="0"/>
                <a:ea typeface="Verdana" panose="020B0604030504040204" pitchFamily="34" charset="0"/>
              </a:rPr>
              <a:t>Pay bills until estate is settled</a:t>
            </a:r>
          </a:p>
        </p:txBody>
      </p:sp>
    </p:spTree>
    <p:extLst>
      <p:ext uri="{BB962C8B-B14F-4D97-AF65-F5344CB8AC3E}">
        <p14:creationId xmlns:p14="http://schemas.microsoft.com/office/powerpoint/2010/main" val="3187718928"/>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4616E-E58E-FAA7-F822-0E45EFE50CBD}"/>
              </a:ext>
            </a:extLst>
          </p:cNvPr>
          <p:cNvSpPr>
            <a:spLocks noGrp="1"/>
          </p:cNvSpPr>
          <p:nvPr>
            <p:ph type="title"/>
          </p:nvPr>
        </p:nvSpPr>
        <p:spPr/>
        <p:txBody>
          <a:bodyPr/>
          <a:lstStyle/>
          <a:p>
            <a:r>
              <a:rPr lang="en-US" dirty="0">
                <a:solidFill>
                  <a:schemeClr val="bg1"/>
                </a:solidFill>
              </a:rPr>
              <a:t>4] Set your </a:t>
            </a:r>
            <a:r>
              <a:rPr lang="en-US" u="sng" dirty="0">
                <a:solidFill>
                  <a:schemeClr val="bg1"/>
                </a:solidFill>
              </a:rPr>
              <a:t>INHERITANCE</a:t>
            </a:r>
            <a:r>
              <a:rPr lang="en-US" dirty="0">
                <a:solidFill>
                  <a:schemeClr val="bg1"/>
                </a:solidFill>
              </a:rPr>
              <a:t> in order</a:t>
            </a:r>
          </a:p>
        </p:txBody>
      </p:sp>
      <p:sp>
        <p:nvSpPr>
          <p:cNvPr id="3" name="Content Placeholder 2">
            <a:extLst>
              <a:ext uri="{FF2B5EF4-FFF2-40B4-BE49-F238E27FC236}">
                <a16:creationId xmlns:a16="http://schemas.microsoft.com/office/drawing/2014/main" id="{0C9227DF-90C7-78E4-BFF6-05EBB62F8E88}"/>
              </a:ext>
            </a:extLst>
          </p:cNvPr>
          <p:cNvSpPr>
            <a:spLocks noGrp="1"/>
          </p:cNvSpPr>
          <p:nvPr>
            <p:ph idx="1"/>
          </p:nvPr>
        </p:nvSpPr>
        <p:spPr/>
        <p:txBody>
          <a:bodyPr>
            <a:noAutofit/>
          </a:bodyPr>
          <a:lstStyle/>
          <a:p>
            <a:r>
              <a:rPr lang="en-US" dirty="0">
                <a:solidFill>
                  <a:schemeClr val="bg1"/>
                </a:solidFill>
                <a:latin typeface="Verdana" panose="020B0604030504040204" pitchFamily="34" charset="0"/>
                <a:ea typeface="Verdana" panose="020B0604030504040204" pitchFamily="34" charset="0"/>
              </a:rPr>
              <a:t>Finances</a:t>
            </a:r>
          </a:p>
          <a:p>
            <a:pPr lvl="1"/>
            <a:r>
              <a:rPr lang="en-US" dirty="0">
                <a:solidFill>
                  <a:schemeClr val="bg1"/>
                </a:solidFill>
                <a:latin typeface="Verdana" panose="020B0604030504040204" pitchFamily="34" charset="0"/>
                <a:ea typeface="Verdana" panose="020B0604030504040204" pitchFamily="34" charset="0"/>
              </a:rPr>
              <a:t>Bank, savings, retirement accounts?</a:t>
            </a:r>
          </a:p>
          <a:p>
            <a:pPr lvl="1"/>
            <a:r>
              <a:rPr lang="en-US" dirty="0">
                <a:solidFill>
                  <a:schemeClr val="bg1"/>
                </a:solidFill>
                <a:latin typeface="Verdana" panose="020B0604030504040204" pitchFamily="34" charset="0"/>
                <a:ea typeface="Verdana" panose="020B0604030504040204" pitchFamily="34" charset="0"/>
              </a:rPr>
              <a:t>Who is appointed to oversee this – executor of the estate</a:t>
            </a:r>
          </a:p>
          <a:p>
            <a:pPr lvl="1"/>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Personal Property</a:t>
            </a:r>
          </a:p>
          <a:p>
            <a:pPr lvl="1"/>
            <a:r>
              <a:rPr lang="en-US" dirty="0">
                <a:solidFill>
                  <a:schemeClr val="bg1"/>
                </a:solidFill>
                <a:latin typeface="Verdana" panose="020B0604030504040204" pitchFamily="34" charset="0"/>
                <a:ea typeface="Verdana" panose="020B0604030504040204" pitchFamily="34" charset="0"/>
              </a:rPr>
              <a:t>Disposal of house and property</a:t>
            </a:r>
          </a:p>
          <a:p>
            <a:pPr lvl="1"/>
            <a:r>
              <a:rPr lang="en-US" dirty="0">
                <a:solidFill>
                  <a:schemeClr val="bg1"/>
                </a:solidFill>
                <a:latin typeface="Verdana" panose="020B0604030504040204" pitchFamily="34" charset="0"/>
                <a:ea typeface="Verdana" panose="020B0604030504040204" pitchFamily="34" charset="0"/>
              </a:rPr>
              <a:t>Disposal of household items (furniture, etc.)</a:t>
            </a:r>
          </a:p>
          <a:p>
            <a:pPr lvl="1"/>
            <a:r>
              <a:rPr lang="en-US" dirty="0">
                <a:solidFill>
                  <a:schemeClr val="bg1"/>
                </a:solidFill>
                <a:latin typeface="Verdana" panose="020B0604030504040204" pitchFamily="34" charset="0"/>
                <a:ea typeface="Verdana" panose="020B0604030504040204" pitchFamily="34" charset="0"/>
              </a:rPr>
              <a:t>Distribute photos, personal items</a:t>
            </a:r>
          </a:p>
          <a:p>
            <a:pPr lvl="1"/>
            <a:r>
              <a:rPr lang="en-US" dirty="0">
                <a:solidFill>
                  <a:schemeClr val="bg1"/>
                </a:solidFill>
                <a:latin typeface="Verdana" panose="020B0604030504040204" pitchFamily="34" charset="0"/>
                <a:ea typeface="Verdana" panose="020B0604030504040204" pitchFamily="34" charset="0"/>
              </a:rPr>
              <a:t>What to do with – computer, phone, clothing, sentimental items</a:t>
            </a:r>
          </a:p>
          <a:p>
            <a:pPr lvl="1"/>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18228960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4616E-E58E-FAA7-F822-0E45EFE50CBD}"/>
              </a:ext>
            </a:extLst>
          </p:cNvPr>
          <p:cNvSpPr>
            <a:spLocks noGrp="1"/>
          </p:cNvSpPr>
          <p:nvPr>
            <p:ph type="title"/>
          </p:nvPr>
        </p:nvSpPr>
        <p:spPr/>
        <p:txBody>
          <a:bodyPr/>
          <a:lstStyle/>
          <a:p>
            <a:r>
              <a:rPr lang="en-US">
                <a:solidFill>
                  <a:schemeClr val="bg1"/>
                </a:solidFill>
              </a:rPr>
              <a:t>5] Set </a:t>
            </a:r>
            <a:r>
              <a:rPr lang="en-US" dirty="0">
                <a:solidFill>
                  <a:schemeClr val="bg1"/>
                </a:solidFill>
              </a:rPr>
              <a:t>your </a:t>
            </a:r>
            <a:r>
              <a:rPr lang="en-US" u="sng" dirty="0">
                <a:solidFill>
                  <a:schemeClr val="bg1"/>
                </a:solidFill>
              </a:rPr>
              <a:t>PRIVATE INFORMATION</a:t>
            </a:r>
            <a:r>
              <a:rPr lang="en-US" dirty="0">
                <a:solidFill>
                  <a:schemeClr val="bg1"/>
                </a:solidFill>
              </a:rPr>
              <a:t> in order</a:t>
            </a:r>
          </a:p>
        </p:txBody>
      </p:sp>
      <p:sp>
        <p:nvSpPr>
          <p:cNvPr id="3" name="Content Placeholder 2">
            <a:extLst>
              <a:ext uri="{FF2B5EF4-FFF2-40B4-BE49-F238E27FC236}">
                <a16:creationId xmlns:a16="http://schemas.microsoft.com/office/drawing/2014/main" id="{0C9227DF-90C7-78E4-BFF6-05EBB62F8E88}"/>
              </a:ext>
            </a:extLst>
          </p:cNvPr>
          <p:cNvSpPr>
            <a:spLocks noGrp="1"/>
          </p:cNvSpPr>
          <p:nvPr>
            <p:ph idx="1"/>
          </p:nvPr>
        </p:nvSpPr>
        <p:spPr/>
        <p:txBody>
          <a:bodyPr>
            <a:noAutofit/>
          </a:bodyPr>
          <a:lstStyle/>
          <a:p>
            <a:r>
              <a:rPr lang="en-US" dirty="0">
                <a:solidFill>
                  <a:schemeClr val="bg1"/>
                </a:solidFill>
                <a:latin typeface="Verdana" panose="020B0604030504040204" pitchFamily="34" charset="0"/>
                <a:ea typeface="Verdana" panose="020B0604030504040204" pitchFamily="34" charset="0"/>
              </a:rPr>
              <a:t>Location of:</a:t>
            </a:r>
          </a:p>
          <a:p>
            <a:pPr lvl="1"/>
            <a:r>
              <a:rPr lang="en-US" dirty="0">
                <a:solidFill>
                  <a:schemeClr val="bg1"/>
                </a:solidFill>
                <a:latin typeface="Verdana" panose="020B0604030504040204" pitchFamily="34" charset="0"/>
                <a:ea typeface="Verdana" panose="020B0604030504040204" pitchFamily="34" charset="0"/>
              </a:rPr>
              <a:t>Will</a:t>
            </a:r>
          </a:p>
          <a:p>
            <a:pPr lvl="1"/>
            <a:r>
              <a:rPr lang="en-US" dirty="0">
                <a:solidFill>
                  <a:schemeClr val="bg1"/>
                </a:solidFill>
                <a:latin typeface="Verdana" panose="020B0604030504040204" pitchFamily="34" charset="0"/>
                <a:ea typeface="Verdana" panose="020B0604030504040204" pitchFamily="34" charset="0"/>
              </a:rPr>
              <a:t>Insurance policy</a:t>
            </a:r>
          </a:p>
          <a:p>
            <a:pPr lvl="1"/>
            <a:r>
              <a:rPr lang="en-US" dirty="0">
                <a:solidFill>
                  <a:schemeClr val="bg1"/>
                </a:solidFill>
                <a:latin typeface="Verdana" panose="020B0604030504040204" pitchFamily="34" charset="0"/>
                <a:ea typeface="Verdana" panose="020B0604030504040204" pitchFamily="34" charset="0"/>
              </a:rPr>
              <a:t>Bank accounts – checking, savings, CD, etc.</a:t>
            </a:r>
          </a:p>
          <a:p>
            <a:pPr lvl="1"/>
            <a:r>
              <a:rPr lang="en-US" dirty="0">
                <a:solidFill>
                  <a:schemeClr val="bg1"/>
                </a:solidFill>
                <a:latin typeface="Verdana" panose="020B0604030504040204" pitchFamily="34" charset="0"/>
                <a:ea typeface="Verdana" panose="020B0604030504040204" pitchFamily="34" charset="0"/>
              </a:rPr>
              <a:t>Retirement account, 401K, 503C </a:t>
            </a:r>
          </a:p>
          <a:p>
            <a:pPr lvl="1"/>
            <a:r>
              <a:rPr lang="en-US" dirty="0">
                <a:solidFill>
                  <a:schemeClr val="bg1"/>
                </a:solidFill>
                <a:latin typeface="Verdana" panose="020B0604030504040204" pitchFamily="34" charset="0"/>
                <a:ea typeface="Verdana" panose="020B0604030504040204" pitchFamily="34" charset="0"/>
              </a:rPr>
              <a:t>Birth certificate</a:t>
            </a:r>
          </a:p>
          <a:p>
            <a:pPr lvl="1"/>
            <a:r>
              <a:rPr lang="en-US" dirty="0">
                <a:solidFill>
                  <a:schemeClr val="bg1"/>
                </a:solidFill>
                <a:latin typeface="Verdana" panose="020B0604030504040204" pitchFamily="34" charset="0"/>
                <a:ea typeface="Verdana" panose="020B0604030504040204" pitchFamily="34" charset="0"/>
              </a:rPr>
              <a:t>Deed to house</a:t>
            </a:r>
          </a:p>
          <a:p>
            <a:pPr lvl="1"/>
            <a:r>
              <a:rPr lang="en-US" dirty="0">
                <a:solidFill>
                  <a:schemeClr val="bg1"/>
                </a:solidFill>
                <a:latin typeface="Verdana" panose="020B0604030504040204" pitchFamily="34" charset="0"/>
                <a:ea typeface="Verdana" panose="020B0604030504040204" pitchFamily="34" charset="0"/>
              </a:rPr>
              <a:t>Title to car</a:t>
            </a:r>
          </a:p>
          <a:p>
            <a:endParaRPr lang="en-US" dirty="0">
              <a:solidFill>
                <a:schemeClr val="bg1"/>
              </a:solidFill>
              <a:latin typeface="Verdana" panose="020B0604030504040204" pitchFamily="34" charset="0"/>
              <a:ea typeface="Verdana" panose="020B0604030504040204" pitchFamily="34" charset="0"/>
            </a:endParaRPr>
          </a:p>
          <a:p>
            <a:pPr lvl="1"/>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8286755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4616E-E58E-FAA7-F822-0E45EFE50CBD}"/>
              </a:ext>
            </a:extLst>
          </p:cNvPr>
          <p:cNvSpPr>
            <a:spLocks noGrp="1"/>
          </p:cNvSpPr>
          <p:nvPr>
            <p:ph type="title"/>
          </p:nvPr>
        </p:nvSpPr>
        <p:spPr/>
        <p:txBody>
          <a:bodyPr/>
          <a:lstStyle/>
          <a:p>
            <a:r>
              <a:rPr lang="en-US" dirty="0">
                <a:solidFill>
                  <a:schemeClr val="bg1"/>
                </a:solidFill>
              </a:rPr>
              <a:t>Conclusion - - -</a:t>
            </a:r>
          </a:p>
        </p:txBody>
      </p:sp>
      <p:sp>
        <p:nvSpPr>
          <p:cNvPr id="3" name="Content Placeholder 2">
            <a:extLst>
              <a:ext uri="{FF2B5EF4-FFF2-40B4-BE49-F238E27FC236}">
                <a16:creationId xmlns:a16="http://schemas.microsoft.com/office/drawing/2014/main" id="{0C9227DF-90C7-78E4-BFF6-05EBB62F8E88}"/>
              </a:ext>
            </a:extLst>
          </p:cNvPr>
          <p:cNvSpPr>
            <a:spLocks noGrp="1"/>
          </p:cNvSpPr>
          <p:nvPr>
            <p:ph idx="1"/>
          </p:nvPr>
        </p:nvSpPr>
        <p:spPr/>
        <p:txBody>
          <a:bodyPr>
            <a:noAutofit/>
          </a:bodyPr>
          <a:lstStyle/>
          <a:p>
            <a:r>
              <a:rPr lang="en-US" sz="3600" dirty="0">
                <a:solidFill>
                  <a:schemeClr val="bg1"/>
                </a:solidFill>
                <a:latin typeface="Verdana" panose="020B0604030504040204" pitchFamily="34" charset="0"/>
                <a:ea typeface="Verdana" panose="020B0604030504040204" pitchFamily="34" charset="0"/>
              </a:rPr>
              <a:t>Hezekiah needed to prepare for death</a:t>
            </a:r>
          </a:p>
          <a:p>
            <a:r>
              <a:rPr lang="en-US" sz="3600" dirty="0">
                <a:solidFill>
                  <a:schemeClr val="bg1"/>
                </a:solidFill>
                <a:latin typeface="Verdana" panose="020B0604030504040204" pitchFamily="34" charset="0"/>
                <a:ea typeface="Verdana" panose="020B0604030504040204" pitchFamily="34" charset="0"/>
              </a:rPr>
              <a:t>We, too, must prepare for death</a:t>
            </a:r>
          </a:p>
          <a:p>
            <a:endParaRPr lang="en-US" sz="3600" dirty="0">
              <a:solidFill>
                <a:schemeClr val="bg1"/>
              </a:solidFill>
              <a:latin typeface="Verdana" panose="020B0604030504040204" pitchFamily="34" charset="0"/>
              <a:ea typeface="Verdana" panose="020B0604030504040204" pitchFamily="34" charset="0"/>
            </a:endParaRPr>
          </a:p>
          <a:p>
            <a:r>
              <a:rPr lang="en-US" sz="3600" dirty="0">
                <a:solidFill>
                  <a:schemeClr val="bg1"/>
                </a:solidFill>
                <a:latin typeface="Verdana" panose="020B0604030504040204" pitchFamily="34" charset="0"/>
                <a:ea typeface="Verdana" panose="020B0604030504040204" pitchFamily="34" charset="0"/>
              </a:rPr>
              <a:t>Is your house (soul, relationships, body, inheritance, personal information) set in order?</a:t>
            </a:r>
          </a:p>
          <a:p>
            <a:endParaRPr lang="en-US" dirty="0">
              <a:solidFill>
                <a:schemeClr val="bg1"/>
              </a:solidFill>
              <a:latin typeface="Verdana" panose="020B0604030504040204" pitchFamily="34" charset="0"/>
              <a:ea typeface="Verdana" panose="020B0604030504040204" pitchFamily="34" charset="0"/>
            </a:endParaRPr>
          </a:p>
          <a:p>
            <a:pPr lvl="1"/>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11508235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DCA15-B313-E4EF-1EDB-3110E2AA8821}"/>
              </a:ext>
            </a:extLst>
          </p:cNvPr>
          <p:cNvSpPr>
            <a:spLocks noGrp="1"/>
          </p:cNvSpPr>
          <p:nvPr>
            <p:ph type="title"/>
          </p:nvPr>
        </p:nvSpPr>
        <p:spPr>
          <a:xfrm>
            <a:off x="838200" y="365126"/>
            <a:ext cx="10515600" cy="669348"/>
          </a:xfrm>
        </p:spPr>
        <p:txBody>
          <a:bodyPr>
            <a:normAutofit fontScale="90000"/>
          </a:bodyPr>
          <a:lstStyle/>
          <a:p>
            <a:r>
              <a:rPr lang="en-US" dirty="0">
                <a:solidFill>
                  <a:schemeClr val="bg1"/>
                </a:solidFill>
              </a:rPr>
              <a:t>2 Kings 20:1-6</a:t>
            </a:r>
          </a:p>
        </p:txBody>
      </p:sp>
      <p:sp>
        <p:nvSpPr>
          <p:cNvPr id="3" name="Content Placeholder 2">
            <a:extLst>
              <a:ext uri="{FF2B5EF4-FFF2-40B4-BE49-F238E27FC236}">
                <a16:creationId xmlns:a16="http://schemas.microsoft.com/office/drawing/2014/main" id="{CE34D314-11EF-2046-4C5B-7CCD550E4A7E}"/>
              </a:ext>
            </a:extLst>
          </p:cNvPr>
          <p:cNvSpPr>
            <a:spLocks noGrp="1"/>
          </p:cNvSpPr>
          <p:nvPr>
            <p:ph idx="1"/>
          </p:nvPr>
        </p:nvSpPr>
        <p:spPr>
          <a:xfrm>
            <a:off x="838200" y="1182255"/>
            <a:ext cx="10515600" cy="5551054"/>
          </a:xfrm>
        </p:spPr>
        <p:txBody>
          <a:bodyPr>
            <a:normAutofit fontScale="92500" lnSpcReduction="10000"/>
          </a:bodyPr>
          <a:lstStyle/>
          <a:p>
            <a:pPr marR="0" algn="l" rtl="0"/>
            <a:r>
              <a:rPr lang="en-US" sz="2400" b="0" i="0" u="none" strike="noStrike" baseline="0" dirty="0">
                <a:solidFill>
                  <a:schemeClr val="bg1"/>
                </a:solidFill>
                <a:latin typeface="Verdana" panose="020B0604030504040204" pitchFamily="34" charset="0"/>
              </a:rPr>
              <a:t>(1)  In those days Hezekiah was sick and near death. And Isaiah the prophet, the son of </a:t>
            </a:r>
            <a:r>
              <a:rPr lang="en-US" sz="2400" b="0" i="0" u="none" strike="noStrike" baseline="0" dirty="0" err="1">
                <a:solidFill>
                  <a:schemeClr val="bg1"/>
                </a:solidFill>
                <a:latin typeface="Verdana" panose="020B0604030504040204" pitchFamily="34" charset="0"/>
              </a:rPr>
              <a:t>Amoz</a:t>
            </a:r>
            <a:r>
              <a:rPr lang="en-US" sz="2400" b="0" i="0" u="none" strike="noStrike" baseline="0" dirty="0">
                <a:solidFill>
                  <a:schemeClr val="bg1"/>
                </a:solidFill>
                <a:latin typeface="Verdana" panose="020B0604030504040204" pitchFamily="34" charset="0"/>
              </a:rPr>
              <a:t>, went to him and said to him, "Thus says the LORD: </a:t>
            </a:r>
            <a:r>
              <a:rPr lang="en-US" sz="2400" b="1" i="0" u="sng" strike="noStrike" baseline="0" dirty="0">
                <a:solidFill>
                  <a:schemeClr val="bg1"/>
                </a:solidFill>
                <a:latin typeface="Verdana" panose="020B0604030504040204" pitchFamily="34" charset="0"/>
              </a:rPr>
              <a:t>'Set your house in order</a:t>
            </a:r>
            <a:r>
              <a:rPr lang="en-US" sz="2400" b="0" i="0" u="none" strike="noStrike" baseline="0" dirty="0">
                <a:solidFill>
                  <a:schemeClr val="bg1"/>
                </a:solidFill>
                <a:latin typeface="Verdana" panose="020B0604030504040204" pitchFamily="34" charset="0"/>
              </a:rPr>
              <a:t>, for you shall die, and not live.’ “  </a:t>
            </a:r>
          </a:p>
          <a:p>
            <a:pPr marR="0" algn="l" rtl="0"/>
            <a:r>
              <a:rPr lang="en-US" sz="2400" b="0" i="0" u="none" strike="noStrike" baseline="0" dirty="0">
                <a:solidFill>
                  <a:schemeClr val="bg1"/>
                </a:solidFill>
                <a:latin typeface="Verdana" panose="020B0604030504040204" pitchFamily="34" charset="0"/>
              </a:rPr>
              <a:t>(2)  Then he turned his face toward the wall, and prayed to the LORD, saying,  </a:t>
            </a:r>
          </a:p>
          <a:p>
            <a:pPr marR="0" algn="l" rtl="0"/>
            <a:r>
              <a:rPr lang="en-US" sz="2400" b="0" i="0" u="none" strike="noStrike" baseline="0" dirty="0">
                <a:solidFill>
                  <a:schemeClr val="bg1"/>
                </a:solidFill>
                <a:latin typeface="Verdana" panose="020B0604030504040204" pitchFamily="34" charset="0"/>
              </a:rPr>
              <a:t>(3)  "Remember now, O LORD, I pray, how I have walked before You in truth and with a loyal heart, and have done </a:t>
            </a:r>
            <a:r>
              <a:rPr lang="en-US" sz="2400" b="0" i="1" u="none" strike="noStrike" baseline="0" dirty="0">
                <a:solidFill>
                  <a:schemeClr val="bg1"/>
                </a:solidFill>
                <a:latin typeface="Verdana" panose="020B0604030504040204" pitchFamily="34" charset="0"/>
              </a:rPr>
              <a:t>what was</a:t>
            </a:r>
            <a:r>
              <a:rPr lang="en-US" sz="2400" b="0" i="0" u="none" strike="noStrike" baseline="0" dirty="0">
                <a:solidFill>
                  <a:schemeClr val="bg1"/>
                </a:solidFill>
                <a:latin typeface="Verdana" panose="020B0604030504040204" pitchFamily="34" charset="0"/>
              </a:rPr>
              <a:t> good in Your sight." And Hezekiah wept bitterly.  </a:t>
            </a:r>
          </a:p>
          <a:p>
            <a:pPr marR="0" algn="l" rtl="0"/>
            <a:r>
              <a:rPr lang="en-US" sz="2400" b="0" i="0" u="none" strike="noStrike" baseline="0" dirty="0">
                <a:solidFill>
                  <a:schemeClr val="bg1"/>
                </a:solidFill>
                <a:latin typeface="Verdana" panose="020B0604030504040204" pitchFamily="34" charset="0"/>
              </a:rPr>
              <a:t>(4)  And it happened, before Isaiah had gone out into the middle court, that the word of the LORD came to him, saying,  </a:t>
            </a:r>
          </a:p>
          <a:p>
            <a:pPr marR="0" algn="l" rtl="0"/>
            <a:r>
              <a:rPr lang="en-US" sz="2400" b="0" i="0" u="none" strike="noStrike" baseline="0" dirty="0">
                <a:solidFill>
                  <a:schemeClr val="bg1"/>
                </a:solidFill>
                <a:latin typeface="Verdana" panose="020B0604030504040204" pitchFamily="34" charset="0"/>
              </a:rPr>
              <a:t>(5)  "Return and tell Hezekiah the leader of My people, 'Thus says the LORD, the God of David your father: "I have heard your prayer, I have seen your tears; surely I will heal you. On the third day you shall go up to the house of the LORD.  </a:t>
            </a:r>
          </a:p>
          <a:p>
            <a:pPr marR="0" algn="l" rtl="0"/>
            <a:r>
              <a:rPr lang="en-US" sz="2400" b="0" i="0" u="none" strike="noStrike" baseline="0" dirty="0">
                <a:solidFill>
                  <a:schemeClr val="bg1"/>
                </a:solidFill>
                <a:latin typeface="Verdana" panose="020B0604030504040204" pitchFamily="34" charset="0"/>
              </a:rPr>
              <a:t>(6)  And I will add to your days fifteen years. I will deliver you and this city from the hand of the king of Assyria; and I will defend this city for My own sake, and for the sake of My servant David." ' "</a:t>
            </a:r>
          </a:p>
          <a:p>
            <a:endParaRPr lang="en-US" dirty="0">
              <a:solidFill>
                <a:schemeClr val="bg1"/>
              </a:solidFill>
            </a:endParaRPr>
          </a:p>
        </p:txBody>
      </p:sp>
    </p:spTree>
    <p:extLst>
      <p:ext uri="{BB962C8B-B14F-4D97-AF65-F5344CB8AC3E}">
        <p14:creationId xmlns:p14="http://schemas.microsoft.com/office/powerpoint/2010/main" val="290760069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4616E-E58E-FAA7-F822-0E45EFE50CBD}"/>
              </a:ext>
            </a:extLst>
          </p:cNvPr>
          <p:cNvSpPr>
            <a:spLocks noGrp="1"/>
          </p:cNvSpPr>
          <p:nvPr>
            <p:ph type="title"/>
          </p:nvPr>
        </p:nvSpPr>
        <p:spPr/>
        <p:txBody>
          <a:bodyPr/>
          <a:lstStyle/>
          <a:p>
            <a:r>
              <a:rPr lang="en-US" dirty="0">
                <a:solidFill>
                  <a:schemeClr val="bg1"/>
                </a:solidFill>
              </a:rPr>
              <a:t>Background of the text</a:t>
            </a:r>
          </a:p>
        </p:txBody>
      </p:sp>
      <p:sp>
        <p:nvSpPr>
          <p:cNvPr id="3" name="Content Placeholder 2">
            <a:extLst>
              <a:ext uri="{FF2B5EF4-FFF2-40B4-BE49-F238E27FC236}">
                <a16:creationId xmlns:a16="http://schemas.microsoft.com/office/drawing/2014/main" id="{0C9227DF-90C7-78E4-BFF6-05EBB62F8E88}"/>
              </a:ext>
            </a:extLst>
          </p:cNvPr>
          <p:cNvSpPr>
            <a:spLocks noGrp="1"/>
          </p:cNvSpPr>
          <p:nvPr>
            <p:ph idx="1"/>
          </p:nvPr>
        </p:nvSpPr>
        <p:spPr/>
        <p:txBody>
          <a:bodyPr>
            <a:noAutofit/>
          </a:bodyPr>
          <a:lstStyle/>
          <a:p>
            <a:r>
              <a:rPr lang="en-US" dirty="0">
                <a:solidFill>
                  <a:schemeClr val="bg1"/>
                </a:solidFill>
                <a:latin typeface="Verdana" panose="020B0604030504040204" pitchFamily="34" charset="0"/>
                <a:ea typeface="Verdana" panose="020B0604030504040204" pitchFamily="34" charset="0"/>
              </a:rPr>
              <a:t>Hezekiah was already deathly ill.</a:t>
            </a:r>
          </a:p>
          <a:p>
            <a:r>
              <a:rPr lang="en-US" dirty="0">
                <a:solidFill>
                  <a:schemeClr val="bg1"/>
                </a:solidFill>
                <a:latin typeface="Verdana" panose="020B0604030504040204" pitchFamily="34" charset="0"/>
                <a:ea typeface="Verdana" panose="020B0604030504040204" pitchFamily="34" charset="0"/>
              </a:rPr>
              <a:t>God tells him that he is about to die.</a:t>
            </a:r>
          </a:p>
          <a:p>
            <a:r>
              <a:rPr lang="en-US" dirty="0">
                <a:solidFill>
                  <a:schemeClr val="bg1"/>
                </a:solidFill>
                <a:latin typeface="Verdana" panose="020B0604030504040204" pitchFamily="34" charset="0"/>
                <a:ea typeface="Verdana" panose="020B0604030504040204" pitchFamily="34" charset="0"/>
              </a:rPr>
              <a:t>God answered his prayer and extended his life 15 years.</a:t>
            </a:r>
          </a:p>
          <a:p>
            <a:r>
              <a:rPr lang="en-US" dirty="0">
                <a:solidFill>
                  <a:schemeClr val="bg1"/>
                </a:solidFill>
                <a:latin typeface="Verdana" panose="020B0604030504040204" pitchFamily="34" charset="0"/>
                <a:ea typeface="Verdana" panose="020B0604030504040204" pitchFamily="34" charset="0"/>
              </a:rPr>
              <a:t>Hezekiah did eventually die.</a:t>
            </a:r>
          </a:p>
          <a:p>
            <a:r>
              <a:rPr lang="en-US" b="0" i="0" u="none" strike="noStrike" baseline="0" dirty="0">
                <a:solidFill>
                  <a:schemeClr val="bg1"/>
                </a:solidFill>
                <a:latin typeface="Verdana" panose="020B0604030504040204" pitchFamily="34" charset="0"/>
                <a:ea typeface="Verdana" panose="020B0604030504040204" pitchFamily="34" charset="0"/>
              </a:rPr>
              <a:t>(2 Chronicles 32:33)  So Hezekiah rested with his fathers, and they buried him in the upper tombs of the sons of David; and all Judah and the inhabitants of Jerusalem honored him at his death. Then Manasseh his son reigned in his place.</a:t>
            </a:r>
          </a:p>
          <a:p>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59185149"/>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4616E-E58E-FAA7-F822-0E45EFE50CBD}"/>
              </a:ext>
            </a:extLst>
          </p:cNvPr>
          <p:cNvSpPr>
            <a:spLocks noGrp="1"/>
          </p:cNvSpPr>
          <p:nvPr>
            <p:ph type="title"/>
          </p:nvPr>
        </p:nvSpPr>
        <p:spPr/>
        <p:txBody>
          <a:bodyPr/>
          <a:lstStyle/>
          <a:p>
            <a:r>
              <a:rPr lang="en-US" dirty="0">
                <a:solidFill>
                  <a:schemeClr val="bg1"/>
                </a:solidFill>
              </a:rPr>
              <a:t>The subject of death</a:t>
            </a:r>
          </a:p>
        </p:txBody>
      </p:sp>
      <p:sp>
        <p:nvSpPr>
          <p:cNvPr id="3" name="Content Placeholder 2">
            <a:extLst>
              <a:ext uri="{FF2B5EF4-FFF2-40B4-BE49-F238E27FC236}">
                <a16:creationId xmlns:a16="http://schemas.microsoft.com/office/drawing/2014/main" id="{0C9227DF-90C7-78E4-BFF6-05EBB62F8E88}"/>
              </a:ext>
            </a:extLst>
          </p:cNvPr>
          <p:cNvSpPr>
            <a:spLocks noGrp="1"/>
          </p:cNvSpPr>
          <p:nvPr>
            <p:ph idx="1"/>
          </p:nvPr>
        </p:nvSpPr>
        <p:spPr/>
        <p:txBody>
          <a:bodyPr>
            <a:noAutofit/>
          </a:bodyPr>
          <a:lstStyle/>
          <a:p>
            <a:r>
              <a:rPr lang="en-US" dirty="0">
                <a:solidFill>
                  <a:schemeClr val="bg1"/>
                </a:solidFill>
                <a:latin typeface="Verdana" panose="020B0604030504040204" pitchFamily="34" charset="0"/>
                <a:ea typeface="Verdana" panose="020B0604030504040204" pitchFamily="34" charset="0"/>
              </a:rPr>
              <a:t>Not a pleasant topic.</a:t>
            </a:r>
          </a:p>
          <a:p>
            <a:r>
              <a:rPr lang="en-US" b="0" i="0" u="none" strike="noStrike" baseline="0" dirty="0">
                <a:solidFill>
                  <a:schemeClr val="bg1"/>
                </a:solidFill>
                <a:latin typeface="Verdana" panose="020B0604030504040204" pitchFamily="34" charset="0"/>
                <a:ea typeface="Verdana" panose="020B0604030504040204" pitchFamily="34" charset="0"/>
              </a:rPr>
              <a:t>Most of us just avoid the thought of it.</a:t>
            </a:r>
          </a:p>
          <a:p>
            <a:r>
              <a:rPr lang="en-US" dirty="0">
                <a:solidFill>
                  <a:schemeClr val="bg1"/>
                </a:solidFill>
                <a:latin typeface="Verdana" panose="020B0604030504040204" pitchFamily="34" charset="0"/>
                <a:ea typeface="Verdana" panose="020B0604030504040204" pitchFamily="34" charset="0"/>
              </a:rPr>
              <a:t>We know others die.</a:t>
            </a:r>
          </a:p>
          <a:p>
            <a:r>
              <a:rPr lang="en-US" b="0" i="0" u="none" strike="noStrike" baseline="0" dirty="0">
                <a:solidFill>
                  <a:schemeClr val="bg1"/>
                </a:solidFill>
                <a:latin typeface="Verdana" panose="020B0604030504040204" pitchFamily="34" charset="0"/>
                <a:ea typeface="Verdana" panose="020B0604030504040204" pitchFamily="34" charset="0"/>
              </a:rPr>
              <a:t>In the back of our mind – we know we will die.</a:t>
            </a:r>
          </a:p>
          <a:p>
            <a:endParaRPr lang="en-US" b="0" i="0" u="none" strike="noStrike" baseline="0" dirty="0">
              <a:solidFill>
                <a:schemeClr val="bg1"/>
              </a:solidFill>
              <a:latin typeface="Verdana" panose="020B0604030504040204" pitchFamily="34" charset="0"/>
              <a:ea typeface="Verdana" panose="020B0604030504040204" pitchFamily="34" charset="0"/>
            </a:endParaRPr>
          </a:p>
          <a:p>
            <a:pPr marR="0" algn="l" rtl="0"/>
            <a:r>
              <a:rPr lang="en-US" b="0" i="0" u="none" strike="noStrike" baseline="0" dirty="0">
                <a:solidFill>
                  <a:schemeClr val="bg1"/>
                </a:solidFill>
                <a:latin typeface="Verdana" panose="020B0604030504040204" pitchFamily="34" charset="0"/>
              </a:rPr>
              <a:t>(</a:t>
            </a:r>
            <a:r>
              <a:rPr lang="en-US" b="0" i="0" u="none" strike="noStrike" baseline="0" dirty="0" err="1">
                <a:solidFill>
                  <a:schemeClr val="bg1"/>
                </a:solidFill>
                <a:latin typeface="Verdana" panose="020B0604030504040204" pitchFamily="34" charset="0"/>
              </a:rPr>
              <a:t>Ecc</a:t>
            </a:r>
            <a:r>
              <a:rPr lang="en-US" b="0" i="0" u="none" strike="noStrike" baseline="0" dirty="0">
                <a:solidFill>
                  <a:schemeClr val="bg1"/>
                </a:solidFill>
                <a:latin typeface="Verdana" panose="020B0604030504040204" pitchFamily="34" charset="0"/>
              </a:rPr>
              <a:t> 3:1)  To everything </a:t>
            </a:r>
            <a:r>
              <a:rPr lang="en-US" b="0" i="1" u="none" strike="noStrike" baseline="0" dirty="0">
                <a:solidFill>
                  <a:schemeClr val="bg1"/>
                </a:solidFill>
                <a:latin typeface="Verdana" panose="020B0604030504040204" pitchFamily="34" charset="0"/>
              </a:rPr>
              <a:t>there is</a:t>
            </a:r>
            <a:r>
              <a:rPr lang="en-US" b="0" i="0" u="none" strike="noStrike" baseline="0" dirty="0">
                <a:solidFill>
                  <a:schemeClr val="bg1"/>
                </a:solidFill>
                <a:latin typeface="Verdana" panose="020B0604030504040204" pitchFamily="34" charset="0"/>
              </a:rPr>
              <a:t> a season, A time for every purpose under heaven:</a:t>
            </a:r>
          </a:p>
          <a:p>
            <a:pPr marR="0" algn="l" rtl="0"/>
            <a:r>
              <a:rPr lang="en-US" b="0" i="0" u="none" strike="noStrike" baseline="0" dirty="0">
                <a:solidFill>
                  <a:schemeClr val="bg1"/>
                </a:solidFill>
                <a:latin typeface="Verdana" panose="020B0604030504040204" pitchFamily="34" charset="0"/>
              </a:rPr>
              <a:t>(</a:t>
            </a:r>
            <a:r>
              <a:rPr lang="en-US" b="0" i="0" u="none" strike="noStrike" baseline="0" dirty="0" err="1">
                <a:solidFill>
                  <a:schemeClr val="bg1"/>
                </a:solidFill>
                <a:latin typeface="Verdana" panose="020B0604030504040204" pitchFamily="34" charset="0"/>
              </a:rPr>
              <a:t>Ecc</a:t>
            </a:r>
            <a:r>
              <a:rPr lang="en-US" b="0" i="0" u="none" strike="noStrike" baseline="0" dirty="0">
                <a:solidFill>
                  <a:schemeClr val="bg1"/>
                </a:solidFill>
                <a:latin typeface="Verdana" panose="020B0604030504040204" pitchFamily="34" charset="0"/>
              </a:rPr>
              <a:t> 3:2)  A time to be born, And a time to die; A time to plant, And a time to pluck </a:t>
            </a:r>
            <a:r>
              <a:rPr lang="en-US" b="0" i="1" u="none" strike="noStrike" baseline="0" dirty="0">
                <a:solidFill>
                  <a:schemeClr val="bg1"/>
                </a:solidFill>
                <a:latin typeface="Verdana" panose="020B0604030504040204" pitchFamily="34" charset="0"/>
              </a:rPr>
              <a:t>what is</a:t>
            </a:r>
            <a:r>
              <a:rPr lang="en-US" b="0" i="0" u="none" strike="noStrike" baseline="0" dirty="0">
                <a:solidFill>
                  <a:schemeClr val="bg1"/>
                </a:solidFill>
                <a:latin typeface="Verdana" panose="020B0604030504040204" pitchFamily="34" charset="0"/>
              </a:rPr>
              <a:t> planted;</a:t>
            </a:r>
          </a:p>
          <a:p>
            <a:endParaRPr lang="en-US" b="0" i="0" u="none" strike="noStrike" baseline="0" dirty="0">
              <a:solidFill>
                <a:schemeClr val="bg1"/>
              </a:solidFill>
              <a:latin typeface="Verdana" panose="020B0604030504040204" pitchFamily="34" charset="0"/>
              <a:ea typeface="Verdana" panose="020B0604030504040204" pitchFamily="34" charset="0"/>
            </a:endParaRPr>
          </a:p>
          <a:p>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69478380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4616E-E58E-FAA7-F822-0E45EFE50CBD}"/>
              </a:ext>
            </a:extLst>
          </p:cNvPr>
          <p:cNvSpPr>
            <a:spLocks noGrp="1"/>
          </p:cNvSpPr>
          <p:nvPr>
            <p:ph type="title"/>
          </p:nvPr>
        </p:nvSpPr>
        <p:spPr/>
        <p:txBody>
          <a:bodyPr/>
          <a:lstStyle/>
          <a:p>
            <a:r>
              <a:rPr lang="en-US" dirty="0">
                <a:solidFill>
                  <a:schemeClr val="bg1"/>
                </a:solidFill>
              </a:rPr>
              <a:t>The subject of death</a:t>
            </a:r>
          </a:p>
        </p:txBody>
      </p:sp>
      <p:sp>
        <p:nvSpPr>
          <p:cNvPr id="3" name="Content Placeholder 2">
            <a:extLst>
              <a:ext uri="{FF2B5EF4-FFF2-40B4-BE49-F238E27FC236}">
                <a16:creationId xmlns:a16="http://schemas.microsoft.com/office/drawing/2014/main" id="{0C9227DF-90C7-78E4-BFF6-05EBB62F8E88}"/>
              </a:ext>
            </a:extLst>
          </p:cNvPr>
          <p:cNvSpPr>
            <a:spLocks noGrp="1"/>
          </p:cNvSpPr>
          <p:nvPr>
            <p:ph idx="1"/>
          </p:nvPr>
        </p:nvSpPr>
        <p:spPr/>
        <p:txBody>
          <a:bodyPr>
            <a:noAutofit/>
          </a:bodyPr>
          <a:lstStyle/>
          <a:p>
            <a:pPr marR="0" algn="l" rtl="0"/>
            <a:r>
              <a:rPr lang="en-US" b="0" i="0" u="none" strike="noStrike" baseline="0" dirty="0">
                <a:solidFill>
                  <a:schemeClr val="bg1"/>
                </a:solidFill>
                <a:latin typeface="Verdana" panose="020B0604030504040204" pitchFamily="34" charset="0"/>
              </a:rPr>
              <a:t>(Heb 9:27)  And as it is appointed for men to die once, but after this the judgment,</a:t>
            </a:r>
          </a:p>
          <a:p>
            <a:r>
              <a:rPr lang="en-US" dirty="0">
                <a:solidFill>
                  <a:schemeClr val="bg1"/>
                </a:solidFill>
                <a:latin typeface="Verdana" panose="020B0604030504040204" pitchFamily="34" charset="0"/>
                <a:ea typeface="Verdana" panose="020B0604030504040204" pitchFamily="34" charset="0"/>
              </a:rPr>
              <a:t>We know it is coming. </a:t>
            </a:r>
          </a:p>
          <a:p>
            <a:r>
              <a:rPr lang="en-US" b="0" i="0" u="none" strike="noStrike" baseline="0" dirty="0">
                <a:solidFill>
                  <a:schemeClr val="bg1"/>
                </a:solidFill>
                <a:latin typeface="Verdana" panose="020B0604030504040204" pitchFamily="34" charset="0"/>
                <a:ea typeface="Verdana" panose="020B0604030504040204" pitchFamily="34" charset="0"/>
              </a:rPr>
              <a:t>But we avoid admitting it to ourselves.</a:t>
            </a:r>
          </a:p>
          <a:p>
            <a:endParaRPr lang="en-US" b="0" i="0" u="none" strike="noStrike" baseline="0" dirty="0">
              <a:solidFill>
                <a:schemeClr val="bg1"/>
              </a:solidFill>
              <a:latin typeface="Verdana" panose="020B0604030504040204" pitchFamily="34" charset="0"/>
              <a:ea typeface="Verdana" panose="020B0604030504040204" pitchFamily="34" charset="0"/>
            </a:endParaRPr>
          </a:p>
          <a:p>
            <a:endParaRPr lang="en-US" dirty="0">
              <a:solidFill>
                <a:schemeClr val="bg1"/>
              </a:solidFill>
              <a:latin typeface="Verdana" panose="020B0604030504040204" pitchFamily="34" charset="0"/>
              <a:ea typeface="Verdana" panose="020B0604030504040204" pitchFamily="34" charset="0"/>
            </a:endParaRPr>
          </a:p>
          <a:p>
            <a:pPr algn="ctr"/>
            <a:r>
              <a:rPr lang="en-US" sz="3600" b="0" i="0" u="none" strike="noStrike" baseline="0" dirty="0">
                <a:solidFill>
                  <a:schemeClr val="bg1"/>
                </a:solidFill>
                <a:latin typeface="Verdana" panose="020B0604030504040204" pitchFamily="34" charset="0"/>
                <a:ea typeface="Verdana" panose="020B0604030504040204" pitchFamily="34" charset="0"/>
              </a:rPr>
              <a:t>It is easier to live – and easier to die –</a:t>
            </a:r>
            <a:br>
              <a:rPr lang="en-US" sz="3600" b="0" i="0" u="none" strike="noStrike" baseline="0" dirty="0">
                <a:solidFill>
                  <a:schemeClr val="bg1"/>
                </a:solidFill>
                <a:latin typeface="Verdana" panose="020B0604030504040204" pitchFamily="34" charset="0"/>
                <a:ea typeface="Verdana" panose="020B0604030504040204" pitchFamily="34" charset="0"/>
              </a:rPr>
            </a:br>
            <a:r>
              <a:rPr lang="en-US" sz="3600" dirty="0">
                <a:solidFill>
                  <a:schemeClr val="bg1"/>
                </a:solidFill>
                <a:latin typeface="Verdana" panose="020B0604030504040204" pitchFamily="34" charset="0"/>
                <a:ea typeface="Verdana" panose="020B0604030504040204" pitchFamily="34" charset="0"/>
              </a:rPr>
              <a:t>IF our house is in order.</a:t>
            </a:r>
            <a:endParaRPr lang="en-US" sz="3600" b="0" i="0" u="none" strike="noStrike" baseline="0" dirty="0">
              <a:solidFill>
                <a:schemeClr val="bg1"/>
              </a:solidFill>
              <a:latin typeface="Verdana" panose="020B0604030504040204" pitchFamily="34" charset="0"/>
              <a:ea typeface="Verdana" panose="020B0604030504040204" pitchFamily="34" charset="0"/>
            </a:endParaRPr>
          </a:p>
          <a:p>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6568504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4616E-E58E-FAA7-F822-0E45EFE50CBD}"/>
              </a:ext>
            </a:extLst>
          </p:cNvPr>
          <p:cNvSpPr>
            <a:spLocks noGrp="1"/>
          </p:cNvSpPr>
          <p:nvPr>
            <p:ph type="title"/>
          </p:nvPr>
        </p:nvSpPr>
        <p:spPr/>
        <p:txBody>
          <a:bodyPr/>
          <a:lstStyle/>
          <a:p>
            <a:r>
              <a:rPr lang="en-US" dirty="0">
                <a:solidFill>
                  <a:schemeClr val="bg1"/>
                </a:solidFill>
              </a:rPr>
              <a:t>Meaning of the text</a:t>
            </a:r>
          </a:p>
        </p:txBody>
      </p:sp>
      <p:sp>
        <p:nvSpPr>
          <p:cNvPr id="3" name="Content Placeholder 2">
            <a:extLst>
              <a:ext uri="{FF2B5EF4-FFF2-40B4-BE49-F238E27FC236}">
                <a16:creationId xmlns:a16="http://schemas.microsoft.com/office/drawing/2014/main" id="{0C9227DF-90C7-78E4-BFF6-05EBB62F8E88}"/>
              </a:ext>
            </a:extLst>
          </p:cNvPr>
          <p:cNvSpPr>
            <a:spLocks noGrp="1"/>
          </p:cNvSpPr>
          <p:nvPr>
            <p:ph idx="1"/>
          </p:nvPr>
        </p:nvSpPr>
        <p:spPr/>
        <p:txBody>
          <a:bodyPr>
            <a:noAutofit/>
          </a:bodyPr>
          <a:lstStyle/>
          <a:p>
            <a:pPr marR="0" algn="l" rtl="0"/>
            <a:r>
              <a:rPr lang="en-US" sz="4000" b="0" i="0" u="none" strike="noStrike" baseline="0" dirty="0">
                <a:solidFill>
                  <a:schemeClr val="bg1"/>
                </a:solidFill>
                <a:latin typeface="Verdana" panose="020B0604030504040204" pitchFamily="34" charset="0"/>
              </a:rPr>
              <a:t>“Set your house in order” means that you should take the initiative yourself and ensure that everything is in order so that the process before death, while dying, and also after death goes smoothly.</a:t>
            </a:r>
            <a:endParaRPr lang="en-US" sz="4000" b="0" i="0" u="none" strike="noStrike" baseline="0" dirty="0">
              <a:solidFill>
                <a:schemeClr val="bg1"/>
              </a:solidFill>
              <a:latin typeface="Verdana" panose="020B0604030504040204" pitchFamily="34" charset="0"/>
              <a:ea typeface="Verdana" panose="020B0604030504040204" pitchFamily="34" charset="0"/>
            </a:endParaRPr>
          </a:p>
          <a:p>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0941768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4616E-E58E-FAA7-F822-0E45EFE50CBD}"/>
              </a:ext>
            </a:extLst>
          </p:cNvPr>
          <p:cNvSpPr>
            <a:spLocks noGrp="1"/>
          </p:cNvSpPr>
          <p:nvPr>
            <p:ph type="title"/>
          </p:nvPr>
        </p:nvSpPr>
        <p:spPr/>
        <p:txBody>
          <a:bodyPr/>
          <a:lstStyle/>
          <a:p>
            <a:r>
              <a:rPr lang="en-US" dirty="0">
                <a:solidFill>
                  <a:schemeClr val="bg1"/>
                </a:solidFill>
              </a:rPr>
              <a:t>1] Set your </a:t>
            </a:r>
            <a:r>
              <a:rPr lang="en-US" u="sng" dirty="0">
                <a:solidFill>
                  <a:schemeClr val="bg1"/>
                </a:solidFill>
              </a:rPr>
              <a:t>SOUL</a:t>
            </a:r>
            <a:r>
              <a:rPr lang="en-US" dirty="0">
                <a:solidFill>
                  <a:schemeClr val="bg1"/>
                </a:solidFill>
              </a:rPr>
              <a:t> in order</a:t>
            </a:r>
          </a:p>
        </p:txBody>
      </p:sp>
      <p:sp>
        <p:nvSpPr>
          <p:cNvPr id="3" name="Content Placeholder 2">
            <a:extLst>
              <a:ext uri="{FF2B5EF4-FFF2-40B4-BE49-F238E27FC236}">
                <a16:creationId xmlns:a16="http://schemas.microsoft.com/office/drawing/2014/main" id="{0C9227DF-90C7-78E4-BFF6-05EBB62F8E88}"/>
              </a:ext>
            </a:extLst>
          </p:cNvPr>
          <p:cNvSpPr>
            <a:spLocks noGrp="1"/>
          </p:cNvSpPr>
          <p:nvPr>
            <p:ph idx="1"/>
          </p:nvPr>
        </p:nvSpPr>
        <p:spPr/>
        <p:txBody>
          <a:bodyPr>
            <a:noAutofit/>
          </a:bodyPr>
          <a:lstStyle/>
          <a:p>
            <a:pPr marR="0" algn="l" rtl="0"/>
            <a:endParaRPr lang="en-US" b="0" i="0" u="none" strike="noStrike" baseline="0" dirty="0">
              <a:solidFill>
                <a:schemeClr val="bg1"/>
              </a:solidFill>
              <a:latin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Take an honest look at your life.</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Inspect the strength of your faith.</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Examine your priorities.</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Do I know for sure about my eternity?</a:t>
            </a:r>
          </a:p>
        </p:txBody>
      </p:sp>
    </p:spTree>
    <p:extLst>
      <p:ext uri="{BB962C8B-B14F-4D97-AF65-F5344CB8AC3E}">
        <p14:creationId xmlns:p14="http://schemas.microsoft.com/office/powerpoint/2010/main" val="237158512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4616E-E58E-FAA7-F822-0E45EFE50CBD}"/>
              </a:ext>
            </a:extLst>
          </p:cNvPr>
          <p:cNvSpPr>
            <a:spLocks noGrp="1"/>
          </p:cNvSpPr>
          <p:nvPr>
            <p:ph type="title"/>
          </p:nvPr>
        </p:nvSpPr>
        <p:spPr/>
        <p:txBody>
          <a:bodyPr/>
          <a:lstStyle/>
          <a:p>
            <a:r>
              <a:rPr lang="en-US" dirty="0">
                <a:solidFill>
                  <a:schemeClr val="bg1"/>
                </a:solidFill>
              </a:rPr>
              <a:t>2] Set your </a:t>
            </a:r>
            <a:r>
              <a:rPr lang="en-US" u="sng" dirty="0">
                <a:solidFill>
                  <a:schemeClr val="bg1"/>
                </a:solidFill>
              </a:rPr>
              <a:t>RELATIONSHIPS</a:t>
            </a:r>
            <a:r>
              <a:rPr lang="en-US" dirty="0">
                <a:solidFill>
                  <a:schemeClr val="bg1"/>
                </a:solidFill>
              </a:rPr>
              <a:t> in order</a:t>
            </a:r>
          </a:p>
        </p:txBody>
      </p:sp>
      <p:sp>
        <p:nvSpPr>
          <p:cNvPr id="3" name="Content Placeholder 2">
            <a:extLst>
              <a:ext uri="{FF2B5EF4-FFF2-40B4-BE49-F238E27FC236}">
                <a16:creationId xmlns:a16="http://schemas.microsoft.com/office/drawing/2014/main" id="{0C9227DF-90C7-78E4-BFF6-05EBB62F8E88}"/>
              </a:ext>
            </a:extLst>
          </p:cNvPr>
          <p:cNvSpPr>
            <a:spLocks noGrp="1"/>
          </p:cNvSpPr>
          <p:nvPr>
            <p:ph idx="1"/>
          </p:nvPr>
        </p:nvSpPr>
        <p:spPr/>
        <p:txBody>
          <a:bodyPr>
            <a:noAutofit/>
          </a:bodyPr>
          <a:lstStyle/>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Family</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Friends</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Co-workers</a:t>
            </a:r>
          </a:p>
          <a:p>
            <a:pPr marL="0" indent="0">
              <a:buNone/>
            </a:pPr>
            <a:endParaRPr lang="en-US" dirty="0">
              <a:solidFill>
                <a:schemeClr val="bg1"/>
              </a:solidFill>
              <a:latin typeface="Verdana" panose="020B0604030504040204" pitchFamily="34" charset="0"/>
              <a:ea typeface="Verdana" panose="020B0604030504040204" pitchFamily="34" charset="0"/>
            </a:endParaRPr>
          </a:p>
          <a:p>
            <a:endParaRPr lang="en-US" dirty="0">
              <a:solidFill>
                <a:schemeClr val="bg1"/>
              </a:solidFill>
              <a:latin typeface="Verdana" panose="020B0604030504040204" pitchFamily="34" charset="0"/>
              <a:ea typeface="Verdana" panose="020B0604030504040204" pitchFamily="34" charset="0"/>
            </a:endParaRPr>
          </a:p>
          <a:p>
            <a:endParaRPr lang="en-US" dirty="0">
              <a:solidFill>
                <a:schemeClr val="bg1"/>
              </a:solidFill>
              <a:latin typeface="Verdana" panose="020B0604030504040204" pitchFamily="34" charset="0"/>
              <a:ea typeface="Verdana" panose="020B0604030504040204" pitchFamily="34" charset="0"/>
            </a:endParaRPr>
          </a:p>
          <a:p>
            <a:endParaRPr lang="en-US"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8432605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4616E-E58E-FAA7-F822-0E45EFE50CBD}"/>
              </a:ext>
            </a:extLst>
          </p:cNvPr>
          <p:cNvSpPr>
            <a:spLocks noGrp="1"/>
          </p:cNvSpPr>
          <p:nvPr>
            <p:ph type="title"/>
          </p:nvPr>
        </p:nvSpPr>
        <p:spPr/>
        <p:txBody>
          <a:bodyPr/>
          <a:lstStyle/>
          <a:p>
            <a:r>
              <a:rPr lang="en-US" dirty="0">
                <a:solidFill>
                  <a:schemeClr val="bg1"/>
                </a:solidFill>
              </a:rPr>
              <a:t>2] Set your </a:t>
            </a:r>
            <a:r>
              <a:rPr lang="en-US" u="sng" dirty="0">
                <a:solidFill>
                  <a:schemeClr val="bg1"/>
                </a:solidFill>
              </a:rPr>
              <a:t>RELATIONSHIPS</a:t>
            </a:r>
            <a:r>
              <a:rPr lang="en-US" dirty="0">
                <a:solidFill>
                  <a:schemeClr val="bg1"/>
                </a:solidFill>
              </a:rPr>
              <a:t> in order</a:t>
            </a:r>
          </a:p>
        </p:txBody>
      </p:sp>
      <p:sp>
        <p:nvSpPr>
          <p:cNvPr id="3" name="Content Placeholder 2">
            <a:extLst>
              <a:ext uri="{FF2B5EF4-FFF2-40B4-BE49-F238E27FC236}">
                <a16:creationId xmlns:a16="http://schemas.microsoft.com/office/drawing/2014/main" id="{0C9227DF-90C7-78E4-BFF6-05EBB62F8E88}"/>
              </a:ext>
            </a:extLst>
          </p:cNvPr>
          <p:cNvSpPr>
            <a:spLocks noGrp="1"/>
          </p:cNvSpPr>
          <p:nvPr>
            <p:ph idx="1"/>
          </p:nvPr>
        </p:nvSpPr>
        <p:spPr/>
        <p:txBody>
          <a:bodyPr>
            <a:noAutofit/>
          </a:bodyPr>
          <a:lstStyle/>
          <a:p>
            <a:endParaRPr lang="en-US" dirty="0">
              <a:solidFill>
                <a:schemeClr val="bg1"/>
              </a:solidFill>
              <a:latin typeface="Verdana" panose="020B0604030504040204" pitchFamily="34" charset="0"/>
              <a:ea typeface="Verdana" panose="020B0604030504040204" pitchFamily="34" charset="0"/>
            </a:endParaRP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Enemies</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Neighbors</a:t>
            </a:r>
          </a:p>
          <a:p>
            <a:endParaRPr lang="en-US" dirty="0">
              <a:solidFill>
                <a:schemeClr val="bg1"/>
              </a:solidFill>
              <a:latin typeface="Verdana" panose="020B0604030504040204" pitchFamily="34" charset="0"/>
              <a:ea typeface="Verdana" panose="020B0604030504040204" pitchFamily="34" charset="0"/>
            </a:endParaRPr>
          </a:p>
          <a:p>
            <a:r>
              <a:rPr lang="en-US" dirty="0">
                <a:solidFill>
                  <a:schemeClr val="bg1"/>
                </a:solidFill>
                <a:latin typeface="Verdana" panose="020B0604030504040204" pitchFamily="34" charset="0"/>
                <a:ea typeface="Verdana" panose="020B0604030504040204" pitchFamily="34" charset="0"/>
              </a:rPr>
              <a:t>Church</a:t>
            </a:r>
          </a:p>
        </p:txBody>
      </p:sp>
    </p:spTree>
    <p:extLst>
      <p:ext uri="{BB962C8B-B14F-4D97-AF65-F5344CB8AC3E}">
        <p14:creationId xmlns:p14="http://schemas.microsoft.com/office/powerpoint/2010/main" val="57959103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763</Words>
  <Application>Microsoft Office PowerPoint</Application>
  <PresentationFormat>Widescreen</PresentationFormat>
  <Paragraphs>93</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Engravers MT</vt:lpstr>
      <vt:lpstr>Verdana</vt:lpstr>
      <vt:lpstr>Office Theme</vt:lpstr>
      <vt:lpstr>SET YOUR HOUSE IN ORDER</vt:lpstr>
      <vt:lpstr>2 Kings 20:1-6</vt:lpstr>
      <vt:lpstr>Background of the text</vt:lpstr>
      <vt:lpstr>The subject of death</vt:lpstr>
      <vt:lpstr>The subject of death</vt:lpstr>
      <vt:lpstr>Meaning of the text</vt:lpstr>
      <vt:lpstr>1] Set your SOUL in order</vt:lpstr>
      <vt:lpstr>2] Set your RELATIONSHIPS in order</vt:lpstr>
      <vt:lpstr>2] Set your RELATIONSHIPS in order</vt:lpstr>
      <vt:lpstr>3] Set your BODY in order</vt:lpstr>
      <vt:lpstr>4] Set your INHERITANCE in order</vt:lpstr>
      <vt:lpstr>5] Set your PRIVATE INFORMATION in order</vt:lpstr>
      <vt:lpstr>Conclusion -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SET YOUR HOUSE IN ORDER</dc:title>
  <dc:creator>Account Update</dc:creator>
  <cp:lastModifiedBy>Account Update</cp:lastModifiedBy>
  <cp:revision>1</cp:revision>
  <dcterms:created xsi:type="dcterms:W3CDTF">2023-07-12T18:53:54Z</dcterms:created>
  <dcterms:modified xsi:type="dcterms:W3CDTF">2023-07-12T20:25:08Z</dcterms:modified>
</cp:coreProperties>
</file>