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5900A70E-3DEF-4A3D-AC30-7BF7C16A7810}"/>
    <pc:docChg chg="custSel addSld delSld modSld modMainMaster">
      <pc:chgData name="Manly Luscombe" userId="d66a401e1e7a39bf" providerId="LiveId" clId="{5900A70E-3DEF-4A3D-AC30-7BF7C16A7810}" dt="2022-03-31T01:01:45.093" v="2172" actId="20577"/>
      <pc:docMkLst>
        <pc:docMk/>
      </pc:docMkLst>
      <pc:sldChg chg="modSp mod modTransition">
        <pc:chgData name="Manly Luscombe" userId="d66a401e1e7a39bf" providerId="LiveId" clId="{5900A70E-3DEF-4A3D-AC30-7BF7C16A7810}" dt="2022-03-31T00:51:15.917" v="2123" actId="255"/>
        <pc:sldMkLst>
          <pc:docMk/>
          <pc:sldMk cId="1716960659" sldId="256"/>
        </pc:sldMkLst>
        <pc:spChg chg="mod">
          <ac:chgData name="Manly Luscombe" userId="d66a401e1e7a39bf" providerId="LiveId" clId="{5900A70E-3DEF-4A3D-AC30-7BF7C16A7810}" dt="2022-03-31T00:51:15.917" v="2123" actId="255"/>
          <ac:spMkLst>
            <pc:docMk/>
            <pc:sldMk cId="1716960659" sldId="256"/>
            <ac:spMk id="2" creationId="{1BF2A7B9-B106-49F2-A85A-F6F8AA233EA8}"/>
          </ac:spMkLst>
        </pc:spChg>
      </pc:sldChg>
      <pc:sldChg chg="modSp mod modTransition">
        <pc:chgData name="Manly Luscombe" userId="d66a401e1e7a39bf" providerId="LiveId" clId="{5900A70E-3DEF-4A3D-AC30-7BF7C16A7810}" dt="2022-03-31T00:52:06.128" v="2156" actId="20577"/>
        <pc:sldMkLst>
          <pc:docMk/>
          <pc:sldMk cId="2890819129" sldId="257"/>
        </pc:sldMkLst>
        <pc:spChg chg="mod">
          <ac:chgData name="Manly Luscombe" userId="d66a401e1e7a39bf" providerId="LiveId" clId="{5900A70E-3DEF-4A3D-AC30-7BF7C16A7810}" dt="2022-03-31T00:52:06.128" v="2156" actId="20577"/>
          <ac:spMkLst>
            <pc:docMk/>
            <pc:sldMk cId="2890819129" sldId="257"/>
            <ac:spMk id="3" creationId="{18F575C1-39FE-425D-94CE-671E4E3A76D2}"/>
          </ac:spMkLst>
        </pc:spChg>
      </pc:sldChg>
      <pc:sldChg chg="modSp mod modTransition">
        <pc:chgData name="Manly Luscombe" userId="d66a401e1e7a39bf" providerId="LiveId" clId="{5900A70E-3DEF-4A3D-AC30-7BF7C16A7810}" dt="2022-03-31T00:48:29.717" v="2064"/>
        <pc:sldMkLst>
          <pc:docMk/>
          <pc:sldMk cId="273039513" sldId="259"/>
        </pc:sldMkLst>
        <pc:spChg chg="mod">
          <ac:chgData name="Manly Luscombe" userId="d66a401e1e7a39bf" providerId="LiveId" clId="{5900A70E-3DEF-4A3D-AC30-7BF7C16A7810}" dt="2022-03-30T23:57:05.612" v="373" actId="1076"/>
          <ac:spMkLst>
            <pc:docMk/>
            <pc:sldMk cId="273039513" sldId="259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35:22.703" v="1697" actId="14100"/>
          <ac:spMkLst>
            <pc:docMk/>
            <pc:sldMk cId="273039513" sldId="259"/>
            <ac:spMk id="3" creationId="{C05AEEFF-B5B6-4FCE-88EF-92BAEC6C5513}"/>
          </ac:spMkLst>
        </pc:spChg>
      </pc:sldChg>
      <pc:sldChg chg="del">
        <pc:chgData name="Manly Luscombe" userId="d66a401e1e7a39bf" providerId="LiveId" clId="{5900A70E-3DEF-4A3D-AC30-7BF7C16A7810}" dt="2022-03-31T00:33:11.879" v="1689" actId="47"/>
        <pc:sldMkLst>
          <pc:docMk/>
          <pc:sldMk cId="2124618506" sldId="260"/>
        </pc:sldMkLst>
      </pc:sldChg>
      <pc:sldChg chg="modSp add mod modTransition">
        <pc:chgData name="Manly Luscombe" userId="d66a401e1e7a39bf" providerId="LiveId" clId="{5900A70E-3DEF-4A3D-AC30-7BF7C16A7810}" dt="2022-03-31T00:54:22.767" v="2171" actId="14100"/>
        <pc:sldMkLst>
          <pc:docMk/>
          <pc:sldMk cId="965247455" sldId="261"/>
        </pc:sldMkLst>
        <pc:spChg chg="mod">
          <ac:chgData name="Manly Luscombe" userId="d66a401e1e7a39bf" providerId="LiveId" clId="{5900A70E-3DEF-4A3D-AC30-7BF7C16A7810}" dt="2022-03-30T23:52:29.328" v="193" actId="20577"/>
          <ac:spMkLst>
            <pc:docMk/>
            <pc:sldMk cId="965247455" sldId="261"/>
            <ac:spMk id="2" creationId="{3967454A-EDFD-4ED5-ADCE-12C8AA869DFD}"/>
          </ac:spMkLst>
        </pc:spChg>
        <pc:spChg chg="mod">
          <ac:chgData name="Manly Luscombe" userId="d66a401e1e7a39bf" providerId="LiveId" clId="{5900A70E-3DEF-4A3D-AC30-7BF7C16A7810}" dt="2022-03-31T00:54:22.767" v="2171" actId="14100"/>
          <ac:spMkLst>
            <pc:docMk/>
            <pc:sldMk cId="965247455" sldId="261"/>
            <ac:spMk id="3" creationId="{18F575C1-39FE-425D-94CE-671E4E3A76D2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1101072377" sldId="262"/>
        </pc:sldMkLst>
        <pc:spChg chg="mod">
          <ac:chgData name="Manly Luscombe" userId="d66a401e1e7a39bf" providerId="LiveId" clId="{5900A70E-3DEF-4A3D-AC30-7BF7C16A7810}" dt="2022-03-31T00:00:25.772" v="433" actId="20577"/>
          <ac:spMkLst>
            <pc:docMk/>
            <pc:sldMk cId="1101072377" sldId="262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871148154" sldId="263"/>
        </pc:sldMkLst>
        <pc:spChg chg="mod">
          <ac:chgData name="Manly Luscombe" userId="d66a401e1e7a39bf" providerId="LiveId" clId="{5900A70E-3DEF-4A3D-AC30-7BF7C16A7810}" dt="2022-03-31T00:01:19.378" v="484" actId="20577"/>
          <ac:spMkLst>
            <pc:docMk/>
            <pc:sldMk cId="871148154" sldId="263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09:04.700" v="630" actId="115"/>
          <ac:spMkLst>
            <pc:docMk/>
            <pc:sldMk cId="871148154" sldId="263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2521340837" sldId="264"/>
        </pc:sldMkLst>
        <pc:spChg chg="mod">
          <ac:chgData name="Manly Luscombe" userId="d66a401e1e7a39bf" providerId="LiveId" clId="{5900A70E-3DEF-4A3D-AC30-7BF7C16A7810}" dt="2022-03-31T00:09:59.690" v="654" actId="20577"/>
          <ac:spMkLst>
            <pc:docMk/>
            <pc:sldMk cId="2521340837" sldId="264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38:14.694" v="1704" actId="14100"/>
          <ac:spMkLst>
            <pc:docMk/>
            <pc:sldMk cId="2521340837" sldId="264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315426350" sldId="265"/>
        </pc:sldMkLst>
        <pc:spChg chg="mod">
          <ac:chgData name="Manly Luscombe" userId="d66a401e1e7a39bf" providerId="LiveId" clId="{5900A70E-3DEF-4A3D-AC30-7BF7C16A7810}" dt="2022-03-31T00:14:38.959" v="989" actId="20577"/>
          <ac:spMkLst>
            <pc:docMk/>
            <pc:sldMk cId="315426350" sldId="265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38:40.536" v="1705" actId="255"/>
          <ac:spMkLst>
            <pc:docMk/>
            <pc:sldMk cId="315426350" sldId="265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2042368438" sldId="266"/>
        </pc:sldMkLst>
        <pc:spChg chg="mod">
          <ac:chgData name="Manly Luscombe" userId="d66a401e1e7a39bf" providerId="LiveId" clId="{5900A70E-3DEF-4A3D-AC30-7BF7C16A7810}" dt="2022-03-31T00:18:39.668" v="1086" actId="20577"/>
          <ac:spMkLst>
            <pc:docMk/>
            <pc:sldMk cId="2042368438" sldId="266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1:01:45.093" v="2172" actId="20577"/>
        <pc:sldMkLst>
          <pc:docMk/>
          <pc:sldMk cId="1169994807" sldId="267"/>
        </pc:sldMkLst>
        <pc:spChg chg="mod">
          <ac:chgData name="Manly Luscombe" userId="d66a401e1e7a39bf" providerId="LiveId" clId="{5900A70E-3DEF-4A3D-AC30-7BF7C16A7810}" dt="2022-03-31T00:21:34.529" v="1204" actId="20577"/>
          <ac:spMkLst>
            <pc:docMk/>
            <pc:sldMk cId="1169994807" sldId="267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1:01:45.093" v="2172" actId="20577"/>
          <ac:spMkLst>
            <pc:docMk/>
            <pc:sldMk cId="1169994807" sldId="267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1573493337" sldId="268"/>
        </pc:sldMkLst>
        <pc:spChg chg="mod">
          <ac:chgData name="Manly Luscombe" userId="d66a401e1e7a39bf" providerId="LiveId" clId="{5900A70E-3DEF-4A3D-AC30-7BF7C16A7810}" dt="2022-03-31T00:46:09.770" v="2054" actId="14100"/>
          <ac:spMkLst>
            <pc:docMk/>
            <pc:sldMk cId="1573493337" sldId="268"/>
            <ac:spMk id="3" creationId="{C05AEEFF-B5B6-4FCE-88EF-92BAEC6C5513}"/>
          </ac:spMkLst>
        </pc:spChg>
      </pc:sldChg>
      <pc:sldChg chg="modSp add del mod">
        <pc:chgData name="Manly Luscombe" userId="d66a401e1e7a39bf" providerId="LiveId" clId="{5900A70E-3DEF-4A3D-AC30-7BF7C16A7810}" dt="2022-03-31T00:45:40.271" v="2051" actId="47"/>
        <pc:sldMkLst>
          <pc:docMk/>
          <pc:sldMk cId="3777546772" sldId="269"/>
        </pc:sldMkLst>
        <pc:spChg chg="mod">
          <ac:chgData name="Manly Luscombe" userId="d66a401e1e7a39bf" providerId="LiveId" clId="{5900A70E-3DEF-4A3D-AC30-7BF7C16A7810}" dt="2022-03-31T00:31:39.088" v="1670" actId="255"/>
          <ac:spMkLst>
            <pc:docMk/>
            <pc:sldMk cId="3777546772" sldId="269"/>
            <ac:spMk id="3" creationId="{C05AEEFF-B5B6-4FCE-88EF-92BAEC6C5513}"/>
          </ac:spMkLst>
        </pc:spChg>
      </pc:sldChg>
      <pc:sldChg chg="modSp add mod modTransition setBg">
        <pc:chgData name="Manly Luscombe" userId="d66a401e1e7a39bf" providerId="LiveId" clId="{5900A70E-3DEF-4A3D-AC30-7BF7C16A7810}" dt="2022-03-31T00:48:29.717" v="2064"/>
        <pc:sldMkLst>
          <pc:docMk/>
          <pc:sldMk cId="2131838261" sldId="270"/>
        </pc:sldMkLst>
        <pc:spChg chg="mod">
          <ac:chgData name="Manly Luscombe" userId="d66a401e1e7a39bf" providerId="LiveId" clId="{5900A70E-3DEF-4A3D-AC30-7BF7C16A7810}" dt="2022-03-31T00:47:43.549" v="2062" actId="255"/>
          <ac:spMkLst>
            <pc:docMk/>
            <pc:sldMk cId="2131838261" sldId="270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47:25.036" v="2060" actId="14100"/>
          <ac:spMkLst>
            <pc:docMk/>
            <pc:sldMk cId="2131838261" sldId="270"/>
            <ac:spMk id="3" creationId="{C05AEEFF-B5B6-4FCE-88EF-92BAEC6C5513}"/>
          </ac:spMkLst>
        </pc:spChg>
      </pc:sldChg>
      <pc:sldChg chg="modSp add mod modTransition">
        <pc:chgData name="Manly Luscombe" userId="d66a401e1e7a39bf" providerId="LiveId" clId="{5900A70E-3DEF-4A3D-AC30-7BF7C16A7810}" dt="2022-03-31T00:48:29.717" v="2064"/>
        <pc:sldMkLst>
          <pc:docMk/>
          <pc:sldMk cId="587633953" sldId="271"/>
        </pc:sldMkLst>
        <pc:spChg chg="mod">
          <ac:chgData name="Manly Luscombe" userId="d66a401e1e7a39bf" providerId="LiveId" clId="{5900A70E-3DEF-4A3D-AC30-7BF7C16A7810}" dt="2022-03-31T00:46:36.178" v="2056" actId="255"/>
          <ac:spMkLst>
            <pc:docMk/>
            <pc:sldMk cId="587633953" sldId="271"/>
            <ac:spMk id="2" creationId="{374125BD-3CC1-46C6-BD8F-864467158AC8}"/>
          </ac:spMkLst>
        </pc:spChg>
        <pc:spChg chg="mod">
          <ac:chgData name="Manly Luscombe" userId="d66a401e1e7a39bf" providerId="LiveId" clId="{5900A70E-3DEF-4A3D-AC30-7BF7C16A7810}" dt="2022-03-31T00:44:52.088" v="2050" actId="14100"/>
          <ac:spMkLst>
            <pc:docMk/>
            <pc:sldMk cId="587633953" sldId="271"/>
            <ac:spMk id="3" creationId="{C05AEEFF-B5B6-4FCE-88EF-92BAEC6C5513}"/>
          </ac:spMkLst>
        </pc:spChg>
      </pc:sldChg>
      <pc:sldMasterChg chg="modTransition modSldLayout">
        <pc:chgData name="Manly Luscombe" userId="d66a401e1e7a39bf" providerId="LiveId" clId="{5900A70E-3DEF-4A3D-AC30-7BF7C16A7810}" dt="2022-03-31T00:48:29.717" v="2064"/>
        <pc:sldMasterMkLst>
          <pc:docMk/>
          <pc:sldMasterMk cId="528163559" sldId="2147483648"/>
        </pc:sldMasterMkLst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3269372690" sldId="2147483649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2278703447" sldId="2147483650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55006422" sldId="2147483651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378488527" sldId="2147483652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952920692" sldId="2147483653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994847899" sldId="2147483654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3375052488" sldId="2147483655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1270854349" sldId="2147483656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121373210" sldId="2147483657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1562800198" sldId="2147483658"/>
          </pc:sldLayoutMkLst>
        </pc:sldLayoutChg>
        <pc:sldLayoutChg chg="modTransition">
          <pc:chgData name="Manly Luscombe" userId="d66a401e1e7a39bf" providerId="LiveId" clId="{5900A70E-3DEF-4A3D-AC30-7BF7C16A7810}" dt="2022-03-31T00:48:29.717" v="2064"/>
          <pc:sldLayoutMkLst>
            <pc:docMk/>
            <pc:sldMasterMk cId="528163559" sldId="2147483648"/>
            <pc:sldLayoutMk cId="210210451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8C58-8C0F-4B71-8F2D-CBDCE9063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E3BD0-47E6-47DE-9B4B-FB184F77F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1D922-97C3-4A36-91BC-E1D92F4C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733DF-AAE8-4F79-BA8C-7535573B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C362-EF48-4B9C-8F17-C101F0F0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7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E35F-73FA-4761-AC14-F8D390C9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76CA3-404F-4B7B-90D7-14DF3CCA7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29565-6B2A-44E9-9503-47F1A6A6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65113-EF27-4C1B-9C41-E143514D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CA710-9C40-4F4A-9D1E-A1CE9BF8A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0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958AC-86D4-44A1-8CC5-F4ACB3955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5C4EF-9309-46C3-9BF0-1DC056923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A0CA4-CFB3-40C8-A49B-7D8C00F3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71383-C28D-4238-ABC4-42516AA0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E1423-14AA-4A7A-8E57-27F1A160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0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A6D66-86FF-4B85-98BF-E163E977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A372D-A930-446B-94E5-30FE4B9C6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1D37-EAAF-4E63-AE07-245A5277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D322-E2DD-44E7-8D30-C9EBD85B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0FF6E-3540-481C-BE28-04CF871D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3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C9714-AAA7-4887-94CB-3A3D86613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D6AF5-DC8C-4B88-A0AA-7878B884C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F4C30-25C8-463A-BF85-B16ABF95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38247-E56B-4532-AF46-15675091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6CE7B-96EC-4FD2-947A-BEE76AB81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BF14-B047-467E-92E6-1E55ED12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C1B2-3D72-4B96-8E97-73E18D7A5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22D40-8E9E-4F7D-8E44-4FB0B50C7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7AAF0-E96E-45BB-B4C3-9A0408D5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05799-7D5B-4D7E-94FA-CDCA0204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2D878-5A5C-4521-9800-78710AFE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8BEF-39C5-4161-AED3-18C9A03A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2E6BC-1A0D-4977-8F00-0A45011D6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A79F9-2325-4082-992D-E21604A19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0B26E-E805-4A62-ACC9-CCD58BB84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6C2C2-342F-4DD7-BDC6-9CC33F966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39D610-EB5E-4716-9330-74286CD41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8924B-77C5-49BB-BF22-E017CA84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3DFDB6-1F93-4B91-A6D0-03A0A71C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20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570E8-27E4-4CEF-9C17-FF55D37B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BE812-9533-42FF-BA55-5D280751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4125F-6017-4A53-BDA2-3FBAF096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D3589-A1FB-4288-94F6-C15F6F84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57D21-0D18-4910-A5AD-5A314FE1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82F927-3C94-4959-BBD3-0D844560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5BE0E-BE47-433B-BD4E-FA17CD52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5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9CA7-16DA-49FC-A449-B9FE9DFD3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6A9B-891A-4AD6-A02C-EF3AE37BA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DFEB9-1CC1-4A3F-B68C-22012A74E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FCFF1-8E62-4F51-9D46-2C04DA729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21773-BDF9-4D2F-80DB-BB657AF30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4AFAC-A299-4504-A04D-36F4793E8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54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12A5-4F0A-493A-8562-4BA81CA0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A4400-7993-4BC3-8A72-B3F183FD1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D7649-0C8C-4C11-9F1E-484057139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16FDB-BA64-4FAC-AF38-FC54311F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DD552-F31B-464A-A03C-CAE52838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9D03B-C50C-439C-9324-A2575BA40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3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B02B10-BB0B-4832-B2C5-16E19EF6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97C86-6ED0-4114-944F-270A7796C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9ECAA-BCCF-4AC2-97C3-5FA9A2C13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0F06-60F8-4DB5-8164-0278B92FAF01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8BFFF-57DB-4DF8-873B-83589E856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DE9B2-5695-45A5-BE74-421C41CFE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6EB2D-2AFE-4E17-94CD-5C29B4FF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6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F5D623D-FF9F-466C-832E-713716237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rison bars - News Radio KMAN">
            <a:extLst>
              <a:ext uri="{FF2B5EF4-FFF2-40B4-BE49-F238E27FC236}">
                <a16:creationId xmlns:a16="http://schemas.microsoft.com/office/drawing/2014/main" id="{CC4218FD-6377-4D4E-9CDB-64AF5F77D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168"/>
            <a:ext cx="12192000" cy="690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F2A7B9-B106-49F2-A85A-F6F8AA233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8093"/>
            <a:ext cx="9144000" cy="5429698"/>
          </a:xfrm>
        </p:spPr>
        <p:txBody>
          <a:bodyPr>
            <a:normAutofit/>
          </a:bodyPr>
          <a:lstStyle/>
          <a:p>
            <a:r>
              <a:rPr lang="en-US" sz="8000" b="1" dirty="0">
                <a:latin typeface="Arial Rounded MT Bold" panose="020F0704030504030204" pitchFamily="34" charset="0"/>
              </a:rPr>
              <a:t>Self-Prisons</a:t>
            </a:r>
            <a:br>
              <a:rPr lang="en-US" sz="8000" b="1" dirty="0">
                <a:latin typeface="Arial Rounded MT Bold" panose="020F0704030504030204" pitchFamily="34" charset="0"/>
              </a:rPr>
            </a:br>
            <a:br>
              <a:rPr lang="en-US" sz="8000" b="1" dirty="0">
                <a:latin typeface="Arial Rounded MT Bold" panose="020F0704030504030204" pitchFamily="34" charset="0"/>
              </a:rPr>
            </a:br>
            <a:r>
              <a:rPr lang="en-US" sz="6600" b="1" dirty="0">
                <a:latin typeface="Arial Rounded MT Bold" panose="020F0704030504030204" pitchFamily="34" charset="0"/>
              </a:rPr>
              <a:t>Are you in a prison you made for yourself?</a:t>
            </a:r>
          </a:p>
        </p:txBody>
      </p:sp>
    </p:spTree>
    <p:extLst>
      <p:ext uri="{BB962C8B-B14F-4D97-AF65-F5344CB8AC3E}">
        <p14:creationId xmlns:p14="http://schemas.microsoft.com/office/powerpoint/2010/main" val="1716960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Unrest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2539"/>
            <a:ext cx="10515600" cy="4626459"/>
          </a:xfrm>
        </p:spPr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This is the reason for many suicides.</a:t>
            </a:r>
          </a:p>
          <a:p>
            <a:pPr marR="0" algn="l" rtl="0"/>
            <a:r>
              <a:rPr lang="en-US" sz="3600" b="1" dirty="0">
                <a:latin typeface="Arial Rounded MT Bold" panose="020F0704030504030204" pitchFamily="34" charset="0"/>
              </a:rPr>
              <a:t>Why do many turn to drugs, alcohol, gambling, and pornography?</a:t>
            </a:r>
          </a:p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They are in a prison of unrest. </a:t>
            </a:r>
          </a:p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They are </a:t>
            </a:r>
            <a:r>
              <a:rPr lang="en-US" sz="3600" b="1" i="0" u="none" strike="noStrike" baseline="0">
                <a:latin typeface="Arial Rounded MT Bold" panose="020F0704030504030204" pitchFamily="34" charset="0"/>
              </a:rPr>
              <a:t>seeking an </a:t>
            </a:r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escape in all the wrong places.</a:t>
            </a:r>
          </a:p>
          <a:p>
            <a:pPr marR="0" algn="l" rtl="0"/>
            <a:endParaRPr lang="en-US" sz="3600" b="1" i="0" u="none" strike="noStrike" baseline="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994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Unrest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017"/>
            <a:ext cx="10515600" cy="4758981"/>
          </a:xfrm>
        </p:spPr>
        <p:txBody>
          <a:bodyPr>
            <a:normAutofit lnSpcReduction="10000"/>
          </a:bodyPr>
          <a:lstStyle/>
          <a:p>
            <a:pPr marR="0" algn="l" rtl="0"/>
            <a:r>
              <a:rPr lang="en-US" sz="4400" b="1" i="0" u="none" strike="noStrike" baseline="0" dirty="0">
                <a:latin typeface="Arial Rounded MT Bold" panose="020F0704030504030204" pitchFamily="34" charset="0"/>
              </a:rPr>
              <a:t>Many are in the prison of unrest.</a:t>
            </a:r>
          </a:p>
          <a:p>
            <a:pPr marR="0" algn="l" rtl="0"/>
            <a:endParaRPr lang="en-US" sz="4400" b="1" dirty="0">
              <a:latin typeface="Arial Rounded MT Bold" panose="020F0704030504030204" pitchFamily="34" charset="0"/>
            </a:endParaRPr>
          </a:p>
          <a:p>
            <a:pPr marR="0" algn="l" rtl="0"/>
            <a:r>
              <a:rPr lang="en-US" sz="4400" b="1" i="0" u="none" strike="noStrike" baseline="0" dirty="0">
                <a:latin typeface="Arial Rounded MT Bold" panose="020F0704030504030204" pitchFamily="34" charset="0"/>
              </a:rPr>
              <a:t>Like the others mentioned – These are in a prison they created for themselves.</a:t>
            </a:r>
          </a:p>
          <a:p>
            <a:pPr marR="0" algn="l" rtl="0"/>
            <a:endParaRPr lang="en-US" sz="4400" b="1" dirty="0">
              <a:latin typeface="Arial Rounded MT Bold" panose="020F0704030504030204" pitchFamily="34" charset="0"/>
            </a:endParaRPr>
          </a:p>
          <a:p>
            <a:pPr marR="0" algn="l" rtl="0"/>
            <a:r>
              <a:rPr lang="en-US" sz="4400" b="1" i="0" u="none" strike="noStrike" baseline="0" dirty="0">
                <a:latin typeface="Arial Rounded MT Bold" panose="020F0704030504030204" pitchFamily="34" charset="0"/>
              </a:rPr>
              <a:t>Are you in a self-prison of unrest?</a:t>
            </a:r>
          </a:p>
          <a:p>
            <a:pPr marR="0" algn="l" rtl="0"/>
            <a:endParaRPr lang="en-US" sz="3600" b="1" i="0" u="none" strike="noStrike" baseline="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9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Arial Rounded MT Bold" panose="020F0704030504030204" pitchFamily="34" charset="0"/>
              </a:rPr>
              <a:t>Self-Made Prisons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939"/>
            <a:ext cx="10515600" cy="5236059"/>
          </a:xfrm>
        </p:spPr>
        <p:txBody>
          <a:bodyPr>
            <a:normAutofit/>
          </a:bodyPr>
          <a:lstStyle/>
          <a:p>
            <a:pPr marR="0" algn="ctr" rtl="0"/>
            <a:r>
              <a:rPr lang="en-US" sz="4800" b="1" i="0" u="none" strike="noStrike" baseline="0" dirty="0">
                <a:latin typeface="Arial Rounded MT Bold" panose="020F0704030504030204" pitchFamily="34" charset="0"/>
              </a:rPr>
              <a:t>Prison of self-satisfaction</a:t>
            </a:r>
          </a:p>
          <a:p>
            <a:pPr marR="0" algn="ctr" rtl="0"/>
            <a:r>
              <a:rPr lang="en-US" sz="4800" b="1" dirty="0">
                <a:latin typeface="Arial Rounded MT Bold" panose="020F0704030504030204" pitchFamily="34" charset="0"/>
              </a:rPr>
              <a:t>Prison of Inferiority</a:t>
            </a:r>
          </a:p>
          <a:p>
            <a:pPr marR="0" algn="ctr" rtl="0"/>
            <a:r>
              <a:rPr lang="en-US" sz="4800" b="1" i="0" u="none" strike="noStrike" baseline="0" dirty="0">
                <a:latin typeface="Arial Rounded MT Bold" panose="020F0704030504030204" pitchFamily="34" charset="0"/>
              </a:rPr>
              <a:t>Prison of Superstition</a:t>
            </a:r>
          </a:p>
          <a:p>
            <a:pPr marR="0" algn="ctr" rtl="0"/>
            <a:r>
              <a:rPr lang="en-US" sz="4800" b="1" dirty="0">
                <a:latin typeface="Arial Rounded MT Bold" panose="020F0704030504030204" pitchFamily="34" charset="0"/>
              </a:rPr>
              <a:t>Prison of Hate</a:t>
            </a:r>
          </a:p>
          <a:p>
            <a:pPr marR="0" algn="ctr" rtl="0"/>
            <a:r>
              <a:rPr lang="en-US" sz="4800" b="1" i="0" u="none" strike="noStrike" baseline="0" dirty="0">
                <a:latin typeface="Arial Rounded MT Bold" panose="020F0704030504030204" pitchFamily="34" charset="0"/>
              </a:rPr>
              <a:t>Prison of Unrest</a:t>
            </a:r>
          </a:p>
        </p:txBody>
      </p:sp>
    </p:spTree>
    <p:extLst>
      <p:ext uri="{BB962C8B-B14F-4D97-AF65-F5344CB8AC3E}">
        <p14:creationId xmlns:p14="http://schemas.microsoft.com/office/powerpoint/2010/main" val="587633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Arial Rounded MT Bold" panose="020F0704030504030204" pitchFamily="34" charset="0"/>
              </a:rPr>
              <a:t>You can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192696"/>
            <a:ext cx="11052313" cy="5196303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(Matthew 11:28)  Come to Me, all </a:t>
            </a:r>
            <a:r>
              <a:rPr lang="en-US" sz="4000" b="1" i="1" u="none" strike="noStrike" baseline="0" dirty="0">
                <a:latin typeface="Arial Rounded MT Bold" panose="020F0704030504030204" pitchFamily="34" charset="0"/>
              </a:rPr>
              <a:t>you</a:t>
            </a:r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 who labor and are heavy laden, and I will give you rest.</a:t>
            </a:r>
          </a:p>
          <a:p>
            <a:pPr marR="0" algn="l" rtl="0"/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(Matthew 11:29)  Take My yoke upon you and learn from Me, for I am gentle and lowly in heart, and you will find rest for your souls.</a:t>
            </a:r>
          </a:p>
          <a:p>
            <a:pPr marR="0" algn="l" rtl="0"/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(Matthew 11:30)  For My yoke </a:t>
            </a:r>
            <a:r>
              <a:rPr lang="en-US" sz="4000" b="1" i="1" u="none" strike="noStrike" baseline="0" dirty="0">
                <a:latin typeface="Arial Rounded MT Bold" panose="020F0704030504030204" pitchFamily="34" charset="0"/>
              </a:rPr>
              <a:t>is</a:t>
            </a:r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 easy and My burden is light."</a:t>
            </a:r>
          </a:p>
        </p:txBody>
      </p:sp>
    </p:spTree>
    <p:extLst>
      <p:ext uri="{BB962C8B-B14F-4D97-AF65-F5344CB8AC3E}">
        <p14:creationId xmlns:p14="http://schemas.microsoft.com/office/powerpoint/2010/main" val="213183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ison bars - News Radio KMAN">
            <a:extLst>
              <a:ext uri="{FF2B5EF4-FFF2-40B4-BE49-F238E27FC236}">
                <a16:creationId xmlns:a16="http://schemas.microsoft.com/office/drawing/2014/main" id="{98A29A00-5CE9-4016-AF2C-9917548FE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168"/>
            <a:ext cx="12192000" cy="690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67454A-EDFD-4ED5-ADCE-12C8AA86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5229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Ever been to prison?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75C1-39FE-425D-94CE-671E4E3A7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>
                <a:latin typeface="Arial Rounded MT Bold" panose="020F0704030504030204" pitchFamily="34" charset="0"/>
              </a:rPr>
              <a:t>Truth will make us free. (John 8:32)</a:t>
            </a:r>
          </a:p>
          <a:p>
            <a:r>
              <a:rPr lang="en-US" sz="4000" b="1" dirty="0">
                <a:latin typeface="Arial Rounded MT Bold" panose="020F0704030504030204" pitchFamily="34" charset="0"/>
              </a:rPr>
              <a:t>Are you free or are you still in prison?</a:t>
            </a:r>
          </a:p>
          <a:p>
            <a:r>
              <a:rPr lang="en-US" sz="4000" b="1" dirty="0">
                <a:latin typeface="Arial Rounded MT Bold" panose="020F0704030504030204" pitchFamily="34" charset="0"/>
              </a:rPr>
              <a:t>What hinders you; holds you back?</a:t>
            </a:r>
          </a:p>
          <a:p>
            <a:endParaRPr lang="en-US" sz="4000" b="1" dirty="0">
              <a:latin typeface="Arial Rounded MT Bold" panose="020F0704030504030204" pitchFamily="34" charset="0"/>
            </a:endParaRPr>
          </a:p>
          <a:p>
            <a:r>
              <a:rPr lang="en-US" sz="4400" b="1" dirty="0">
                <a:latin typeface="Arial Rounded MT Bold" panose="020F0704030504030204" pitchFamily="34" charset="0"/>
              </a:rPr>
              <a:t>Scrooge in Dickens, A Christmas Carol – He realized that “I wear the chains that I forged in life.”</a:t>
            </a:r>
          </a:p>
          <a:p>
            <a:endParaRPr lang="en-US" sz="3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1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ison bars - News Radio KMAN">
            <a:extLst>
              <a:ext uri="{FF2B5EF4-FFF2-40B4-BE49-F238E27FC236}">
                <a16:creationId xmlns:a16="http://schemas.microsoft.com/office/drawing/2014/main" id="{98A29A00-5CE9-4016-AF2C-9917548FE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168"/>
            <a:ext cx="12192000" cy="690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67454A-EDFD-4ED5-ADCE-12C8AA86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5229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Jesus came to set us free!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75C1-39FE-425D-94CE-671E4E3A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3"/>
            <a:ext cx="10515600" cy="4944510"/>
          </a:xfrm>
        </p:spPr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(Romans 6:16)  Do you not know that to whom you present yourselves slaves to obey, you are that one's slaves whom you obey, whether of sin </a:t>
            </a:r>
            <a:r>
              <a:rPr lang="en-US" sz="3200" b="1" i="1" u="none" strike="noStrike" baseline="0" dirty="0">
                <a:latin typeface="Arial Rounded MT Bold" panose="020F0704030504030204" pitchFamily="34" charset="0"/>
              </a:rPr>
              <a:t>leading</a:t>
            </a:r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 to death, or of obedience </a:t>
            </a:r>
            <a:r>
              <a:rPr lang="en-US" sz="3200" b="1" i="1" u="none" strike="noStrike" baseline="0" dirty="0">
                <a:latin typeface="Arial Rounded MT Bold" panose="020F0704030504030204" pitchFamily="34" charset="0"/>
              </a:rPr>
              <a:t>leading</a:t>
            </a:r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 to righteousness?</a:t>
            </a:r>
          </a:p>
          <a:p>
            <a:r>
              <a:rPr lang="en-US" sz="3200" b="1" dirty="0">
                <a:latin typeface="Arial Rounded MT Bold" panose="020F0704030504030204" pitchFamily="34" charset="0"/>
              </a:rPr>
              <a:t>Luke 4:18 Jesus came to “set at liberty them that are bruised.”</a:t>
            </a:r>
            <a:endParaRPr lang="en-US" sz="3200" b="1" i="0" u="none" strike="noStrike" baseline="0" dirty="0">
              <a:latin typeface="Arial Rounded MT Bold" panose="020F0704030504030204" pitchFamily="34" charset="0"/>
            </a:endParaRPr>
          </a:p>
          <a:p>
            <a:r>
              <a:rPr lang="en-US" sz="3200" b="1" dirty="0">
                <a:latin typeface="Arial Rounded MT Bold" panose="020F0704030504030204" pitchFamily="34" charset="0"/>
              </a:rPr>
              <a:t>YOU CHOOSE WHAT WILL HINDER, LOCK UP,AND RESTRICT YOUR ABILITY AND OPPORTUNITIES.</a:t>
            </a:r>
            <a:endParaRPr lang="en-US" sz="3200" b="1" i="0" u="none" strike="noStrike" baseline="0" dirty="0">
              <a:latin typeface="Arial Rounded MT Bold" panose="020F0704030504030204" pitchFamily="34" charset="0"/>
            </a:endParaRPr>
          </a:p>
          <a:p>
            <a:endParaRPr lang="en-US" sz="3600" b="1" dirty="0">
              <a:latin typeface="Arial Rounded MT Bold" panose="020F0704030504030204" pitchFamily="34" charset="0"/>
            </a:endParaRPr>
          </a:p>
          <a:p>
            <a:endParaRPr lang="en-US" sz="3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4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Self-Satisfaction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513004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 Rounded MT Bold" panose="020F0704030504030204" pitchFamily="34" charset="0"/>
              </a:rPr>
              <a:t>We cannot overcome a weakness by giving in to it.</a:t>
            </a:r>
          </a:p>
          <a:p>
            <a:r>
              <a:rPr lang="en-US" sz="3600" b="1" dirty="0">
                <a:latin typeface="Arial Rounded MT Bold" panose="020F0704030504030204" pitchFamily="34" charset="0"/>
              </a:rPr>
              <a:t>Many do not grow or change.</a:t>
            </a:r>
          </a:p>
          <a:p>
            <a:r>
              <a:rPr lang="en-US" sz="3600" b="1" dirty="0">
                <a:latin typeface="Arial Rounded MT Bold" panose="020F0704030504030204" pitchFamily="34" charset="0"/>
              </a:rPr>
              <a:t>They do not WANT to change.</a:t>
            </a:r>
          </a:p>
          <a:p>
            <a:r>
              <a:rPr lang="en-US" sz="3600" b="1" dirty="0">
                <a:latin typeface="Arial Rounded MT Bold" panose="020F0704030504030204" pitchFamily="34" charset="0"/>
              </a:rPr>
              <a:t>You overcome stage fright – go on stage.</a:t>
            </a:r>
          </a:p>
          <a:p>
            <a:r>
              <a:rPr lang="en-US" sz="3600" b="1" dirty="0">
                <a:latin typeface="Arial Rounded MT Bold" panose="020F0704030504030204" pitchFamily="34" charset="0"/>
              </a:rPr>
              <a:t>Fall off a horse? Get back on</a:t>
            </a:r>
          </a:p>
          <a:p>
            <a:r>
              <a:rPr lang="en-US" sz="3600" b="1" dirty="0">
                <a:latin typeface="Arial Rounded MT Bold" panose="020F0704030504030204" pitchFamily="34" charset="0"/>
              </a:rPr>
              <a:t>IF YOU ARE SATISFIED WHERE YOU ARE – YOU ARE IN YOUR OWN SELF-PRISON.</a:t>
            </a:r>
          </a:p>
        </p:txBody>
      </p:sp>
    </p:spTree>
    <p:extLst>
      <p:ext uri="{BB962C8B-B14F-4D97-AF65-F5344CB8AC3E}">
        <p14:creationId xmlns:p14="http://schemas.microsoft.com/office/powerpoint/2010/main" val="273039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Self-Satisfaction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5"/>
            <a:ext cx="10515600" cy="5381833"/>
          </a:xfrm>
        </p:spPr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(Philippians 3:12)  Not that I have already attained, or am already perfected; but I press on, that I may lay hold of that for which Christ Jesus has also laid hold of me.</a:t>
            </a:r>
          </a:p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(Philippians 3:13)  Brethren, I do not count myself to have apprehended; but one thing </a:t>
            </a:r>
            <a:r>
              <a:rPr lang="en-US" sz="3200" b="1" i="1" u="none" strike="noStrike" baseline="0" dirty="0">
                <a:latin typeface="Arial Rounded MT Bold" panose="020F0704030504030204" pitchFamily="34" charset="0"/>
              </a:rPr>
              <a:t>I do,</a:t>
            </a:r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 forgetting those things which are behind and reaching forward to those things which are ahead,</a:t>
            </a:r>
          </a:p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(Philippians 3:14)  I press toward the goal for the prize of the upward call of God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1101072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Inferiority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5"/>
            <a:ext cx="10515600" cy="5381833"/>
          </a:xfrm>
        </p:spPr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Inferiority = a feeling of weakness, inability</a:t>
            </a:r>
          </a:p>
          <a:p>
            <a:pPr marR="0" algn="l" rtl="0"/>
            <a:r>
              <a:rPr lang="en-US" sz="3200" b="1" dirty="0">
                <a:latin typeface="Arial Rounded MT Bold" panose="020F0704030504030204" pitchFamily="34" charset="0"/>
              </a:rPr>
              <a:t>Inferiority complex is the prevailing and intense personal feeling of inadequacy, weakness, and insecurity.</a:t>
            </a:r>
          </a:p>
          <a:p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Grasshopper Complex – (Numbers 13:33)  There we saw the giants (the descendants of Anak came from the giants); and we were like grasshoppers in our own sight, and so we were in their sight.“</a:t>
            </a:r>
          </a:p>
          <a:p>
            <a:r>
              <a:rPr lang="en-US" sz="3200" b="1" dirty="0">
                <a:latin typeface="Arial Rounded MT Bold" panose="020F0704030504030204" pitchFamily="34" charset="0"/>
              </a:rPr>
              <a:t>Contrast with </a:t>
            </a:r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(Philippians 4:13</a:t>
            </a:r>
            <a:r>
              <a:rPr lang="en-US" sz="3200" b="1" i="0" strike="noStrike" baseline="0" dirty="0">
                <a:latin typeface="Arial Rounded MT Bold" panose="020F0704030504030204" pitchFamily="34" charset="0"/>
              </a:rPr>
              <a:t>)  </a:t>
            </a:r>
            <a:r>
              <a:rPr lang="en-US" sz="3200" b="1" i="0" u="sng" strike="noStrike" baseline="0" dirty="0">
                <a:latin typeface="Arial Rounded MT Bold" panose="020F0704030504030204" pitchFamily="34" charset="0"/>
              </a:rPr>
              <a:t>I can do all things </a:t>
            </a:r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through Christ who strengthens me.</a:t>
            </a:r>
          </a:p>
          <a:p>
            <a:endParaRPr lang="en-US" sz="3200" b="1" i="0" u="none" strike="noStrike" baseline="0" dirty="0">
              <a:latin typeface="Arial Rounded MT Bold" panose="020F0704030504030204" pitchFamily="34" charset="0"/>
            </a:endParaRPr>
          </a:p>
          <a:p>
            <a:pPr marR="0" algn="l" rtl="0"/>
            <a:endParaRPr lang="en-US" sz="3200" b="1" i="0" u="none" strike="noStrike" baseline="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4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Superstition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683026"/>
            <a:ext cx="11092069" cy="4705972"/>
          </a:xfrm>
        </p:spPr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$125 billion spent annually spent on superstition</a:t>
            </a:r>
          </a:p>
          <a:p>
            <a:pPr marR="0" algn="l" rtl="0"/>
            <a:r>
              <a:rPr lang="en-US" sz="3600" b="1" dirty="0">
                <a:latin typeface="Arial Rounded MT Bold" panose="020F0704030504030204" pitchFamily="34" charset="0"/>
              </a:rPr>
              <a:t>More than 50% believe in fortune telling</a:t>
            </a:r>
          </a:p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Horoscopes are in most newspapers</a:t>
            </a:r>
          </a:p>
          <a:p>
            <a:pPr marR="0" algn="l" rtl="0"/>
            <a:r>
              <a:rPr lang="en-US" sz="3600" b="1" dirty="0">
                <a:latin typeface="Arial Rounded MT Bold" panose="020F0704030504030204" pitchFamily="34" charset="0"/>
              </a:rPr>
              <a:t>Friday the 13</a:t>
            </a:r>
            <a:r>
              <a:rPr lang="en-US" sz="3600" b="1" baseline="30000" dirty="0">
                <a:latin typeface="Arial Rounded MT Bold" panose="020F0704030504030204" pitchFamily="34" charset="0"/>
              </a:rPr>
              <a:t>th</a:t>
            </a:r>
            <a:r>
              <a:rPr lang="en-US" sz="3600" b="1" dirty="0">
                <a:latin typeface="Arial Rounded MT Bold" panose="020F0704030504030204" pitchFamily="34" charset="0"/>
              </a:rPr>
              <a:t>, Black Cat, walk under a ladder</a:t>
            </a:r>
          </a:p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Break a mirro</a:t>
            </a:r>
            <a:r>
              <a:rPr lang="en-US" sz="3600" b="1" dirty="0">
                <a:latin typeface="Arial Rounded MT Bold" panose="020F0704030504030204" pitchFamily="34" charset="0"/>
              </a:rPr>
              <a:t>r = 7 years of bad luck</a:t>
            </a:r>
            <a:endParaRPr lang="en-US" sz="3600" b="1" i="0" u="none" strike="noStrike" baseline="0" dirty="0">
              <a:latin typeface="Arial Rounded MT Bold" panose="020F0704030504030204" pitchFamily="34" charset="0"/>
            </a:endParaRPr>
          </a:p>
          <a:p>
            <a:pPr marR="0" algn="l" rtl="0"/>
            <a:r>
              <a:rPr lang="en-US" sz="3600" b="1" dirty="0">
                <a:latin typeface="Arial Rounded MT Bold" panose="020F0704030504030204" pitchFamily="34" charset="0"/>
              </a:rPr>
              <a:t>Question: Is your faith in fate or in God?</a:t>
            </a:r>
          </a:p>
          <a:p>
            <a:pPr marR="0" algn="l" rtl="0"/>
            <a:r>
              <a:rPr lang="en-US" sz="3600" b="1" i="0" u="none" strike="noStrike" baseline="0" dirty="0">
                <a:latin typeface="Arial Rounded MT Bold" panose="020F0704030504030204" pitchFamily="34" charset="0"/>
              </a:rPr>
              <a:t>Is it luck or God that controls the future?</a:t>
            </a:r>
          </a:p>
          <a:p>
            <a:endParaRPr lang="en-US" sz="3600" b="1" i="0" u="none" strike="noStrike" baseline="0" dirty="0">
              <a:latin typeface="Arial Rounded MT Bold" panose="020F0704030504030204" pitchFamily="34" charset="0"/>
            </a:endParaRPr>
          </a:p>
          <a:p>
            <a:pPr marR="0" algn="l" rtl="0"/>
            <a:endParaRPr lang="en-US" sz="3600" b="1" i="0" u="none" strike="noStrike" baseline="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4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Hate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5"/>
            <a:ext cx="10515600" cy="5381833"/>
          </a:xfrm>
        </p:spPr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latin typeface="Arial Rounded MT Bold" panose="020F0704030504030204" pitchFamily="34" charset="0"/>
              </a:rPr>
              <a:t>Many lives are filled with hate.</a:t>
            </a:r>
          </a:p>
          <a:p>
            <a:pPr marR="0" algn="l" rtl="0"/>
            <a:endParaRPr lang="en-US" sz="4000" b="1" i="0" u="none" strike="noStrike" baseline="0" dirty="0">
              <a:latin typeface="Arial Rounded MT Bold" panose="020F0704030504030204" pitchFamily="34" charset="0"/>
            </a:endParaRPr>
          </a:p>
          <a:p>
            <a:pPr marR="0" algn="l" rtl="0"/>
            <a:r>
              <a:rPr lang="en-US" sz="4000" b="1" dirty="0">
                <a:latin typeface="Arial Rounded MT Bold" panose="020F0704030504030204" pitchFamily="34" charset="0"/>
              </a:rPr>
              <a:t>They are full of bitterness, anger, and resentment.</a:t>
            </a:r>
          </a:p>
          <a:p>
            <a:pPr marR="0" algn="l" rtl="0"/>
            <a:endParaRPr lang="en-US" sz="4000" b="1" dirty="0">
              <a:latin typeface="Arial Rounded MT Bold" panose="020F0704030504030204" pitchFamily="34" charset="0"/>
            </a:endParaRPr>
          </a:p>
          <a:p>
            <a:pPr marR="0" algn="l" rtl="0"/>
            <a:r>
              <a:rPr lang="en-US" sz="4000" b="1" dirty="0">
                <a:latin typeface="Arial Rounded MT Bold" panose="020F0704030504030204" pitchFamily="34" charset="0"/>
              </a:rPr>
              <a:t>Hate is a prison that harms the hater more than the one or thing they hate.</a:t>
            </a:r>
          </a:p>
        </p:txBody>
      </p:sp>
    </p:spTree>
    <p:extLst>
      <p:ext uri="{BB962C8B-B14F-4D97-AF65-F5344CB8AC3E}">
        <p14:creationId xmlns:p14="http://schemas.microsoft.com/office/powerpoint/2010/main" val="31542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125BD-3CC1-46C6-BD8F-86446715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095"/>
            <a:ext cx="10515600" cy="787814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Prison of Hate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AEEFF-B5B6-4FCE-88EF-92BAEC6C5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5"/>
            <a:ext cx="10515600" cy="5381833"/>
          </a:xfrm>
        </p:spPr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(Matthew 5:43)  "You have heard that it was said, 'YOU SHALL LOVE YOUR NEIGHBOR and hate your enemy.'</a:t>
            </a:r>
          </a:p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(Matthew 5:44)  But I say to you, love your enemies, bless those who curse you, do good to those who hate you, and pray for those who spitefully use you and persecute you,</a:t>
            </a:r>
          </a:p>
          <a:p>
            <a:pPr marR="0" algn="l" rtl="0"/>
            <a:r>
              <a:rPr lang="en-US" sz="3200" b="1" i="0" u="none" strike="noStrike" baseline="0" dirty="0">
                <a:latin typeface="Arial Rounded MT Bold" panose="020F0704030504030204" pitchFamily="34" charset="0"/>
              </a:rPr>
              <a:t>(Matthew 5:45)  that you may be sons of your Father in heaven; for He makes His sun rise on the evil and on the good, and sends rain on the just and on the unjust.</a:t>
            </a:r>
          </a:p>
          <a:p>
            <a:pPr marR="0" algn="l" rtl="0"/>
            <a:endParaRPr lang="en-US" sz="3200" b="1" i="0" u="none" strike="noStrike" baseline="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68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770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Office Theme</vt:lpstr>
      <vt:lpstr>Self-Prisons  Are you in a prison you made for yourself?</vt:lpstr>
      <vt:lpstr>Ever been to prison?</vt:lpstr>
      <vt:lpstr>Jesus came to set us free!</vt:lpstr>
      <vt:lpstr>Prison of Self-Satisfaction</vt:lpstr>
      <vt:lpstr>Prison of Self-Satisfaction</vt:lpstr>
      <vt:lpstr>Prison of Inferiority</vt:lpstr>
      <vt:lpstr>Prison of Superstition</vt:lpstr>
      <vt:lpstr>Prison of Hate</vt:lpstr>
      <vt:lpstr>Prison of Hate</vt:lpstr>
      <vt:lpstr>Prison of Unrest</vt:lpstr>
      <vt:lpstr>Prison of Unrest</vt:lpstr>
      <vt:lpstr>Self-Made Prisons</vt:lpstr>
      <vt:lpstr>You can Escape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Self-Prisons</dc:title>
  <dc:creator>Manly Luscombe</dc:creator>
  <cp:lastModifiedBy>Manly Luscombe</cp:lastModifiedBy>
  <cp:revision>7</cp:revision>
  <dcterms:created xsi:type="dcterms:W3CDTF">2022-03-25T18:15:06Z</dcterms:created>
  <dcterms:modified xsi:type="dcterms:W3CDTF">2022-03-31T01:01:50Z</dcterms:modified>
</cp:coreProperties>
</file>