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0" r:id="rId6"/>
    <p:sldId id="264" r:id="rId7"/>
    <p:sldId id="265" r:id="rId8"/>
    <p:sldId id="261" r:id="rId9"/>
    <p:sldId id="266" r:id="rId10"/>
    <p:sldId id="262"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517901F9-D70A-4637-861A-9B0C6027532A}"/>
    <pc:docChg chg="custSel addSld delSld modSld modMainMaster">
      <pc:chgData name="Manly Luscombe" userId="d66a401e1e7a39bf" providerId="LiveId" clId="{517901F9-D70A-4637-861A-9B0C6027532A}" dt="2021-10-07T22:57:45.362" v="259" actId="47"/>
      <pc:docMkLst>
        <pc:docMk/>
      </pc:docMkLst>
      <pc:sldChg chg="modTransition">
        <pc:chgData name="Manly Luscombe" userId="d66a401e1e7a39bf" providerId="LiveId" clId="{517901F9-D70A-4637-861A-9B0C6027532A}" dt="2021-09-20T22:54:52.301" v="226"/>
        <pc:sldMkLst>
          <pc:docMk/>
          <pc:sldMk cId="3086468372" sldId="256"/>
        </pc:sldMkLst>
      </pc:sldChg>
      <pc:sldChg chg="modTransition">
        <pc:chgData name="Manly Luscombe" userId="d66a401e1e7a39bf" providerId="LiveId" clId="{517901F9-D70A-4637-861A-9B0C6027532A}" dt="2021-09-20T22:54:52.301" v="226"/>
        <pc:sldMkLst>
          <pc:docMk/>
          <pc:sldMk cId="4231305627" sldId="257"/>
        </pc:sldMkLst>
      </pc:sldChg>
      <pc:sldChg chg="del modTransition">
        <pc:chgData name="Manly Luscombe" userId="d66a401e1e7a39bf" providerId="LiveId" clId="{517901F9-D70A-4637-861A-9B0C6027532A}" dt="2021-10-07T22:57:45.362" v="259" actId="47"/>
        <pc:sldMkLst>
          <pc:docMk/>
          <pc:sldMk cId="2337961528" sldId="258"/>
        </pc:sldMkLst>
      </pc:sldChg>
      <pc:sldChg chg="modTransition">
        <pc:chgData name="Manly Luscombe" userId="d66a401e1e7a39bf" providerId="LiveId" clId="{517901F9-D70A-4637-861A-9B0C6027532A}" dt="2021-09-20T22:54:52.301" v="226"/>
        <pc:sldMkLst>
          <pc:docMk/>
          <pc:sldMk cId="3692222869" sldId="259"/>
        </pc:sldMkLst>
      </pc:sldChg>
      <pc:sldChg chg="modTransition">
        <pc:chgData name="Manly Luscombe" userId="d66a401e1e7a39bf" providerId="LiveId" clId="{517901F9-D70A-4637-861A-9B0C6027532A}" dt="2021-09-20T22:54:52.301" v="226"/>
        <pc:sldMkLst>
          <pc:docMk/>
          <pc:sldMk cId="2955469915" sldId="260"/>
        </pc:sldMkLst>
      </pc:sldChg>
      <pc:sldChg chg="modTransition">
        <pc:chgData name="Manly Luscombe" userId="d66a401e1e7a39bf" providerId="LiveId" clId="{517901F9-D70A-4637-861A-9B0C6027532A}" dt="2021-09-20T22:54:52.301" v="226"/>
        <pc:sldMkLst>
          <pc:docMk/>
          <pc:sldMk cId="1241448995" sldId="261"/>
        </pc:sldMkLst>
      </pc:sldChg>
      <pc:sldChg chg="modTransition">
        <pc:chgData name="Manly Luscombe" userId="d66a401e1e7a39bf" providerId="LiveId" clId="{517901F9-D70A-4637-861A-9B0C6027532A}" dt="2021-09-20T22:54:52.301" v="226"/>
        <pc:sldMkLst>
          <pc:docMk/>
          <pc:sldMk cId="2788639325" sldId="262"/>
        </pc:sldMkLst>
      </pc:sldChg>
      <pc:sldChg chg="modSp mod modTransition">
        <pc:chgData name="Manly Luscombe" userId="d66a401e1e7a39bf" providerId="LiveId" clId="{517901F9-D70A-4637-861A-9B0C6027532A}" dt="2021-10-06T21:13:23.564" v="258" actId="20577"/>
        <pc:sldMkLst>
          <pc:docMk/>
          <pc:sldMk cId="1413220001" sldId="263"/>
        </pc:sldMkLst>
        <pc:spChg chg="mod">
          <ac:chgData name="Manly Luscombe" userId="d66a401e1e7a39bf" providerId="LiveId" clId="{517901F9-D70A-4637-861A-9B0C6027532A}" dt="2021-10-06T21:13:23.564" v="258" actId="20577"/>
          <ac:spMkLst>
            <pc:docMk/>
            <pc:sldMk cId="1413220001" sldId="263"/>
            <ac:spMk id="3" creationId="{944715EF-31E7-4D5E-8D1E-B2CC75624E6F}"/>
          </ac:spMkLst>
        </pc:spChg>
      </pc:sldChg>
      <pc:sldChg chg="modSp mod modTransition">
        <pc:chgData name="Manly Luscombe" userId="d66a401e1e7a39bf" providerId="LiveId" clId="{517901F9-D70A-4637-861A-9B0C6027532A}" dt="2021-09-20T22:56:18.827" v="229" actId="20577"/>
        <pc:sldMkLst>
          <pc:docMk/>
          <pc:sldMk cId="660065388" sldId="264"/>
        </pc:sldMkLst>
        <pc:spChg chg="mod">
          <ac:chgData name="Manly Luscombe" userId="d66a401e1e7a39bf" providerId="LiveId" clId="{517901F9-D70A-4637-861A-9B0C6027532A}" dt="2021-09-20T22:56:18.827" v="229" actId="20577"/>
          <ac:spMkLst>
            <pc:docMk/>
            <pc:sldMk cId="660065388" sldId="264"/>
            <ac:spMk id="3" creationId="{944715EF-31E7-4D5E-8D1E-B2CC75624E6F}"/>
          </ac:spMkLst>
        </pc:spChg>
      </pc:sldChg>
      <pc:sldChg chg="modTransition">
        <pc:chgData name="Manly Luscombe" userId="d66a401e1e7a39bf" providerId="LiveId" clId="{517901F9-D70A-4637-861A-9B0C6027532A}" dt="2021-09-20T22:54:52.301" v="226"/>
        <pc:sldMkLst>
          <pc:docMk/>
          <pc:sldMk cId="1307052424" sldId="265"/>
        </pc:sldMkLst>
      </pc:sldChg>
      <pc:sldChg chg="modTransition">
        <pc:chgData name="Manly Luscombe" userId="d66a401e1e7a39bf" providerId="LiveId" clId="{517901F9-D70A-4637-861A-9B0C6027532A}" dt="2021-09-20T22:54:52.301" v="226"/>
        <pc:sldMkLst>
          <pc:docMk/>
          <pc:sldMk cId="4076302310" sldId="266"/>
        </pc:sldMkLst>
      </pc:sldChg>
      <pc:sldChg chg="modTransition">
        <pc:chgData name="Manly Luscombe" userId="d66a401e1e7a39bf" providerId="LiveId" clId="{517901F9-D70A-4637-861A-9B0C6027532A}" dt="2021-09-20T22:54:52.301" v="226"/>
        <pc:sldMkLst>
          <pc:docMk/>
          <pc:sldMk cId="55938581" sldId="267"/>
        </pc:sldMkLst>
      </pc:sldChg>
      <pc:sldChg chg="modTransition">
        <pc:chgData name="Manly Luscombe" userId="d66a401e1e7a39bf" providerId="LiveId" clId="{517901F9-D70A-4637-861A-9B0C6027532A}" dt="2021-09-20T22:54:52.301" v="226"/>
        <pc:sldMkLst>
          <pc:docMk/>
          <pc:sldMk cId="542536910" sldId="268"/>
        </pc:sldMkLst>
      </pc:sldChg>
      <pc:sldChg chg="modSp add mod modTransition">
        <pc:chgData name="Manly Luscombe" userId="d66a401e1e7a39bf" providerId="LiveId" clId="{517901F9-D70A-4637-861A-9B0C6027532A}" dt="2021-09-20T22:58:07.156" v="254" actId="20577"/>
        <pc:sldMkLst>
          <pc:docMk/>
          <pc:sldMk cId="1235589791" sldId="269"/>
        </pc:sldMkLst>
        <pc:spChg chg="mod">
          <ac:chgData name="Manly Luscombe" userId="d66a401e1e7a39bf" providerId="LiveId" clId="{517901F9-D70A-4637-861A-9B0C6027532A}" dt="2021-09-20T22:51:39.569" v="213" actId="14100"/>
          <ac:spMkLst>
            <pc:docMk/>
            <pc:sldMk cId="1235589791" sldId="269"/>
            <ac:spMk id="2" creationId="{EC0B110B-096A-478B-854A-9F15DA9BBE71}"/>
          </ac:spMkLst>
        </pc:spChg>
        <pc:spChg chg="mod">
          <ac:chgData name="Manly Luscombe" userId="d66a401e1e7a39bf" providerId="LiveId" clId="{517901F9-D70A-4637-861A-9B0C6027532A}" dt="2021-09-20T22:58:07.156" v="254" actId="20577"/>
          <ac:spMkLst>
            <pc:docMk/>
            <pc:sldMk cId="1235589791" sldId="269"/>
            <ac:spMk id="3" creationId="{944715EF-31E7-4D5E-8D1E-B2CC75624E6F}"/>
          </ac:spMkLst>
        </pc:spChg>
      </pc:sldChg>
      <pc:sldMasterChg chg="modTransition modSldLayout">
        <pc:chgData name="Manly Luscombe" userId="d66a401e1e7a39bf" providerId="LiveId" clId="{517901F9-D70A-4637-861A-9B0C6027532A}" dt="2021-09-20T22:54:52.301" v="226"/>
        <pc:sldMasterMkLst>
          <pc:docMk/>
          <pc:sldMasterMk cId="1834452939" sldId="2147483648"/>
        </pc:sldMasterMkLst>
        <pc:sldLayoutChg chg="modTransition">
          <pc:chgData name="Manly Luscombe" userId="d66a401e1e7a39bf" providerId="LiveId" clId="{517901F9-D70A-4637-861A-9B0C6027532A}" dt="2021-09-20T22:54:52.301" v="226"/>
          <pc:sldLayoutMkLst>
            <pc:docMk/>
            <pc:sldMasterMk cId="1834452939" sldId="2147483648"/>
            <pc:sldLayoutMk cId="1276078621" sldId="2147483649"/>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3977088993" sldId="2147483650"/>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2991611571" sldId="2147483651"/>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407723525" sldId="2147483652"/>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3744857448" sldId="2147483653"/>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3289998858" sldId="2147483654"/>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3448872443" sldId="2147483655"/>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2782299613" sldId="2147483656"/>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1991029533" sldId="2147483657"/>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4147944959" sldId="2147483658"/>
          </pc:sldLayoutMkLst>
        </pc:sldLayoutChg>
        <pc:sldLayoutChg chg="modTransition">
          <pc:chgData name="Manly Luscombe" userId="d66a401e1e7a39bf" providerId="LiveId" clId="{517901F9-D70A-4637-861A-9B0C6027532A}" dt="2021-09-20T22:54:52.301" v="226"/>
          <pc:sldLayoutMkLst>
            <pc:docMk/>
            <pc:sldMasterMk cId="1834452939" sldId="2147483648"/>
            <pc:sldLayoutMk cId="3240042355"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A9141-C6AB-4AA7-829B-C2B200D926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150B06-8625-40F5-9497-A3B45E2304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31EAB2-3DCE-40C9-9FC5-CFB6BC18B985}"/>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5" name="Footer Placeholder 4">
            <a:extLst>
              <a:ext uri="{FF2B5EF4-FFF2-40B4-BE49-F238E27FC236}">
                <a16:creationId xmlns:a16="http://schemas.microsoft.com/office/drawing/2014/main" id="{E1D46238-3C19-456F-AE38-824DF22879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D93847-A921-4E54-9C62-C55701E5F2F0}"/>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127607862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59D69-CE5F-4CBA-AC90-AF42B3ADD2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EE95AA-7DAB-4103-81FA-A19B1B772E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F5363-C7E7-4375-821A-9ADF10547F8A}"/>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5" name="Footer Placeholder 4">
            <a:extLst>
              <a:ext uri="{FF2B5EF4-FFF2-40B4-BE49-F238E27FC236}">
                <a16:creationId xmlns:a16="http://schemas.microsoft.com/office/drawing/2014/main" id="{BC507631-8126-4B82-BCD1-E25E0E293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3069DC-BD02-4A82-A845-7C36177E2767}"/>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4147944959"/>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35BA01-C10D-441C-9243-DC176622D6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D3E269-73B9-4870-B978-0A190A9EBA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29EB8C-2153-4DBC-8881-6051B9694335}"/>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5" name="Footer Placeholder 4">
            <a:extLst>
              <a:ext uri="{FF2B5EF4-FFF2-40B4-BE49-F238E27FC236}">
                <a16:creationId xmlns:a16="http://schemas.microsoft.com/office/drawing/2014/main" id="{BFE18CC6-64CA-4600-8F03-A0552EECA8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8A6AE0-09D3-4E0F-AFD9-1E04DBD9A94D}"/>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324004235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46C0E-F75F-4381-BFA6-CB0F70C02D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A98942-1A37-4117-AAD9-A6906C6F5F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42E6C0-AB34-43EF-886B-298DF994793F}"/>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5" name="Footer Placeholder 4">
            <a:extLst>
              <a:ext uri="{FF2B5EF4-FFF2-40B4-BE49-F238E27FC236}">
                <a16:creationId xmlns:a16="http://schemas.microsoft.com/office/drawing/2014/main" id="{6FD93EDD-1451-4262-9786-26C35AE212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C18616-872D-43F6-A915-11D98393402A}"/>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397708899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0CA74-F97F-49B8-9F7A-4028D642AA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D417FE-46B9-4B2A-8032-D5009013C8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BE01C5-2CCE-458B-88D7-E148D4F2E31C}"/>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5" name="Footer Placeholder 4">
            <a:extLst>
              <a:ext uri="{FF2B5EF4-FFF2-40B4-BE49-F238E27FC236}">
                <a16:creationId xmlns:a16="http://schemas.microsoft.com/office/drawing/2014/main" id="{E9C80AE3-A894-41F0-963E-D85DB157FE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4DF0E2-F20B-4B6F-9894-D4A34DF61B76}"/>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299161157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234D3-E18C-46AD-B578-DEC09EC728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E7194D-D07E-4D79-801A-962216356E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0C8AE3-2A9E-4E23-B2F8-A0D9AB14A4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69C858-9C24-4208-AA78-B8E45D7A332C}"/>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6" name="Footer Placeholder 5">
            <a:extLst>
              <a:ext uri="{FF2B5EF4-FFF2-40B4-BE49-F238E27FC236}">
                <a16:creationId xmlns:a16="http://schemas.microsoft.com/office/drawing/2014/main" id="{67462732-697A-4207-8566-7AA2614911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37B4C1-C50A-4969-A3E8-E8CEEE244493}"/>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40772352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39D62-41A7-49A2-BFB6-9CBD79159D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D63CEA-A0FE-43EE-AB09-62218058E9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89E1C1-2542-428F-B819-E67CE3D805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2C78FE-5176-4268-89EA-7AAB417547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3EAD55-AE47-44D8-8B7B-6FE9AA384D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F4A337-0FCD-4E87-AEAE-B20389654995}"/>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8" name="Footer Placeholder 7">
            <a:extLst>
              <a:ext uri="{FF2B5EF4-FFF2-40B4-BE49-F238E27FC236}">
                <a16:creationId xmlns:a16="http://schemas.microsoft.com/office/drawing/2014/main" id="{E91ECBE2-05FB-4BE5-AB2B-7872C4C3CC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1D0EEB-9976-4DC5-B5CC-3A632130BBEC}"/>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374485744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2DB75-765F-4569-BAB6-AF729A2809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256E57-9B0C-492F-8C3E-77EEA7706529}"/>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4" name="Footer Placeholder 3">
            <a:extLst>
              <a:ext uri="{FF2B5EF4-FFF2-40B4-BE49-F238E27FC236}">
                <a16:creationId xmlns:a16="http://schemas.microsoft.com/office/drawing/2014/main" id="{66C875BD-1D9D-4C82-84BB-A6A03916B6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00885D-159F-4294-8B1E-AE9C85955C54}"/>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328999885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DF5A64-8C56-4B1D-BEA9-AE9C920206D2}"/>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3" name="Footer Placeholder 2">
            <a:extLst>
              <a:ext uri="{FF2B5EF4-FFF2-40B4-BE49-F238E27FC236}">
                <a16:creationId xmlns:a16="http://schemas.microsoft.com/office/drawing/2014/main" id="{4FA6FFB7-4BB2-46D3-B932-90336CD21F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7700A1-72F7-4E9C-87F9-199AF3CEB2A1}"/>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344887244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33E80-70C9-4885-802B-10F0292EC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840F30-10EF-4932-9309-7521039A43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1B0C-A473-4C16-85E4-20BF98AE7E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E3CCF6-5452-4686-B5F9-E1A9A9789466}"/>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6" name="Footer Placeholder 5">
            <a:extLst>
              <a:ext uri="{FF2B5EF4-FFF2-40B4-BE49-F238E27FC236}">
                <a16:creationId xmlns:a16="http://schemas.microsoft.com/office/drawing/2014/main" id="{602C631D-9D84-4168-9D74-3C1233D242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14B786-768C-49B0-9432-180A15651457}"/>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278229961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2AE59-9777-44F3-8EDB-7CFCE8CAB5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63CDF0-B1E1-4E7F-8C20-3E86E8030B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2A935E-C0BA-4A2F-9687-E0E29C0815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7B9551-58D7-4F8F-B28B-EB7D0C2D9EBC}"/>
              </a:ext>
            </a:extLst>
          </p:cNvPr>
          <p:cNvSpPr>
            <a:spLocks noGrp="1"/>
          </p:cNvSpPr>
          <p:nvPr>
            <p:ph type="dt" sz="half" idx="10"/>
          </p:nvPr>
        </p:nvSpPr>
        <p:spPr/>
        <p:txBody>
          <a:bodyPr/>
          <a:lstStyle/>
          <a:p>
            <a:fld id="{7F5576E7-53DF-4442-BB94-7B8808B86BAB}" type="datetimeFigureOut">
              <a:rPr lang="en-US" smtClean="0"/>
              <a:t>10/7/2021</a:t>
            </a:fld>
            <a:endParaRPr lang="en-US"/>
          </a:p>
        </p:txBody>
      </p:sp>
      <p:sp>
        <p:nvSpPr>
          <p:cNvPr id="6" name="Footer Placeholder 5">
            <a:extLst>
              <a:ext uri="{FF2B5EF4-FFF2-40B4-BE49-F238E27FC236}">
                <a16:creationId xmlns:a16="http://schemas.microsoft.com/office/drawing/2014/main" id="{91A681E5-6355-4559-9F4C-45133CE519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DACEC6-3FAE-4F91-9794-1A47363EE941}"/>
              </a:ext>
            </a:extLst>
          </p:cNvPr>
          <p:cNvSpPr>
            <a:spLocks noGrp="1"/>
          </p:cNvSpPr>
          <p:nvPr>
            <p:ph type="sldNum" sz="quarter" idx="12"/>
          </p:nvPr>
        </p:nvSpPr>
        <p:spPr/>
        <p:txBody>
          <a:bodyPr/>
          <a:lstStyle/>
          <a:p>
            <a:fld id="{24EA8139-F4DD-4982-820F-91BFA1CED61B}" type="slidenum">
              <a:rPr lang="en-US" smtClean="0"/>
              <a:t>‹#›</a:t>
            </a:fld>
            <a:endParaRPr lang="en-US"/>
          </a:p>
        </p:txBody>
      </p:sp>
    </p:spTree>
    <p:extLst>
      <p:ext uri="{BB962C8B-B14F-4D97-AF65-F5344CB8AC3E}">
        <p14:creationId xmlns:p14="http://schemas.microsoft.com/office/powerpoint/2010/main" val="199102953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C37C99-4EC8-4084-AD03-DD038B19EA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DE72D3-E466-48BB-89A1-28231C22C9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E6DF8B-0050-4C67-8881-3782E251E6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5576E7-53DF-4442-BB94-7B8808B86BAB}" type="datetimeFigureOut">
              <a:rPr lang="en-US" smtClean="0"/>
              <a:t>10/7/2021</a:t>
            </a:fld>
            <a:endParaRPr lang="en-US"/>
          </a:p>
        </p:txBody>
      </p:sp>
      <p:sp>
        <p:nvSpPr>
          <p:cNvPr id="5" name="Footer Placeholder 4">
            <a:extLst>
              <a:ext uri="{FF2B5EF4-FFF2-40B4-BE49-F238E27FC236}">
                <a16:creationId xmlns:a16="http://schemas.microsoft.com/office/drawing/2014/main" id="{E8D70EE9-E306-4F7C-AA00-B565189011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B2A76D-D95F-416C-8DAD-A32BADFB58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EA8139-F4DD-4982-820F-91BFA1CED61B}" type="slidenum">
              <a:rPr lang="en-US" smtClean="0"/>
              <a:t>‹#›</a:t>
            </a:fld>
            <a:endParaRPr lang="en-US"/>
          </a:p>
        </p:txBody>
      </p:sp>
    </p:spTree>
    <p:extLst>
      <p:ext uri="{BB962C8B-B14F-4D97-AF65-F5344CB8AC3E}">
        <p14:creationId xmlns:p14="http://schemas.microsoft.com/office/powerpoint/2010/main" val="1834452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9DCBB6A-CB9C-43E2-80C0-B068EBAC52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0871" y="0"/>
            <a:ext cx="6891130" cy="7368208"/>
          </a:xfrm>
          <a:prstGeom prst="rect">
            <a:avLst/>
          </a:prstGeom>
        </p:spPr>
      </p:pic>
      <p:sp>
        <p:nvSpPr>
          <p:cNvPr id="2" name="Title 1">
            <a:extLst>
              <a:ext uri="{FF2B5EF4-FFF2-40B4-BE49-F238E27FC236}">
                <a16:creationId xmlns:a16="http://schemas.microsoft.com/office/drawing/2014/main" id="{03BEB65B-2411-42EE-9C20-F3BA68259EF7}"/>
              </a:ext>
            </a:extLst>
          </p:cNvPr>
          <p:cNvSpPr>
            <a:spLocks noGrp="1"/>
          </p:cNvSpPr>
          <p:nvPr>
            <p:ph type="ctrTitle"/>
          </p:nvPr>
        </p:nvSpPr>
        <p:spPr>
          <a:xfrm>
            <a:off x="861390" y="1476599"/>
            <a:ext cx="4028661" cy="1806367"/>
          </a:xfrm>
        </p:spPr>
        <p:txBody>
          <a:bodyPr/>
          <a:lstStyle/>
          <a:p>
            <a:r>
              <a:rPr lang="en-US" dirty="0">
                <a:solidFill>
                  <a:schemeClr val="bg1"/>
                </a:solidFill>
              </a:rPr>
              <a:t>Satan Wants a Corpse</a:t>
            </a:r>
          </a:p>
        </p:txBody>
      </p:sp>
      <p:sp>
        <p:nvSpPr>
          <p:cNvPr id="3" name="Subtitle 2">
            <a:extLst>
              <a:ext uri="{FF2B5EF4-FFF2-40B4-BE49-F238E27FC236}">
                <a16:creationId xmlns:a16="http://schemas.microsoft.com/office/drawing/2014/main" id="{D1C4FD26-14BC-45D1-990A-41A2769B2141}"/>
              </a:ext>
            </a:extLst>
          </p:cNvPr>
          <p:cNvSpPr>
            <a:spLocks noGrp="1"/>
          </p:cNvSpPr>
          <p:nvPr>
            <p:ph type="subTitle" idx="1"/>
          </p:nvPr>
        </p:nvSpPr>
        <p:spPr>
          <a:xfrm>
            <a:off x="768625" y="3981157"/>
            <a:ext cx="4121426" cy="1955409"/>
          </a:xfrm>
        </p:spPr>
        <p:txBody>
          <a:bodyPr>
            <a:noAutofit/>
          </a:bodyPr>
          <a:lstStyle/>
          <a:p>
            <a:r>
              <a:rPr lang="en-US" sz="3600" dirty="0">
                <a:solidFill>
                  <a:schemeClr val="bg1"/>
                </a:solidFill>
                <a:latin typeface="Verdana" panose="020B0604030504040204" pitchFamily="34" charset="0"/>
              </a:rPr>
              <a:t>Text:</a:t>
            </a:r>
          </a:p>
          <a:p>
            <a:endParaRPr lang="en-US" sz="3600" dirty="0">
              <a:latin typeface="Verdana" panose="020B0604030504040204" pitchFamily="34" charset="0"/>
            </a:endParaRPr>
          </a:p>
          <a:p>
            <a:r>
              <a:rPr lang="en-US" sz="3600" b="0" i="0" u="none" strike="noStrike" baseline="0" dirty="0">
                <a:solidFill>
                  <a:schemeClr val="bg1"/>
                </a:solidFill>
                <a:latin typeface="Verdana" panose="020B0604030504040204" pitchFamily="34" charset="0"/>
              </a:rPr>
              <a:t>Jude 1:9</a:t>
            </a:r>
            <a:endParaRPr lang="en-US" sz="3600" dirty="0">
              <a:solidFill>
                <a:schemeClr val="bg1"/>
              </a:solidFill>
            </a:endParaRPr>
          </a:p>
        </p:txBody>
      </p:sp>
    </p:spTree>
    <p:extLst>
      <p:ext uri="{BB962C8B-B14F-4D97-AF65-F5344CB8AC3E}">
        <p14:creationId xmlns:p14="http://schemas.microsoft.com/office/powerpoint/2010/main" val="308646837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WANTED THE BODY OF JESUS</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normAutofit/>
          </a:bodyPr>
          <a:lstStyle/>
          <a:p>
            <a:r>
              <a:rPr lang="en-US" sz="3200" b="1" dirty="0">
                <a:solidFill>
                  <a:schemeClr val="bg1"/>
                </a:solidFill>
                <a:latin typeface="Arial" panose="020B0604020202020204" pitchFamily="34" charset="0"/>
                <a:cs typeface="Arial" panose="020B0604020202020204" pitchFamily="34" charset="0"/>
              </a:rPr>
              <a:t>More than anything, Satan wanted Jesus dead.</a:t>
            </a:r>
          </a:p>
          <a:p>
            <a:r>
              <a:rPr lang="en-US" sz="3200" b="1" dirty="0">
                <a:solidFill>
                  <a:schemeClr val="bg1"/>
                </a:solidFill>
                <a:latin typeface="Arial" panose="020B0604020202020204" pitchFamily="34" charset="0"/>
                <a:cs typeface="Arial" panose="020B0604020202020204" pitchFamily="34" charset="0"/>
              </a:rPr>
              <a:t>He wanted to prove that Jesus was dead – thus prove that He was a false prophet, false teacher.</a:t>
            </a:r>
          </a:p>
          <a:p>
            <a:r>
              <a:rPr lang="en-US" sz="3200" b="1" dirty="0">
                <a:solidFill>
                  <a:schemeClr val="bg1"/>
                </a:solidFill>
                <a:latin typeface="Arial" panose="020B0604020202020204" pitchFamily="34" charset="0"/>
                <a:cs typeface="Arial" panose="020B0604020202020204" pitchFamily="34" charset="0"/>
              </a:rPr>
              <a:t>He knew that if Jesus is raised from the dead – Satan loses.</a:t>
            </a:r>
          </a:p>
          <a:p>
            <a:r>
              <a:rPr lang="en-US" sz="3200" b="1" i="0" u="none" strike="noStrike" baseline="0" dirty="0">
                <a:solidFill>
                  <a:schemeClr val="bg1"/>
                </a:solidFill>
                <a:latin typeface="Arial" panose="020B0604020202020204" pitchFamily="34" charset="0"/>
                <a:cs typeface="Arial" panose="020B0604020202020204" pitchFamily="34" charset="0"/>
              </a:rPr>
              <a:t>(Romans 1:4)  and declared </a:t>
            </a:r>
            <a:r>
              <a:rPr lang="en-US" sz="3200" b="1" i="1" u="none" strike="noStrike" baseline="0" dirty="0">
                <a:solidFill>
                  <a:schemeClr val="bg1"/>
                </a:solidFill>
                <a:latin typeface="Arial" panose="020B0604020202020204" pitchFamily="34" charset="0"/>
                <a:cs typeface="Arial" panose="020B0604020202020204" pitchFamily="34" charset="0"/>
              </a:rPr>
              <a:t>to be</a:t>
            </a:r>
            <a:r>
              <a:rPr lang="en-US" sz="3200" b="1" i="0" u="none" strike="noStrike" baseline="0" dirty="0">
                <a:solidFill>
                  <a:schemeClr val="bg1"/>
                </a:solidFill>
                <a:latin typeface="Arial" panose="020B0604020202020204" pitchFamily="34" charset="0"/>
                <a:cs typeface="Arial" panose="020B0604020202020204" pitchFamily="34" charset="0"/>
              </a:rPr>
              <a:t> the Son of God with power according to the Spirit of holiness, by the resurrection from the dead.</a:t>
            </a:r>
          </a:p>
        </p:txBody>
      </p:sp>
    </p:spTree>
    <p:extLst>
      <p:ext uri="{BB962C8B-B14F-4D97-AF65-F5344CB8AC3E}">
        <p14:creationId xmlns:p14="http://schemas.microsoft.com/office/powerpoint/2010/main" val="278863932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WANTED THE BODY OF JESUS</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normAutofit/>
          </a:bodyPr>
          <a:lstStyle/>
          <a:p>
            <a:pPr marR="0" algn="l" rtl="0"/>
            <a:r>
              <a:rPr lang="en-US" sz="3200" b="1" i="0" u="none" strike="noStrike" baseline="0" dirty="0">
                <a:solidFill>
                  <a:schemeClr val="bg1"/>
                </a:solidFill>
                <a:latin typeface="Verdana" panose="020B0604030504040204" pitchFamily="34" charset="0"/>
              </a:rPr>
              <a:t>(1 Corinthians 15:3)  For I delivered to you first of all that which I also received: that Christ died for our sins according to the Scriptures, (4)  and that He was buried, and that He rose again the third day according to the Scriptures,</a:t>
            </a:r>
          </a:p>
          <a:p>
            <a:r>
              <a:rPr lang="en-US" sz="3200" b="1" i="0" u="none" strike="noStrike" baseline="0" dirty="0">
                <a:solidFill>
                  <a:schemeClr val="bg1"/>
                </a:solidFill>
                <a:latin typeface="Verdana" panose="020B0604030504040204" pitchFamily="34" charset="0"/>
              </a:rPr>
              <a:t>(Matthew 28:6)  He is not here; for He is risen, as He said. Come, see the place where the Lord lay.</a:t>
            </a:r>
          </a:p>
          <a:p>
            <a:pPr marR="0" algn="l"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5593858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WANTED THE BODY OF JESUS</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normAutofit/>
          </a:bodyPr>
          <a:lstStyle/>
          <a:p>
            <a:pPr marR="0" algn="l" rtl="0"/>
            <a:r>
              <a:rPr lang="en-US" sz="3200" b="1" i="0" u="none" strike="noStrike" baseline="0" dirty="0">
                <a:solidFill>
                  <a:schemeClr val="bg1"/>
                </a:solidFill>
                <a:latin typeface="Verdana" panose="020B0604030504040204" pitchFamily="34" charset="0"/>
              </a:rPr>
              <a:t>(1 Peter 3:21)  There is also an antitype which now saves us—baptism (not the removal of the filth of the flesh, but the answer of a good conscience toward God), through the resurrection of Jesus Christ,</a:t>
            </a:r>
          </a:p>
          <a:p>
            <a:pPr marR="0" algn="l" rtl="0"/>
            <a:r>
              <a:rPr lang="en-US" sz="3200" b="1" i="0" u="none" strike="noStrike" baseline="0" dirty="0">
                <a:solidFill>
                  <a:schemeClr val="bg1"/>
                </a:solidFill>
                <a:latin typeface="Verdana" panose="020B0604030504040204" pitchFamily="34" charset="0"/>
              </a:rPr>
              <a:t>(1 Peter 3:22)  who has gone into heaven and is at the right hand of God, angels and authorities and powers having been made subject to Him.</a:t>
            </a:r>
          </a:p>
        </p:txBody>
      </p:sp>
    </p:spTree>
    <p:extLst>
      <p:ext uri="{BB962C8B-B14F-4D97-AF65-F5344CB8AC3E}">
        <p14:creationId xmlns:p14="http://schemas.microsoft.com/office/powerpoint/2010/main" val="54253691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a:xfrm>
            <a:off x="838200" y="132176"/>
            <a:ext cx="10515600" cy="742467"/>
          </a:xfrm>
        </p:spPr>
        <p:txBody>
          <a:bodyPr/>
          <a:lstStyle/>
          <a:p>
            <a:r>
              <a:rPr lang="en-US" b="1" dirty="0">
                <a:solidFill>
                  <a:schemeClr val="bg1"/>
                </a:solidFill>
                <a:latin typeface="Arial" panose="020B0604020202020204" pitchFamily="34" charset="0"/>
                <a:cs typeface="Arial" panose="020B0604020202020204" pitchFamily="34" charset="0"/>
              </a:rPr>
              <a:t>WHAT ABOUT YOU?</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a:xfrm>
            <a:off x="838200" y="993912"/>
            <a:ext cx="10515600" cy="5552661"/>
          </a:xfrm>
        </p:spPr>
        <p:txBody>
          <a:bodyPr>
            <a:normAutofit/>
          </a:bodyPr>
          <a:lstStyle/>
          <a:p>
            <a:pPr marR="0" algn="ctr" rtl="0"/>
            <a:r>
              <a:rPr lang="en-US" sz="3200" b="1" i="0" u="none" strike="noStrike" baseline="0" dirty="0">
                <a:solidFill>
                  <a:schemeClr val="bg1"/>
                </a:solidFill>
                <a:latin typeface="Verdana" panose="020B0604030504040204" pitchFamily="34" charset="0"/>
              </a:rPr>
              <a:t>ARE YOU A DEAD SINNER?</a:t>
            </a:r>
          </a:p>
          <a:p>
            <a:pPr marR="0" algn="ctr" rtl="0"/>
            <a:r>
              <a:rPr lang="en-US" sz="3200" b="1" dirty="0">
                <a:solidFill>
                  <a:schemeClr val="bg1"/>
                </a:solidFill>
                <a:latin typeface="Verdana" panose="020B0604030504040204" pitchFamily="34" charset="0"/>
              </a:rPr>
              <a:t>BELIEVE AND OBEY THE GOSPEL!</a:t>
            </a:r>
          </a:p>
          <a:p>
            <a:pPr marR="0" algn="ctr" rtl="0"/>
            <a:endParaRPr lang="en-US" sz="3200" b="1" dirty="0">
              <a:solidFill>
                <a:schemeClr val="bg1"/>
              </a:solidFill>
              <a:latin typeface="Verdana" panose="020B0604030504040204" pitchFamily="34" charset="0"/>
            </a:endParaRPr>
          </a:p>
          <a:p>
            <a:pPr marR="0" algn="ctr" rtl="0"/>
            <a:r>
              <a:rPr lang="en-US" sz="3200" b="1" i="0" u="none" strike="noStrike" baseline="0" dirty="0">
                <a:solidFill>
                  <a:schemeClr val="bg1"/>
                </a:solidFill>
                <a:latin typeface="Verdana" panose="020B0604030504040204" pitchFamily="34" charset="0"/>
              </a:rPr>
              <a:t>ARE YOU A DEAD CHURCH MEMBER?</a:t>
            </a:r>
          </a:p>
          <a:p>
            <a:pPr marR="0" algn="ctr" rtl="0"/>
            <a:r>
              <a:rPr lang="en-US" sz="3200" b="1" dirty="0">
                <a:solidFill>
                  <a:schemeClr val="bg1"/>
                </a:solidFill>
                <a:latin typeface="Verdana" panose="020B0604030504040204" pitchFamily="34" charset="0"/>
              </a:rPr>
              <a:t>DO LIKE THE PRODIGAL SON!</a:t>
            </a:r>
          </a:p>
          <a:p>
            <a:pPr marR="0" algn="ctr" rtl="0"/>
            <a:endParaRPr lang="en-US" sz="3200" b="1" dirty="0">
              <a:solidFill>
                <a:schemeClr val="bg1"/>
              </a:solidFill>
              <a:latin typeface="Verdana" panose="020B0604030504040204" pitchFamily="34" charset="0"/>
            </a:endParaRPr>
          </a:p>
          <a:p>
            <a:pPr marR="0" algn="ctr" rtl="0"/>
            <a:endParaRPr lang="en-US" sz="3200" b="1" dirty="0">
              <a:solidFill>
                <a:schemeClr val="bg1"/>
              </a:solidFill>
              <a:latin typeface="Verdana" panose="020B0604030504040204" pitchFamily="34" charset="0"/>
            </a:endParaRPr>
          </a:p>
          <a:p>
            <a:pPr marR="0" algn="ctr" rtl="0"/>
            <a:r>
              <a:rPr lang="en-US" sz="3200" b="1" i="0" u="none" strike="noStrike" baseline="0" dirty="0">
                <a:solidFill>
                  <a:schemeClr val="bg1"/>
                </a:solidFill>
                <a:latin typeface="Verdana" panose="020B0604030504040204" pitchFamily="34" charset="0"/>
              </a:rPr>
              <a:t>EVERYONE IS SERVING SATAN OR CHRIST. WHO ARE YOU SERVING?</a:t>
            </a:r>
          </a:p>
        </p:txBody>
      </p:sp>
    </p:spTree>
    <p:extLst>
      <p:ext uri="{BB962C8B-B14F-4D97-AF65-F5344CB8AC3E}">
        <p14:creationId xmlns:p14="http://schemas.microsoft.com/office/powerpoint/2010/main" val="123558979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34D49-687C-40A5-8360-4C68B9096D2E}"/>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Jude 1:9</a:t>
            </a:r>
          </a:p>
        </p:txBody>
      </p:sp>
      <p:sp>
        <p:nvSpPr>
          <p:cNvPr id="3" name="Content Placeholder 2">
            <a:extLst>
              <a:ext uri="{FF2B5EF4-FFF2-40B4-BE49-F238E27FC236}">
                <a16:creationId xmlns:a16="http://schemas.microsoft.com/office/drawing/2014/main" id="{F7EE22E8-63C6-40D4-B726-410446A07427}"/>
              </a:ext>
            </a:extLst>
          </p:cNvPr>
          <p:cNvSpPr>
            <a:spLocks noGrp="1"/>
          </p:cNvSpPr>
          <p:nvPr>
            <p:ph idx="1"/>
          </p:nvPr>
        </p:nvSpPr>
        <p:spPr/>
        <p:txBody>
          <a:bodyPr/>
          <a:lstStyle/>
          <a:p>
            <a:r>
              <a:rPr lang="en-US" b="1" i="0" u="none" strike="noStrike" baseline="0" dirty="0">
                <a:solidFill>
                  <a:schemeClr val="bg1"/>
                </a:solidFill>
                <a:latin typeface="Verdana" panose="020B0604030504040204" pitchFamily="34" charset="0"/>
              </a:rPr>
              <a:t>Yet Michael the archangel, in contending with the devil, when he disputed about the body of Moses, dared not bring against him a reviling accusation, but said, "The Lord rebuke you!“</a:t>
            </a:r>
          </a:p>
          <a:p>
            <a:r>
              <a:rPr lang="en-US" b="1" i="0" u="none" strike="noStrike" baseline="0" dirty="0">
                <a:solidFill>
                  <a:schemeClr val="bg1"/>
                </a:solidFill>
                <a:latin typeface="Verdana" panose="020B0604030504040204" pitchFamily="34" charset="0"/>
              </a:rPr>
              <a:t>Satan argues with an archangel about the body of Moses.</a:t>
            </a:r>
          </a:p>
          <a:p>
            <a:r>
              <a:rPr lang="en-US" b="1" dirty="0">
                <a:solidFill>
                  <a:schemeClr val="bg1"/>
                </a:solidFill>
                <a:latin typeface="Verdana" panose="020B0604030504040204" pitchFamily="34" charset="0"/>
              </a:rPr>
              <a:t>What would Satan have done with that body?</a:t>
            </a:r>
          </a:p>
          <a:p>
            <a:r>
              <a:rPr lang="en-US" b="1" i="0" u="none" strike="noStrike" baseline="0" dirty="0">
                <a:solidFill>
                  <a:schemeClr val="bg1"/>
                </a:solidFill>
                <a:latin typeface="Verdana" panose="020B0604030504040204" pitchFamily="34" charset="0"/>
              </a:rPr>
              <a:t>Take it on a tour – </a:t>
            </a:r>
            <a:r>
              <a:rPr lang="en-US" b="1" dirty="0">
                <a:solidFill>
                  <a:schemeClr val="bg1"/>
                </a:solidFill>
                <a:latin typeface="Verdana" panose="020B0604030504040204" pitchFamily="34" charset="0"/>
              </a:rPr>
              <a:t>charge for viewing.</a:t>
            </a:r>
          </a:p>
          <a:p>
            <a:r>
              <a:rPr lang="en-US" b="1" i="0" u="none" strike="noStrike" baseline="0" dirty="0">
                <a:solidFill>
                  <a:schemeClr val="bg1"/>
                </a:solidFill>
                <a:latin typeface="Verdana" panose="020B0604030504040204" pitchFamily="34" charset="0"/>
              </a:rPr>
              <a:t>There are other dead </a:t>
            </a:r>
            <a:r>
              <a:rPr lang="en-US" b="1" dirty="0">
                <a:solidFill>
                  <a:schemeClr val="bg1"/>
                </a:solidFill>
                <a:latin typeface="Verdana" panose="020B0604030504040204" pitchFamily="34" charset="0"/>
              </a:rPr>
              <a:t>bodies that Satan wants.</a:t>
            </a:r>
            <a:endParaRPr lang="en-US" b="1" i="0" u="none" strike="noStrike" baseline="0" dirty="0">
              <a:solidFill>
                <a:schemeClr val="bg1"/>
              </a:solidFill>
              <a:latin typeface="Verdana" panose="020B0604030504040204" pitchFamily="34" charset="0"/>
            </a:endParaRPr>
          </a:p>
          <a:p>
            <a:endParaRPr lang="en-US" dirty="0"/>
          </a:p>
        </p:txBody>
      </p:sp>
    </p:spTree>
    <p:extLst>
      <p:ext uri="{BB962C8B-B14F-4D97-AF65-F5344CB8AC3E}">
        <p14:creationId xmlns:p14="http://schemas.microsoft.com/office/powerpoint/2010/main" val="4231305627"/>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WANTS A DEAD SINNER</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(Ephesians 2:1)  And you </a:t>
            </a:r>
            <a:r>
              <a:rPr lang="en-US" b="1" i="1" u="none" strike="noStrike" baseline="0" dirty="0">
                <a:solidFill>
                  <a:schemeClr val="bg1"/>
                </a:solidFill>
                <a:latin typeface="Verdana" panose="020B0604030504040204" pitchFamily="34" charset="0"/>
              </a:rPr>
              <a:t>He made alive,</a:t>
            </a:r>
            <a:r>
              <a:rPr lang="en-US" b="1" i="0" u="none" strike="noStrike" baseline="0" dirty="0">
                <a:solidFill>
                  <a:schemeClr val="bg1"/>
                </a:solidFill>
                <a:latin typeface="Verdana" panose="020B0604030504040204" pitchFamily="34" charset="0"/>
              </a:rPr>
              <a:t> who were dead in trespasses and sins, (2)  in which you once walked according to the course of this world, according to the prince of the power of the air, the spirit who now works in the sons of disobedience,  (3)  among whom also we all once conducted ourselves in the lusts of our flesh, fulfilling the desires of the flesh and of the mind, and were by nature children of wrath, just as the others.</a:t>
            </a:r>
          </a:p>
          <a:p>
            <a:endParaRPr 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2222869"/>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WANTS A DEAD SINNER</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Satan wants to keep sinners – sinning</a:t>
            </a:r>
          </a:p>
          <a:p>
            <a:pPr marR="0" algn="l" rtl="0"/>
            <a:r>
              <a:rPr lang="en-US" b="1" dirty="0">
                <a:solidFill>
                  <a:schemeClr val="bg1"/>
                </a:solidFill>
                <a:latin typeface="Verdana" panose="020B0604030504040204" pitchFamily="34" charset="0"/>
              </a:rPr>
              <a:t>He does not want them to obey the gospel</a:t>
            </a:r>
          </a:p>
          <a:p>
            <a:pPr marR="0" algn="l" rtl="0"/>
            <a:r>
              <a:rPr lang="en-US" b="1" i="0" u="none" strike="noStrike" baseline="0" dirty="0">
                <a:solidFill>
                  <a:schemeClr val="bg1"/>
                </a:solidFill>
                <a:latin typeface="Verdana" panose="020B0604030504040204" pitchFamily="34" charset="0"/>
              </a:rPr>
              <a:t>He </a:t>
            </a:r>
            <a:r>
              <a:rPr lang="en-US" b="1" i="0" u="none" strike="noStrike" baseline="0" dirty="0" err="1">
                <a:solidFill>
                  <a:schemeClr val="bg1"/>
                </a:solidFill>
                <a:latin typeface="Verdana" panose="020B0604030504040204" pitchFamily="34" charset="0"/>
              </a:rPr>
              <a:t>wispers</a:t>
            </a:r>
            <a:r>
              <a:rPr lang="en-US" b="1" i="0" u="none" strike="noStrike" baseline="0" dirty="0">
                <a:solidFill>
                  <a:schemeClr val="bg1"/>
                </a:solidFill>
                <a:latin typeface="Verdana" panose="020B0604030504040204" pitchFamily="34" charset="0"/>
              </a:rPr>
              <a:t> in the sinner’s ear:</a:t>
            </a:r>
          </a:p>
          <a:p>
            <a:pPr lvl="1"/>
            <a:r>
              <a:rPr lang="en-US" b="1" dirty="0">
                <a:solidFill>
                  <a:schemeClr val="bg1"/>
                </a:solidFill>
                <a:latin typeface="Verdana" panose="020B0604030504040204" pitchFamily="34" charset="0"/>
              </a:rPr>
              <a:t>One church is as good an another.</a:t>
            </a:r>
          </a:p>
          <a:p>
            <a:pPr lvl="1"/>
            <a:r>
              <a:rPr lang="en-US" b="1" i="0" u="none" strike="noStrike" baseline="0" dirty="0">
                <a:solidFill>
                  <a:schemeClr val="bg1"/>
                </a:solidFill>
                <a:latin typeface="Verdana" panose="020B0604030504040204" pitchFamily="34" charset="0"/>
              </a:rPr>
              <a:t>You can worship on the golf course.</a:t>
            </a:r>
          </a:p>
          <a:p>
            <a:pPr lvl="1"/>
            <a:r>
              <a:rPr lang="en-US" b="1" dirty="0">
                <a:solidFill>
                  <a:schemeClr val="bg1"/>
                </a:solidFill>
                <a:latin typeface="Verdana" panose="020B0604030504040204" pitchFamily="34" charset="0"/>
              </a:rPr>
              <a:t>Have fun. That is why you are here.</a:t>
            </a:r>
          </a:p>
          <a:p>
            <a:r>
              <a:rPr lang="en-US" b="1" i="0" u="none" strike="noStrike" baseline="0" dirty="0">
                <a:solidFill>
                  <a:schemeClr val="bg1"/>
                </a:solidFill>
                <a:latin typeface="Verdana" panose="020B0604030504040204" pitchFamily="34" charset="0"/>
              </a:rPr>
              <a:t>Satan rejoices when the sinner turns his back on the Lord and refuses to listen to God.</a:t>
            </a:r>
          </a:p>
          <a:p>
            <a:endParaRPr 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322000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WANTS A DEAD CHURCH</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lstStyle/>
          <a:p>
            <a:r>
              <a:rPr lang="en-US" sz="3200" b="1" i="0" u="none" strike="noStrike" baseline="0" dirty="0">
                <a:solidFill>
                  <a:schemeClr val="bg1"/>
                </a:solidFill>
                <a:latin typeface="Verdana" panose="020B0604030504040204" pitchFamily="34" charset="0"/>
              </a:rPr>
              <a:t>(Revelation 3:1)  "And to the angel of the church in Sardis write, 'These things says He who has the seven Spirits of God and the seven stars: "I know your works, that you have a name that you are alive, but you are dead.</a:t>
            </a:r>
          </a:p>
          <a:p>
            <a:endParaRPr lang="en-US" dirty="0"/>
          </a:p>
        </p:txBody>
      </p:sp>
    </p:spTree>
    <p:extLst>
      <p:ext uri="{BB962C8B-B14F-4D97-AF65-F5344CB8AC3E}">
        <p14:creationId xmlns:p14="http://schemas.microsoft.com/office/powerpoint/2010/main" val="295546991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WANTS A DEAD CHURCH</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lstStyle/>
          <a:p>
            <a:r>
              <a:rPr lang="en-US" sz="3200" b="1" i="0" u="none" strike="noStrike" baseline="0" dirty="0">
                <a:solidFill>
                  <a:schemeClr val="bg1"/>
                </a:solidFill>
                <a:latin typeface="Verdana" panose="020B0604030504040204" pitchFamily="34" charset="0"/>
              </a:rPr>
              <a:t>Sardis was a church that, on the outside, looked alive.</a:t>
            </a:r>
          </a:p>
          <a:p>
            <a:r>
              <a:rPr lang="en-US" sz="3200" b="1" dirty="0">
                <a:solidFill>
                  <a:schemeClr val="bg1"/>
                </a:solidFill>
                <a:latin typeface="Verdana" panose="020B0604030504040204" pitchFamily="34" charset="0"/>
              </a:rPr>
              <a:t>They had activities, dinners, meetings.</a:t>
            </a:r>
          </a:p>
          <a:p>
            <a:endParaRPr lang="en-US" sz="3200" b="1" dirty="0">
              <a:solidFill>
                <a:schemeClr val="bg1"/>
              </a:solidFill>
              <a:latin typeface="Verdana" panose="020B0604030504040204" pitchFamily="34" charset="0"/>
            </a:endParaRPr>
          </a:p>
          <a:p>
            <a:r>
              <a:rPr lang="en-US" sz="3200" b="1" i="0" u="none" strike="noStrike" baseline="0" dirty="0">
                <a:solidFill>
                  <a:schemeClr val="bg1"/>
                </a:solidFill>
                <a:latin typeface="Verdana" panose="020B0604030504040204" pitchFamily="34" charset="0"/>
              </a:rPr>
              <a:t>They had a reputation in the city.</a:t>
            </a:r>
          </a:p>
          <a:p>
            <a:endParaRPr lang="en-US" sz="3200" b="1" i="0" u="none" strike="noStrike" baseline="0" dirty="0">
              <a:solidFill>
                <a:schemeClr val="bg1"/>
              </a:solidFill>
              <a:latin typeface="Verdana" panose="020B0604030504040204" pitchFamily="34" charset="0"/>
            </a:endParaRPr>
          </a:p>
          <a:p>
            <a:r>
              <a:rPr lang="en-US" sz="3200" b="1" dirty="0">
                <a:solidFill>
                  <a:schemeClr val="bg1"/>
                </a:solidFill>
                <a:latin typeface="Verdana" panose="020B0604030504040204" pitchFamily="34" charset="0"/>
              </a:rPr>
              <a:t>BUT – They were dead</a:t>
            </a:r>
          </a:p>
          <a:p>
            <a:endParaRPr lang="en-US" dirty="0"/>
          </a:p>
        </p:txBody>
      </p:sp>
    </p:spTree>
    <p:extLst>
      <p:ext uri="{BB962C8B-B14F-4D97-AF65-F5344CB8AC3E}">
        <p14:creationId xmlns:p14="http://schemas.microsoft.com/office/powerpoint/2010/main" val="66006538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WANTS A DEAD CHURCH</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lstStyle/>
          <a:p>
            <a:r>
              <a:rPr lang="en-US" sz="3200" b="1" i="0" u="none" strike="noStrike" baseline="0" dirty="0">
                <a:solidFill>
                  <a:schemeClr val="bg1"/>
                </a:solidFill>
                <a:latin typeface="Verdana" panose="020B0604030504040204" pitchFamily="34" charset="0"/>
              </a:rPr>
              <a:t>Pharisees – pretended to be righteous</a:t>
            </a:r>
          </a:p>
          <a:p>
            <a:pPr lvl="1"/>
            <a:r>
              <a:rPr lang="en-US" sz="2800" b="1" dirty="0">
                <a:solidFill>
                  <a:schemeClr val="bg1"/>
                </a:solidFill>
                <a:latin typeface="Verdana" panose="020B0604030504040204" pitchFamily="34" charset="0"/>
              </a:rPr>
              <a:t>BUT – full of dead men’s bones.</a:t>
            </a:r>
          </a:p>
          <a:p>
            <a:pPr lvl="1"/>
            <a:endParaRPr lang="en-US" sz="2800" b="1" i="0" u="none" strike="noStrike" baseline="0" dirty="0">
              <a:solidFill>
                <a:schemeClr val="bg1"/>
              </a:solidFill>
              <a:latin typeface="Verdana" panose="020B0604030504040204" pitchFamily="34" charset="0"/>
            </a:endParaRPr>
          </a:p>
          <a:p>
            <a:r>
              <a:rPr lang="en-US" sz="3200" b="1" i="0" u="none" strike="noStrike" baseline="0" dirty="0">
                <a:solidFill>
                  <a:schemeClr val="bg1"/>
                </a:solidFill>
                <a:latin typeface="Verdana" panose="020B0604030504040204" pitchFamily="34" charset="0"/>
              </a:rPr>
              <a:t>(Matthew 23:27)  "Woe to you, scribes and Pharisees, hypocrites! For you are like whitewashed tombs which indeed appear beautiful outwardly, but inside are full of dead </a:t>
            </a:r>
            <a:r>
              <a:rPr lang="en-US" sz="3200" b="1" i="1" u="none" strike="noStrike" baseline="0" dirty="0">
                <a:solidFill>
                  <a:schemeClr val="bg1"/>
                </a:solidFill>
                <a:latin typeface="Verdana" panose="020B0604030504040204" pitchFamily="34" charset="0"/>
              </a:rPr>
              <a:t>men's</a:t>
            </a:r>
            <a:r>
              <a:rPr lang="en-US" sz="3200" b="1" i="0" u="none" strike="noStrike" baseline="0" dirty="0">
                <a:solidFill>
                  <a:schemeClr val="bg1"/>
                </a:solidFill>
                <a:latin typeface="Verdana" panose="020B0604030504040204" pitchFamily="34" charset="0"/>
              </a:rPr>
              <a:t> bones and all uncleanness.</a:t>
            </a:r>
          </a:p>
          <a:p>
            <a:endParaRPr lang="en-US" dirty="0"/>
          </a:p>
        </p:txBody>
      </p:sp>
    </p:spTree>
    <p:extLst>
      <p:ext uri="{BB962C8B-B14F-4D97-AF65-F5344CB8AC3E}">
        <p14:creationId xmlns:p14="http://schemas.microsoft.com/office/powerpoint/2010/main" val="1307052424"/>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WANTS A DEAD MEMBER</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(Ephesians 2:1)  And you </a:t>
            </a:r>
            <a:r>
              <a:rPr lang="en-US" b="1" i="1" u="none" strike="noStrike" baseline="0" dirty="0">
                <a:solidFill>
                  <a:schemeClr val="bg1"/>
                </a:solidFill>
                <a:latin typeface="Verdana" panose="020B0604030504040204" pitchFamily="34" charset="0"/>
              </a:rPr>
              <a:t>He made alive,</a:t>
            </a:r>
            <a:r>
              <a:rPr lang="en-US" b="1" i="0" u="none" strike="noStrike" baseline="0" dirty="0">
                <a:solidFill>
                  <a:schemeClr val="bg1"/>
                </a:solidFill>
                <a:latin typeface="Verdana" panose="020B0604030504040204" pitchFamily="34" charset="0"/>
              </a:rPr>
              <a:t> who were dead in trespasses and sins, (2)  in which you once walked according to the course of this world, according to the prince of the power of the air, the spirit who now works in the sons of disobedience, (3)  among whom also we all once conducted ourselves in the lusts of our flesh, fulfilling the desires of the flesh and of the mind, and were by nature children of wrath, just as the others.</a:t>
            </a:r>
          </a:p>
        </p:txBody>
      </p:sp>
    </p:spTree>
    <p:extLst>
      <p:ext uri="{BB962C8B-B14F-4D97-AF65-F5344CB8AC3E}">
        <p14:creationId xmlns:p14="http://schemas.microsoft.com/office/powerpoint/2010/main" val="124144899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110B-096A-478B-854A-9F15DA9BBE71}"/>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SATAN WANTS A DEAD MEMBER</a:t>
            </a:r>
          </a:p>
        </p:txBody>
      </p:sp>
      <p:sp>
        <p:nvSpPr>
          <p:cNvPr id="3" name="Content Placeholder 2">
            <a:extLst>
              <a:ext uri="{FF2B5EF4-FFF2-40B4-BE49-F238E27FC236}">
                <a16:creationId xmlns:a16="http://schemas.microsoft.com/office/drawing/2014/main" id="{944715EF-31E7-4D5E-8D1E-B2CC75624E6F}"/>
              </a:ext>
            </a:extLst>
          </p:cNvPr>
          <p:cNvSpPr>
            <a:spLocks noGrp="1"/>
          </p:cNvSpPr>
          <p:nvPr>
            <p:ph idx="1"/>
          </p:nvPr>
        </p:nvSpPr>
        <p:spPr/>
        <p:txBody>
          <a:bodyPr>
            <a:noAutofit/>
          </a:bodyPr>
          <a:lstStyle/>
          <a:p>
            <a:r>
              <a:rPr lang="en-US" b="1" i="0" u="none" strike="noStrike" baseline="0" dirty="0">
                <a:solidFill>
                  <a:schemeClr val="bg1"/>
                </a:solidFill>
                <a:latin typeface="Verdana" panose="020B0604030504040204" pitchFamily="34" charset="0"/>
              </a:rPr>
              <a:t>(Ephesians 2:12)  that at that time you were without Christ, being aliens from the commonwealth of Israel and strangers from the covenants of promise, having no hope and without God in the world.</a:t>
            </a:r>
          </a:p>
          <a:p>
            <a:r>
              <a:rPr lang="en-US" b="1" i="0" u="none" strike="noStrike" baseline="0" dirty="0">
                <a:solidFill>
                  <a:schemeClr val="bg1"/>
                </a:solidFill>
                <a:latin typeface="Verdana" panose="020B0604030504040204" pitchFamily="34" charset="0"/>
              </a:rPr>
              <a:t>Satan supplies the excuses:</a:t>
            </a:r>
          </a:p>
          <a:p>
            <a:pPr lvl="1"/>
            <a:r>
              <a:rPr lang="en-US" b="1" dirty="0">
                <a:solidFill>
                  <a:schemeClr val="bg1"/>
                </a:solidFill>
                <a:latin typeface="Verdana" panose="020B0604030504040204" pitchFamily="34" charset="0"/>
              </a:rPr>
              <a:t>Too busy				Too tired</a:t>
            </a:r>
          </a:p>
          <a:p>
            <a:pPr lvl="1"/>
            <a:r>
              <a:rPr lang="en-US" b="1" dirty="0">
                <a:solidFill>
                  <a:schemeClr val="bg1"/>
                </a:solidFill>
                <a:latin typeface="Verdana" panose="020B0604030504040204" pitchFamily="34" charset="0"/>
              </a:rPr>
              <a:t>Only day to rest			Might get COVID</a:t>
            </a:r>
          </a:p>
          <a:p>
            <a:pPr lvl="1"/>
            <a:r>
              <a:rPr lang="en-US" b="1" dirty="0">
                <a:solidFill>
                  <a:schemeClr val="bg1"/>
                </a:solidFill>
                <a:latin typeface="Verdana" panose="020B0604030504040204" pitchFamily="34" charset="0"/>
              </a:rPr>
              <a:t>Cut grass, weed garden	Visit relatives</a:t>
            </a:r>
            <a:endParaRPr lang="en-US"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407630231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880</Words>
  <Application>Microsoft Office PowerPoint</Application>
  <PresentationFormat>Widescreen</PresentationFormat>
  <Paragraphs>62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Verdana</vt:lpstr>
      <vt:lpstr>Office Theme</vt:lpstr>
      <vt:lpstr>Satan Wants a Corpse</vt:lpstr>
      <vt:lpstr>Jude 1:9</vt:lpstr>
      <vt:lpstr>SATAN WANTS A DEAD SINNER</vt:lpstr>
      <vt:lpstr>SATAN WANTS A DEAD SINNER</vt:lpstr>
      <vt:lpstr>SATAN WANTS A DEAD CHURCH</vt:lpstr>
      <vt:lpstr>SATAN WANTS A DEAD CHURCH</vt:lpstr>
      <vt:lpstr>SATAN WANTS A DEAD CHURCH</vt:lpstr>
      <vt:lpstr>SATAN WANTS A DEAD MEMBER</vt:lpstr>
      <vt:lpstr>SATAN WANTS A DEAD MEMBER</vt:lpstr>
      <vt:lpstr>SATAN WANTED THE BODY OF JESUS</vt:lpstr>
      <vt:lpstr>SATAN WANTED THE BODY OF JESUS</vt:lpstr>
      <vt:lpstr>SATAN WANTED THE BODY OF JESUS</vt:lpstr>
      <vt:lpstr>WHAT ABOUT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Satan Wants a Corpse</dc:title>
  <dc:creator>Manly Luscombe</dc:creator>
  <cp:lastModifiedBy>Manly Luscombe</cp:lastModifiedBy>
  <cp:revision>1</cp:revision>
  <dcterms:created xsi:type="dcterms:W3CDTF">2021-09-15T17:29:17Z</dcterms:created>
  <dcterms:modified xsi:type="dcterms:W3CDTF">2021-10-07T22:58:15Z</dcterms:modified>
</cp:coreProperties>
</file>