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53" r:id="rId5"/>
    <p:sldId id="345" r:id="rId6"/>
    <p:sldId id="354" r:id="rId7"/>
    <p:sldId id="355" r:id="rId8"/>
    <p:sldId id="356" r:id="rId9"/>
    <p:sldId id="357" r:id="rId10"/>
    <p:sldId id="358" r:id="rId11"/>
    <p:sldId id="359" r:id="rId12"/>
    <p:sldId id="362" r:id="rId13"/>
    <p:sldId id="363" r:id="rId14"/>
    <p:sldId id="3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966" autoAdjust="0"/>
  </p:normalViewPr>
  <p:slideViewPr>
    <p:cSldViewPr snapToGrid="0">
      <p:cViewPr varScale="1">
        <p:scale>
          <a:sx n="105" d="100"/>
          <a:sy n="105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D90036E-D78E-7995-BEF4-F64DA613C7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463040"/>
            <a:ext cx="6327648" cy="2180543"/>
          </a:xfrm>
          <a:noFill/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1096" y="3995928"/>
            <a:ext cx="5321808" cy="824404"/>
          </a:xfrm>
          <a:noFill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-1" y="0"/>
            <a:ext cx="12188952" cy="2048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8" y="2770632"/>
            <a:ext cx="2487168" cy="3502152"/>
          </a:xfrm>
        </p:spPr>
        <p:txBody>
          <a:bodyPr lIns="91440" rIns="91440"/>
          <a:lstStyle>
            <a:lvl1pPr marL="0" indent="0">
              <a:spcAft>
                <a:spcPts val="120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450D1A9C-4404-2909-F0C4-B7571474C9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85616" y="2770632"/>
            <a:ext cx="7571232" cy="3392424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885D14-9B48-E0B1-43FF-B19F5005F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2292"/>
          <a:stretch/>
        </p:blipFill>
        <p:spPr>
          <a:xfrm>
            <a:off x="8472405" y="132047"/>
            <a:ext cx="3848748" cy="19137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7ECFC8-50F2-4F2A-960A-F4F79E198620}"/>
              </a:ext>
            </a:extLst>
          </p:cNvPr>
          <p:cNvSpPr/>
          <p:nvPr userDrawn="1"/>
        </p:nvSpPr>
        <p:spPr>
          <a:xfrm>
            <a:off x="0" y="2022420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90621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-1" y="0"/>
            <a:ext cx="12188952" cy="2048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8" y="2432304"/>
            <a:ext cx="6163056" cy="3739896"/>
          </a:xfrm>
        </p:spPr>
        <p:txBody>
          <a:bodyPr lIns="91440" rIns="91440"/>
          <a:lstStyle>
            <a:lvl1pPr marL="228600" indent="-228600"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685800">
              <a:spcBef>
                <a:spcPts val="5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11430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6002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20574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450D1A9C-4404-2909-F0C4-B7571474C9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24928" y="2441448"/>
            <a:ext cx="4169664" cy="3703320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885D14-9B48-E0B1-43FF-B19F5005F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2292"/>
          <a:stretch/>
        </p:blipFill>
        <p:spPr>
          <a:xfrm>
            <a:off x="8472405" y="132047"/>
            <a:ext cx="3848748" cy="19137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7ECFC8-50F2-4F2A-960A-F4F79E198620}"/>
              </a:ext>
            </a:extLst>
          </p:cNvPr>
          <p:cNvSpPr/>
          <p:nvPr userDrawn="1"/>
        </p:nvSpPr>
        <p:spPr>
          <a:xfrm>
            <a:off x="0" y="2022420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EB1C5A3-22FF-382D-3801-B6D9C4AC53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2051"/>
          <a:stretch/>
        </p:blipFill>
        <p:spPr>
          <a:xfrm>
            <a:off x="4629335" y="1815780"/>
            <a:ext cx="5586493" cy="504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67664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-1" y="0"/>
            <a:ext cx="12188952" cy="2048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450D1A9C-4404-2909-F0C4-B7571474C9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8" y="2770632"/>
            <a:ext cx="10515600" cy="3392424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885D14-9B48-E0B1-43FF-B19F5005F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2292"/>
          <a:stretch/>
        </p:blipFill>
        <p:spPr>
          <a:xfrm>
            <a:off x="8472405" y="132047"/>
            <a:ext cx="3848748" cy="19137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7ECFC8-50F2-4F2A-960A-F4F79E198620}"/>
              </a:ext>
            </a:extLst>
          </p:cNvPr>
          <p:cNvSpPr/>
          <p:nvPr userDrawn="1"/>
        </p:nvSpPr>
        <p:spPr>
          <a:xfrm>
            <a:off x="0" y="2022420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999875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8B802A0-174F-ED42-DB3C-30B25D7D20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682FAF-43FC-D4B4-4D6A-E5D70198C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632" y="822960"/>
            <a:ext cx="6327648" cy="2221992"/>
          </a:xfrm>
          <a:noFill/>
        </p:spPr>
        <p:txBody>
          <a:bodyPr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B724EDC-0FF4-BC78-C7CF-5B31189CB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7632" y="3428999"/>
            <a:ext cx="6309360" cy="1703439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06136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48" y="530352"/>
            <a:ext cx="5385816" cy="181051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B3132E8-A261-CEAB-129F-0FED7AD8D0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17445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9048" y="2962656"/>
            <a:ext cx="5385816" cy="27066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4928" y="6356350"/>
            <a:ext cx="71628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AF8C32-80F8-F614-8280-02F76781F238}"/>
              </a:ext>
            </a:extLst>
          </p:cNvPr>
          <p:cNvSpPr/>
          <p:nvPr userDrawn="1"/>
        </p:nvSpPr>
        <p:spPr>
          <a:xfrm>
            <a:off x="5174459" y="0"/>
            <a:ext cx="4571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2CB607F-27CE-D613-F812-E70C738FA0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4723"/>
          <a:stretch/>
        </p:blipFill>
        <p:spPr>
          <a:xfrm>
            <a:off x="9959711" y="738051"/>
            <a:ext cx="2232289" cy="538189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A689F60-3D32-FD74-24A9-266643081E85}"/>
              </a:ext>
            </a:extLst>
          </p:cNvPr>
          <p:cNvCxnSpPr>
            <a:cxnSpLocks/>
          </p:cNvCxnSpPr>
          <p:nvPr userDrawn="1"/>
        </p:nvCxnSpPr>
        <p:spPr>
          <a:xfrm>
            <a:off x="6189979" y="2649682"/>
            <a:ext cx="332598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827D708-B036-EE04-B213-EC3EAAE0681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920" y="2509197"/>
            <a:ext cx="972078" cy="2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8B802A0-174F-ED42-DB3C-30B25D7D20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682FAF-43FC-D4B4-4D6A-E5D70198C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1912" y="2185416"/>
            <a:ext cx="9052560" cy="2487168"/>
          </a:xfrm>
          <a:noFill/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F691F67-3A33-EA2C-967A-86934DA1D4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9401" b="24659"/>
          <a:stretch/>
        </p:blipFill>
        <p:spPr>
          <a:xfrm>
            <a:off x="5856445" y="726334"/>
            <a:ext cx="1898043" cy="54053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722376"/>
            <a:ext cx="6419088" cy="2350008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6B0D1AB-E9D6-841F-7178-F60F07AF3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79" y="3931920"/>
            <a:ext cx="6419088" cy="1389888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B3132E8-A261-CEAB-129F-0FED7AD8D0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54488" y="0"/>
            <a:ext cx="4434464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41B1E5-0891-6540-C6C6-2E4CF929E2D5}"/>
              </a:ext>
            </a:extLst>
          </p:cNvPr>
          <p:cNvCxnSpPr>
            <a:cxnSpLocks/>
          </p:cNvCxnSpPr>
          <p:nvPr userDrawn="1"/>
        </p:nvCxnSpPr>
        <p:spPr>
          <a:xfrm>
            <a:off x="1679972" y="3432325"/>
            <a:ext cx="4376421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2CA6CDBD-54C9-2154-A4D6-F432B3CF27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169" y="3291840"/>
            <a:ext cx="972078" cy="28538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7541814-983F-1B1C-1D5D-EBAC0D9BEB4C}"/>
              </a:ext>
            </a:extLst>
          </p:cNvPr>
          <p:cNvSpPr/>
          <p:nvPr userDrawn="1"/>
        </p:nvSpPr>
        <p:spPr>
          <a:xfrm>
            <a:off x="7711438" y="0"/>
            <a:ext cx="45719" cy="685800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173887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D338C08-B5A9-DA78-1FE4-12BEFEB61B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136" t="6121"/>
          <a:stretch/>
        </p:blipFill>
        <p:spPr>
          <a:xfrm rot="16200000" flipH="1" flipV="1">
            <a:off x="7528785" y="-1437953"/>
            <a:ext cx="3225262" cy="61011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0" y="0"/>
            <a:ext cx="479094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30C4EDD-E959-BB97-7574-864A6EDFD3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2292"/>
          <a:stretch/>
        </p:blipFill>
        <p:spPr>
          <a:xfrm>
            <a:off x="602251" y="4944272"/>
            <a:ext cx="3848748" cy="19137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408176"/>
            <a:ext cx="3392424" cy="40142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1536192"/>
            <a:ext cx="5696712" cy="3758184"/>
          </a:xfrm>
        </p:spPr>
        <p:txBody>
          <a:bodyPr/>
          <a:lstStyle>
            <a:lvl1pPr>
              <a:spcAft>
                <a:spcPts val="600"/>
              </a:spcAft>
              <a:buClr>
                <a:schemeClr val="accent2"/>
              </a:buClr>
              <a:defRPr sz="22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24144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7048F4-9454-D035-3356-DD623DFCEE42}"/>
              </a:ext>
            </a:extLst>
          </p:cNvPr>
          <p:cNvSpPr/>
          <p:nvPr userDrawn="1"/>
        </p:nvSpPr>
        <p:spPr>
          <a:xfrm rot="5400000">
            <a:off x="1361771" y="3406143"/>
            <a:ext cx="6857999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420952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8B802A0-174F-ED42-DB3C-30B25D7D20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682FAF-43FC-D4B4-4D6A-E5D70198C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2276856"/>
            <a:ext cx="9144000" cy="1508760"/>
          </a:xfrm>
          <a:noFill/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B724EDC-0FF4-BC78-C7CF-5B31189CB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841248"/>
          </a:xfrm>
          <a:noFill/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11856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-1" y="0"/>
            <a:ext cx="12188952" cy="2048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8" y="2523744"/>
            <a:ext cx="4864608" cy="3694176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450D1A9C-4404-2909-F0C4-B7571474C9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84264" y="2523744"/>
            <a:ext cx="4864608" cy="3694176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885D14-9B48-E0B1-43FF-B19F5005F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2292"/>
          <a:stretch/>
        </p:blipFill>
        <p:spPr>
          <a:xfrm>
            <a:off x="8472405" y="132047"/>
            <a:ext cx="3848748" cy="19137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7ECFC8-50F2-4F2A-960A-F4F79E198620}"/>
              </a:ext>
            </a:extLst>
          </p:cNvPr>
          <p:cNvSpPr/>
          <p:nvPr userDrawn="1"/>
        </p:nvSpPr>
        <p:spPr>
          <a:xfrm>
            <a:off x="0" y="2022420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098999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7F52C37-6A33-FD57-31EC-516F581DF1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420" b="36176"/>
          <a:stretch/>
        </p:blipFill>
        <p:spPr>
          <a:xfrm>
            <a:off x="0" y="2510651"/>
            <a:ext cx="2841744" cy="43473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7397496" y="0"/>
            <a:ext cx="479094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1584" y="1408176"/>
            <a:ext cx="3392424" cy="40142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8" y="685800"/>
            <a:ext cx="5276088" cy="1563624"/>
          </a:xfrm>
        </p:spPr>
        <p:txBody>
          <a:bodyPr>
            <a:noAutofit/>
          </a:bodyPr>
          <a:lstStyle>
            <a:lvl1pPr marL="457200" indent="-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+mj-lt"/>
              <a:buAutoNum type="arabicPeriod"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914400" indent="-457200">
              <a:buClr>
                <a:schemeClr val="accent2"/>
              </a:buClr>
              <a:buFont typeface="+mj-lt"/>
              <a:buAutoNum type="alphaLcPeriod"/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1371600" indent="-457200">
              <a:buClr>
                <a:schemeClr val="accent2"/>
              </a:buClr>
              <a:buFont typeface="+mj-lt"/>
              <a:buAutoNum type="romanLcPeriod"/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714500" indent="-342900">
              <a:buClr>
                <a:schemeClr val="accent2"/>
              </a:buClr>
              <a:buFont typeface="+mj-lt"/>
              <a:buAutoNum type="arabicParenR"/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2171700" indent="-342900">
              <a:buClr>
                <a:schemeClr val="accent2"/>
              </a:buClr>
              <a:buFont typeface="+mj-lt"/>
              <a:buAutoNum type="alphaLcParenR"/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EC526101-2775-A309-0B4A-DB278C3974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2688" y="2697480"/>
            <a:ext cx="5276088" cy="3483864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4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5719EF3-43BC-5F74-7396-273F72ED3C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2292"/>
          <a:stretch/>
        </p:blipFill>
        <p:spPr>
          <a:xfrm>
            <a:off x="8001534" y="4944272"/>
            <a:ext cx="3848748" cy="191372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37D205C-32E5-5A54-8D89-CB56198B06E5}"/>
              </a:ext>
            </a:extLst>
          </p:cNvPr>
          <p:cNvSpPr/>
          <p:nvPr userDrawn="1"/>
        </p:nvSpPr>
        <p:spPr>
          <a:xfrm rot="5400000">
            <a:off x="3949200" y="3406143"/>
            <a:ext cx="6857999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182493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516D97AE-EB24-C3DA-21A1-E8EE4631A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118" r="47395" b="22709"/>
          <a:stretch/>
        </p:blipFill>
        <p:spPr>
          <a:xfrm flipH="1">
            <a:off x="4448831" y="805912"/>
            <a:ext cx="1464735" cy="49614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BF43B9-3946-05E6-521F-EE4BB59B49D0}"/>
              </a:ext>
            </a:extLst>
          </p:cNvPr>
          <p:cNvSpPr/>
          <p:nvPr userDrawn="1"/>
        </p:nvSpPr>
        <p:spPr>
          <a:xfrm>
            <a:off x="4434840" y="0"/>
            <a:ext cx="45719" cy="685800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14DEF57-E0D6-D7CA-5D3C-FC97EAB06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792" y="557784"/>
            <a:ext cx="6419088" cy="1929384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30B4666-31C5-1F2B-27D9-2A9F6EC970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434464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93792" y="3328416"/>
            <a:ext cx="6419088" cy="2441448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120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algn="ctr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2pPr>
            <a:lvl3pPr algn="ctr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3pPr>
            <a:lvl4pPr algn="ctr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4pPr>
            <a:lvl5pPr algn="ctr">
              <a:buClr>
                <a:schemeClr val="accent2"/>
              </a:buClr>
              <a:defRPr sz="14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93792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9EEBF9-800C-88AE-FE83-60B5F47AFC14}"/>
              </a:ext>
            </a:extLst>
          </p:cNvPr>
          <p:cNvCxnSpPr>
            <a:cxnSpLocks/>
          </p:cNvCxnSpPr>
          <p:nvPr userDrawn="1"/>
        </p:nvCxnSpPr>
        <p:spPr>
          <a:xfrm>
            <a:off x="6174481" y="2843389"/>
            <a:ext cx="4376421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301D77B6-9ED1-094C-66A3-7D5AB0CDEA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4042" y="2702904"/>
            <a:ext cx="972078" cy="2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49158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6140" y="6356350"/>
            <a:ext cx="7848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76" r:id="rId4"/>
    <p:sldLayoutId id="2147483678" r:id="rId5"/>
    <p:sldLayoutId id="2147483684" r:id="rId6"/>
    <p:sldLayoutId id="2147483677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5" r:id="rId13"/>
  </p:sldLayoutIdLst>
  <p:transition spd="slow">
    <p:cover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ouquet of flowers">
            <a:extLst>
              <a:ext uri="{FF2B5EF4-FFF2-40B4-BE49-F238E27FC236}">
                <a16:creationId xmlns:a16="http://schemas.microsoft.com/office/drawing/2014/main" id="{2E09DD34-43D4-3713-535D-7E9D95D3F4B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F9772E4-10E9-13DE-8AE8-35BBB9DD1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463040"/>
            <a:ext cx="6327648" cy="2180543"/>
          </a:xfrm>
        </p:spPr>
        <p:txBody>
          <a:bodyPr/>
          <a:lstStyle/>
          <a:p>
            <a:r>
              <a:rPr lang="en-US" dirty="0"/>
              <a:t>Salvation</a:t>
            </a:r>
            <a:br>
              <a:rPr lang="en-US" dirty="0"/>
            </a:br>
            <a:r>
              <a:rPr lang="en-US" dirty="0"/>
              <a:t>Confidence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7C09E8F-C241-2F75-70EA-32EC69551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1096" y="3995928"/>
            <a:ext cx="5321808" cy="824404"/>
          </a:xfrm>
        </p:spPr>
        <p:txBody>
          <a:bodyPr/>
          <a:lstStyle/>
          <a:p>
            <a:r>
              <a:rPr lang="en-US" dirty="0"/>
              <a:t>1 John 5:13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318DF20-A4C4-3800-A69E-4E11F5A11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915117" y="3822700"/>
            <a:ext cx="53213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que 12">
            <a:extLst>
              <a:ext uri="{FF2B5EF4-FFF2-40B4-BE49-F238E27FC236}">
                <a16:creationId xmlns:a16="http://schemas.microsoft.com/office/drawing/2014/main" id="{AC9EB422-5602-36FF-E543-5B0C70E56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4867" y="1269576"/>
            <a:ext cx="6781800" cy="4343824"/>
          </a:xfrm>
          <a:prstGeom prst="plaque">
            <a:avLst>
              <a:gd name="adj" fmla="val 7602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53B63A-99EB-DBC1-DE80-E5E5214EF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728" y="3681876"/>
            <a:ext cx="972078" cy="2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59323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408176"/>
            <a:ext cx="3392424" cy="4014216"/>
          </a:xfrm>
          <a:noFill/>
        </p:spPr>
        <p:txBody>
          <a:bodyPr>
            <a:normAutofit/>
          </a:bodyPr>
          <a:lstStyle/>
          <a:p>
            <a:r>
              <a:rPr lang="en-US" dirty="0"/>
              <a:t>Here is a summary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978408"/>
            <a:ext cx="5696712" cy="4270248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000" b="1" dirty="0">
                <a:solidFill>
                  <a:srgbClr val="218282"/>
                </a:solidFill>
                <a:latin typeface="Verdana" panose="020B0604030504040204" pitchFamily="34" charset="0"/>
              </a:rPr>
              <a:t>No Condemnation</a:t>
            </a:r>
          </a:p>
          <a:p>
            <a:pPr lvl="1"/>
            <a:r>
              <a:rPr lang="en-US" sz="2800" b="1" dirty="0">
                <a:solidFill>
                  <a:srgbClr val="218282"/>
                </a:solidFill>
                <a:latin typeface="Verdana" panose="020B0604030504040204" pitchFamily="34" charset="0"/>
              </a:rPr>
              <a:t>Romans 8:1</a:t>
            </a:r>
          </a:p>
          <a:p>
            <a:pPr lvl="1"/>
            <a:endParaRPr lang="en-US" sz="2800" b="1" dirty="0">
              <a:solidFill>
                <a:srgbClr val="218282"/>
              </a:solidFill>
              <a:latin typeface="Verdana" panose="020B0604030504040204" pitchFamily="34" charset="0"/>
            </a:endParaRPr>
          </a:p>
          <a:p>
            <a:r>
              <a:rPr lang="en-US" sz="3000" b="1" dirty="0">
                <a:solidFill>
                  <a:srgbClr val="218282"/>
                </a:solidFill>
                <a:latin typeface="Verdana" panose="020B0604030504040204" pitchFamily="34" charset="0"/>
              </a:rPr>
              <a:t>Abound in Hope</a:t>
            </a:r>
          </a:p>
          <a:p>
            <a:pPr lvl="1"/>
            <a:r>
              <a:rPr lang="en-US" sz="2800" b="1" dirty="0">
                <a:solidFill>
                  <a:srgbClr val="218282"/>
                </a:solidFill>
                <a:latin typeface="Verdana" panose="020B0604030504040204" pitchFamily="34" charset="0"/>
              </a:rPr>
              <a:t>Romans 15:13</a:t>
            </a:r>
          </a:p>
          <a:p>
            <a:pPr lvl="1"/>
            <a:endParaRPr lang="en-US" sz="2800" b="1" dirty="0">
              <a:solidFill>
                <a:srgbClr val="218282"/>
              </a:solidFill>
              <a:latin typeface="Verdana" panose="020B0604030504040204" pitchFamily="34" charset="0"/>
            </a:endParaRPr>
          </a:p>
          <a:p>
            <a:r>
              <a:rPr lang="en-US" sz="3000" b="1" dirty="0">
                <a:solidFill>
                  <a:srgbClr val="218282"/>
                </a:solidFill>
                <a:latin typeface="Verdana" panose="020B0604030504040204" pitchFamily="34" charset="0"/>
              </a:rPr>
              <a:t>Come boldly</a:t>
            </a:r>
          </a:p>
          <a:p>
            <a:pPr lvl="1"/>
            <a:r>
              <a:rPr lang="en-US" sz="2800" b="1" dirty="0">
                <a:solidFill>
                  <a:srgbClr val="218282"/>
                </a:solidFill>
                <a:latin typeface="Verdana" panose="020B0604030504040204" pitchFamily="34" charset="0"/>
              </a:rPr>
              <a:t>Hebrews 4:16</a:t>
            </a:r>
          </a:p>
          <a:p>
            <a:endParaRPr lang="en-US" sz="3000" b="1" dirty="0">
              <a:solidFill>
                <a:srgbClr val="218282"/>
              </a:solidFill>
              <a:latin typeface="Verdana" panose="020B0604030504040204" pitchFamily="34" charset="0"/>
            </a:endParaRPr>
          </a:p>
          <a:p>
            <a:endParaRPr lang="en-US" sz="2800" dirty="0">
              <a:solidFill>
                <a:srgbClr val="218282"/>
              </a:solidFill>
              <a:latin typeface="Verdana" panose="020B0604030504040204" pitchFamily="34" charset="0"/>
            </a:endParaRPr>
          </a:p>
          <a:p>
            <a:pPr marL="457200" lvl="1" indent="0">
              <a:buNone/>
            </a:pPr>
            <a:endParaRPr lang="en-US" sz="2800" b="1" dirty="0">
              <a:solidFill>
                <a:srgbClr val="218282"/>
              </a:solidFill>
              <a:latin typeface="Verdan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8D929C-9009-957F-5897-9AA1649E6C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Salvation Confidence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98EC13-CC66-14BE-C305-D90EB840C4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404921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408176"/>
            <a:ext cx="3392424" cy="4014216"/>
          </a:xfrm>
          <a:noFill/>
        </p:spPr>
        <p:txBody>
          <a:bodyPr>
            <a:normAutofit/>
          </a:bodyPr>
          <a:lstStyle/>
          <a:p>
            <a:r>
              <a:rPr lang="en-US" dirty="0"/>
              <a:t>Here is a summary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978408"/>
            <a:ext cx="5696712" cy="4270248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000" b="1" dirty="0">
                <a:solidFill>
                  <a:srgbClr val="218282"/>
                </a:solidFill>
                <a:latin typeface="Verdana" panose="020B0604030504040204" pitchFamily="34" charset="0"/>
              </a:rPr>
              <a:t>Draw near to God</a:t>
            </a:r>
          </a:p>
          <a:p>
            <a:pPr lvl="1"/>
            <a:r>
              <a:rPr lang="en-US" sz="2800" b="1" dirty="0">
                <a:solidFill>
                  <a:srgbClr val="218282"/>
                </a:solidFill>
                <a:latin typeface="Verdana" panose="020B0604030504040204" pitchFamily="34" charset="0"/>
              </a:rPr>
              <a:t>Hebrews 10:22-23</a:t>
            </a:r>
          </a:p>
          <a:p>
            <a:pPr lvl="1"/>
            <a:endParaRPr lang="en-US" sz="2800" b="1" dirty="0">
              <a:solidFill>
                <a:srgbClr val="218282"/>
              </a:solidFill>
              <a:latin typeface="Verdana" panose="020B0604030504040204" pitchFamily="34" charset="0"/>
            </a:endParaRPr>
          </a:p>
          <a:p>
            <a:r>
              <a:rPr lang="en-US" sz="3000" b="1" dirty="0">
                <a:solidFill>
                  <a:srgbClr val="218282"/>
                </a:solidFill>
                <a:latin typeface="Verdana" panose="020B0604030504040204" pitchFamily="34" charset="0"/>
              </a:rPr>
              <a:t>Make Salvation Sure</a:t>
            </a:r>
          </a:p>
          <a:p>
            <a:pPr lvl="1"/>
            <a:r>
              <a:rPr lang="en-US" sz="2800" b="1" dirty="0">
                <a:solidFill>
                  <a:srgbClr val="218282"/>
                </a:solidFill>
                <a:latin typeface="Verdana" panose="020B0604030504040204" pitchFamily="34" charset="0"/>
              </a:rPr>
              <a:t>2 Peter 1:10</a:t>
            </a:r>
          </a:p>
          <a:p>
            <a:pPr lvl="1"/>
            <a:endParaRPr lang="en-US" sz="2800" b="1" dirty="0">
              <a:solidFill>
                <a:srgbClr val="218282"/>
              </a:solidFill>
              <a:latin typeface="Verdana" panose="020B0604030504040204" pitchFamily="34" charset="0"/>
            </a:endParaRPr>
          </a:p>
          <a:p>
            <a:r>
              <a:rPr lang="en-US" sz="3000" b="1" dirty="0">
                <a:solidFill>
                  <a:srgbClr val="218282"/>
                </a:solidFill>
                <a:latin typeface="Verdana" panose="020B0604030504040204" pitchFamily="34" charset="0"/>
              </a:rPr>
              <a:t>Have Confidence</a:t>
            </a:r>
          </a:p>
          <a:p>
            <a:pPr lvl="1"/>
            <a:r>
              <a:rPr lang="en-US" sz="2800" b="1" dirty="0">
                <a:solidFill>
                  <a:srgbClr val="218282"/>
                </a:solidFill>
                <a:latin typeface="Verdana" panose="020B0604030504040204" pitchFamily="34" charset="0"/>
              </a:rPr>
              <a:t>1 John 2:28</a:t>
            </a:r>
          </a:p>
          <a:p>
            <a:endParaRPr lang="en-US" sz="3000" b="1" dirty="0">
              <a:solidFill>
                <a:srgbClr val="218282"/>
              </a:solidFill>
              <a:latin typeface="Verdana" panose="020B0604030504040204" pitchFamily="34" charset="0"/>
            </a:endParaRPr>
          </a:p>
          <a:p>
            <a:endParaRPr lang="en-US" sz="2800" dirty="0">
              <a:solidFill>
                <a:srgbClr val="218282"/>
              </a:solidFill>
              <a:latin typeface="Verdana" panose="020B0604030504040204" pitchFamily="34" charset="0"/>
            </a:endParaRPr>
          </a:p>
          <a:p>
            <a:pPr marL="457200" lvl="1" indent="0">
              <a:buNone/>
            </a:pPr>
            <a:endParaRPr lang="en-US" sz="2800" b="1" dirty="0">
              <a:solidFill>
                <a:srgbClr val="218282"/>
              </a:solidFill>
              <a:latin typeface="Verdan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8D929C-9009-957F-5897-9AA1649E6C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Salvation Confidence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98EC13-CC66-14BE-C305-D90EB840C4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015019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408176"/>
            <a:ext cx="3392424" cy="4014216"/>
          </a:xfrm>
          <a:noFill/>
        </p:spPr>
        <p:txBody>
          <a:bodyPr>
            <a:normAutofit/>
          </a:bodyPr>
          <a:lstStyle/>
          <a:p>
            <a:r>
              <a:rPr lang="en-US" dirty="0"/>
              <a:t>1 John 5:13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1536192"/>
            <a:ext cx="5696712" cy="3758184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pPr marR="0" algn="l" rtl="0"/>
            <a:r>
              <a:rPr lang="en-US" sz="2400" b="1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(1Jn 5:13)  These things I have written to you who believe in the name of the Son of God, that </a:t>
            </a:r>
            <a:r>
              <a:rPr lang="en-US" sz="2400" b="1" i="0" u="sng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you may know that you have eternal life</a:t>
            </a:r>
            <a:r>
              <a:rPr lang="en-US" sz="2400" b="1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, and that you may </a:t>
            </a:r>
            <a:r>
              <a:rPr lang="en-US" sz="2400" b="1" i="1" u="none" strike="noStrike" baseline="0" dirty="0">
                <a:solidFill>
                  <a:srgbClr val="757575"/>
                </a:solidFill>
                <a:latin typeface="Verdana" panose="020B0604030504040204" pitchFamily="34" charset="0"/>
              </a:rPr>
              <a:t>continue to</a:t>
            </a:r>
            <a:r>
              <a:rPr lang="en-US" sz="2400" b="1" i="0" u="none" strike="noStrike" baseline="0" dirty="0">
                <a:solidFill>
                  <a:srgbClr val="757575"/>
                </a:solidFill>
                <a:latin typeface="Verdana" panose="020B0604030504040204" pitchFamily="34" charset="0"/>
              </a:rPr>
              <a:t> believe in the name of the Son of God.  </a:t>
            </a:r>
            <a:r>
              <a:rPr lang="en-US" sz="2400" b="1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(14)  </a:t>
            </a:r>
            <a:r>
              <a:rPr lang="en-US" sz="2400" b="1" i="0" u="sng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Now this is the confidence that we have in Him</a:t>
            </a:r>
            <a:r>
              <a:rPr lang="en-US" sz="2400" b="1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, that if we ask anything according to His will, He hears us.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8D929C-9009-957F-5897-9AA1649E6C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Salvation Confidence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98EC13-CC66-14BE-C305-D90EB840C4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424547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408176"/>
            <a:ext cx="3392424" cy="4014216"/>
          </a:xfrm>
          <a:noFill/>
        </p:spPr>
        <p:txBody>
          <a:bodyPr>
            <a:normAutofit/>
          </a:bodyPr>
          <a:lstStyle/>
          <a:p>
            <a:r>
              <a:rPr lang="en-US" dirty="0"/>
              <a:t>Confidence comes from</a:t>
            </a:r>
            <a:br>
              <a:rPr lang="en-US" dirty="0"/>
            </a:br>
            <a:r>
              <a:rPr lang="en-US" dirty="0"/>
              <a:t>within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1536192"/>
            <a:ext cx="5696712" cy="3758184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R="0" algn="l" rtl="0"/>
            <a:r>
              <a:rPr lang="en-US" sz="1800" b="1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Confidence is not what is felt.</a:t>
            </a:r>
          </a:p>
          <a:p>
            <a:pPr marR="0" algn="l" rtl="0"/>
            <a:r>
              <a:rPr lang="en-US" sz="1800" b="1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Feelings are uncertain.</a:t>
            </a:r>
          </a:p>
          <a:p>
            <a:pPr marR="0" algn="l" rtl="0"/>
            <a:r>
              <a:rPr lang="en-US" sz="1800" b="1" dirty="0">
                <a:solidFill>
                  <a:srgbClr val="218282"/>
                </a:solidFill>
                <a:latin typeface="Verdana" panose="020B0604030504040204" pitchFamily="34" charset="0"/>
              </a:rPr>
              <a:t>Feelings can come and go.</a:t>
            </a:r>
          </a:p>
          <a:p>
            <a:pPr marR="0" algn="l" rtl="0"/>
            <a:r>
              <a:rPr lang="en-US" sz="1800" b="1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They can produce false confidence.</a:t>
            </a:r>
          </a:p>
          <a:p>
            <a:r>
              <a:rPr lang="en-US" sz="1800" b="1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(Act 23:1)  Then Paul, looking earnestly at the council, said, "Men </a:t>
            </a:r>
            <a:r>
              <a:rPr lang="en-US" sz="1800" b="1" i="1" u="none" strike="noStrike" baseline="0" dirty="0">
                <a:solidFill>
                  <a:srgbClr val="757575"/>
                </a:solidFill>
                <a:latin typeface="Verdana" panose="020B0604030504040204" pitchFamily="34" charset="0"/>
              </a:rPr>
              <a:t>and</a:t>
            </a:r>
            <a:r>
              <a:rPr lang="en-US" sz="1800" b="1" i="0" u="none" strike="noStrike" baseline="0" dirty="0">
                <a:solidFill>
                  <a:srgbClr val="757575"/>
                </a:solidFill>
                <a:latin typeface="Verdana" panose="020B0604030504040204" pitchFamily="34" charset="0"/>
              </a:rPr>
              <a:t> brethren, I have lived in all good conscience before God until this day."</a:t>
            </a:r>
          </a:p>
          <a:p>
            <a:pPr marR="0" algn="l" rtl="0"/>
            <a:endParaRPr lang="en-US" sz="1800" b="0" i="0" u="none" strike="noStrike" baseline="0" dirty="0">
              <a:solidFill>
                <a:srgbClr val="218282"/>
              </a:solidFill>
              <a:latin typeface="Verdan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8D929C-9009-957F-5897-9AA1649E6C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Salvation Confidence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98EC13-CC66-14BE-C305-D90EB840C4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545977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408176"/>
            <a:ext cx="3392424" cy="4014216"/>
          </a:xfrm>
          <a:noFill/>
        </p:spPr>
        <p:txBody>
          <a:bodyPr>
            <a:normAutofit/>
          </a:bodyPr>
          <a:lstStyle/>
          <a:p>
            <a:r>
              <a:rPr lang="en-US" dirty="0"/>
              <a:t>Confidence comes from</a:t>
            </a:r>
            <a:br>
              <a:rPr lang="en-US" dirty="0"/>
            </a:br>
            <a:r>
              <a:rPr lang="en-US" dirty="0"/>
              <a:t>within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1024128"/>
            <a:ext cx="5696712" cy="4270248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pPr marR="0" algn="l" rtl="0"/>
            <a:r>
              <a:rPr lang="en-US" sz="2000" b="1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(Luk 18:11)  </a:t>
            </a:r>
            <a:r>
              <a:rPr lang="en-US" sz="2000" b="1" i="0" u="none" strike="noStrike" baseline="0" dirty="0">
                <a:solidFill>
                  <a:srgbClr val="DA3737"/>
                </a:solidFill>
                <a:latin typeface="Verdana" panose="020B0604030504040204" pitchFamily="34" charset="0"/>
              </a:rPr>
              <a:t>The Pharisee stood and prayed thus with himself, 'God, I thank You that I am not like other men—extortioners, unjust, adulterers, or even as this tax collector.  </a:t>
            </a:r>
            <a:r>
              <a:rPr lang="en-US" sz="2000" b="1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(12)  </a:t>
            </a:r>
            <a:r>
              <a:rPr lang="en-US" sz="2000" b="1" i="0" u="none" strike="noStrike" baseline="0" dirty="0">
                <a:solidFill>
                  <a:srgbClr val="DA3737"/>
                </a:solidFill>
                <a:latin typeface="Verdana" panose="020B0604030504040204" pitchFamily="34" charset="0"/>
              </a:rPr>
              <a:t>I fast twice a week; I give tithes of all that I possess.’  </a:t>
            </a:r>
            <a:r>
              <a:rPr lang="en-US" sz="2000" b="1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(13)  </a:t>
            </a:r>
            <a:r>
              <a:rPr lang="en-US" sz="2000" b="1" i="0" u="none" strike="noStrike" baseline="0" dirty="0">
                <a:solidFill>
                  <a:srgbClr val="DA3737"/>
                </a:solidFill>
                <a:latin typeface="Verdana" panose="020B0604030504040204" pitchFamily="34" charset="0"/>
              </a:rPr>
              <a:t>And the tax collector, standing afar off, would not so much as raise </a:t>
            </a:r>
            <a:r>
              <a:rPr lang="en-US" sz="2000" b="1" i="1" u="none" strike="noStrike" baseline="0" dirty="0">
                <a:solidFill>
                  <a:srgbClr val="757575"/>
                </a:solidFill>
                <a:latin typeface="Verdana" panose="020B0604030504040204" pitchFamily="34" charset="0"/>
              </a:rPr>
              <a:t>his</a:t>
            </a:r>
            <a:r>
              <a:rPr lang="en-US" sz="2000" b="1" i="0" u="none" strike="noStrike" baseline="0" dirty="0">
                <a:solidFill>
                  <a:srgbClr val="DA3737"/>
                </a:solidFill>
                <a:latin typeface="Verdana" panose="020B0604030504040204" pitchFamily="34" charset="0"/>
              </a:rPr>
              <a:t> eyes to heaven, but beat his breast, saying, 'God, be merciful to me a sinner!’  </a:t>
            </a:r>
            <a:r>
              <a:rPr lang="en-US" sz="2000" b="1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(14)  </a:t>
            </a:r>
            <a:r>
              <a:rPr lang="en-US" sz="2000" b="1" i="0" u="none" strike="noStrike" baseline="0" dirty="0">
                <a:solidFill>
                  <a:srgbClr val="DA3737"/>
                </a:solidFill>
                <a:latin typeface="Verdana" panose="020B0604030504040204" pitchFamily="34" charset="0"/>
              </a:rPr>
              <a:t>I tell you, this man went down to his house justified </a:t>
            </a:r>
            <a:r>
              <a:rPr lang="en-US" sz="2000" b="1" i="1" u="none" strike="noStrike" baseline="0" dirty="0">
                <a:solidFill>
                  <a:srgbClr val="757575"/>
                </a:solidFill>
                <a:latin typeface="Verdana" panose="020B0604030504040204" pitchFamily="34" charset="0"/>
              </a:rPr>
              <a:t>rather</a:t>
            </a:r>
            <a:r>
              <a:rPr lang="en-US" sz="2000" b="1" i="0" u="none" strike="noStrike" baseline="0" dirty="0">
                <a:solidFill>
                  <a:srgbClr val="DA3737"/>
                </a:solidFill>
                <a:latin typeface="Verdana" panose="020B0604030504040204" pitchFamily="34" charset="0"/>
              </a:rPr>
              <a:t> than the other; for everyone who exalts himself will be humbled, and he who humbles himself will be exalted."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8D929C-9009-957F-5897-9AA1649E6C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Salvation Confidence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98EC13-CC66-14BE-C305-D90EB840C4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360554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408176"/>
            <a:ext cx="3392424" cy="4014216"/>
          </a:xfrm>
          <a:noFill/>
        </p:spPr>
        <p:txBody>
          <a:bodyPr>
            <a:normAutofit/>
          </a:bodyPr>
          <a:lstStyle/>
          <a:p>
            <a:r>
              <a:rPr lang="en-US" dirty="0"/>
              <a:t>Confidence can produce false concern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1024128"/>
            <a:ext cx="5696712" cy="4270248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pPr marR="0" algn="l" rtl="0"/>
            <a:r>
              <a:rPr lang="en-US" sz="2000" b="1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(Gen 37:33)  And he recognized it and said, "</a:t>
            </a:r>
            <a:r>
              <a:rPr lang="en-US" sz="2000" b="1" i="1" u="none" strike="noStrike" baseline="0" dirty="0">
                <a:solidFill>
                  <a:srgbClr val="757575"/>
                </a:solidFill>
                <a:latin typeface="Verdana" panose="020B0604030504040204" pitchFamily="34" charset="0"/>
              </a:rPr>
              <a:t>It is</a:t>
            </a:r>
            <a:r>
              <a:rPr lang="en-US" sz="2000" b="1" i="0" u="none" strike="noStrike" baseline="0" dirty="0">
                <a:solidFill>
                  <a:srgbClr val="757575"/>
                </a:solidFill>
                <a:latin typeface="Verdana" panose="020B0604030504040204" pitchFamily="34" charset="0"/>
              </a:rPr>
              <a:t> my son's tunic. A wild beast has devoured him. Without doubt Joseph is torn to pieces."</a:t>
            </a:r>
          </a:p>
          <a:p>
            <a:pPr marR="0" algn="l" rtl="0"/>
            <a:r>
              <a:rPr lang="en-US" sz="2000" b="1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(Gen 37:34)  Then Jacob tore his clothes, put sackcloth on his waist, and mourned for his son many days.</a:t>
            </a:r>
          </a:p>
          <a:p>
            <a:pPr marR="0" algn="l" rtl="0"/>
            <a:r>
              <a:rPr lang="en-US" sz="2000" b="1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(Gen 37:35)  And all his sons and all his daughters arose to comfort him; but he refused to be comforted, and he said, "For I shall go down into the grave to my son in mourning." Thus his father wept for him.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8D929C-9009-957F-5897-9AA1649E6C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Salvation Confidence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98EC13-CC66-14BE-C305-D90EB840C4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984350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408176"/>
            <a:ext cx="3392424" cy="4014216"/>
          </a:xfrm>
          <a:noFill/>
        </p:spPr>
        <p:txBody>
          <a:bodyPr>
            <a:normAutofit/>
          </a:bodyPr>
          <a:lstStyle/>
          <a:p>
            <a:r>
              <a:rPr lang="en-US" dirty="0"/>
              <a:t>Confidence comes from keeping the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1024128"/>
            <a:ext cx="5696712" cy="4270248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pPr marR="0" algn="l" rtl="0"/>
            <a:r>
              <a:rPr lang="en-US" sz="2800" b="1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Initial obedience</a:t>
            </a:r>
          </a:p>
          <a:p>
            <a:pPr marR="0" algn="l" rtl="0"/>
            <a:endParaRPr lang="en-US" sz="2800" b="1" i="0" u="none" strike="noStrike" baseline="0" dirty="0">
              <a:solidFill>
                <a:srgbClr val="218282"/>
              </a:solidFill>
              <a:latin typeface="Verdana" panose="020B0604030504040204" pitchFamily="34" charset="0"/>
            </a:endParaRPr>
          </a:p>
          <a:p>
            <a:pPr lvl="1"/>
            <a:r>
              <a:rPr lang="en-US" sz="2800" b="1" dirty="0">
                <a:solidFill>
                  <a:srgbClr val="218282"/>
                </a:solidFill>
                <a:latin typeface="Verdana" panose="020B0604030504040204" pitchFamily="34" charset="0"/>
              </a:rPr>
              <a:t>Faith</a:t>
            </a:r>
            <a:br>
              <a:rPr lang="en-US" sz="2800" b="1" dirty="0">
                <a:solidFill>
                  <a:srgbClr val="218282"/>
                </a:solidFill>
                <a:latin typeface="Verdana" panose="020B0604030504040204" pitchFamily="34" charset="0"/>
              </a:rPr>
            </a:br>
            <a:endParaRPr lang="en-US" sz="2800" b="1" dirty="0">
              <a:solidFill>
                <a:srgbClr val="218282"/>
              </a:solidFill>
              <a:latin typeface="Verdana" panose="020B0604030504040204" pitchFamily="34" charset="0"/>
            </a:endParaRPr>
          </a:p>
          <a:p>
            <a:pPr lvl="1"/>
            <a:r>
              <a:rPr lang="en-US" sz="2800" b="1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Repentance</a:t>
            </a:r>
            <a:br>
              <a:rPr lang="en-US" sz="2800" b="1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</a:br>
            <a:endParaRPr lang="en-US" sz="2800" b="1" i="0" u="none" strike="noStrike" baseline="0" dirty="0">
              <a:solidFill>
                <a:srgbClr val="218282"/>
              </a:solidFill>
              <a:latin typeface="Verdana" panose="020B0604030504040204" pitchFamily="34" charset="0"/>
            </a:endParaRPr>
          </a:p>
          <a:p>
            <a:pPr lvl="1"/>
            <a:r>
              <a:rPr lang="en-US" sz="2800" b="1" dirty="0">
                <a:solidFill>
                  <a:srgbClr val="218282"/>
                </a:solidFill>
                <a:latin typeface="Verdana" panose="020B0604030504040204" pitchFamily="34" charset="0"/>
              </a:rPr>
              <a:t>Baptism</a:t>
            </a:r>
          </a:p>
          <a:p>
            <a:pPr lvl="1"/>
            <a:endParaRPr lang="en-US" sz="1800" b="1" dirty="0">
              <a:solidFill>
                <a:srgbClr val="218282"/>
              </a:solidFill>
              <a:latin typeface="Verdana" panose="020B0604030504040204" pitchFamily="34" charset="0"/>
            </a:endParaRPr>
          </a:p>
          <a:p>
            <a:pPr marL="457200" lvl="1" indent="0">
              <a:buNone/>
            </a:pPr>
            <a:endParaRPr lang="en-US" sz="1800" b="1" dirty="0">
              <a:solidFill>
                <a:srgbClr val="218282"/>
              </a:solidFill>
              <a:latin typeface="Verdan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8D929C-9009-957F-5897-9AA1649E6C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Salvation Confidence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98EC13-CC66-14BE-C305-D90EB840C4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734509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408176"/>
            <a:ext cx="3392424" cy="4014216"/>
          </a:xfrm>
          <a:noFill/>
        </p:spPr>
        <p:txBody>
          <a:bodyPr>
            <a:normAutofit/>
          </a:bodyPr>
          <a:lstStyle/>
          <a:p>
            <a:r>
              <a:rPr lang="en-US" dirty="0"/>
              <a:t>Confidence comes from keeping the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978408"/>
            <a:ext cx="5696712" cy="4270248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pPr marL="457200" lvl="1" indent="0">
              <a:buNone/>
            </a:pPr>
            <a:endParaRPr lang="en-US" sz="1800" b="1" dirty="0">
              <a:solidFill>
                <a:srgbClr val="218282"/>
              </a:solidFill>
              <a:latin typeface="Verdana" panose="020B0604030504040204" pitchFamily="34" charset="0"/>
            </a:endParaRPr>
          </a:p>
          <a:p>
            <a:r>
              <a:rPr lang="en-US" sz="2800" b="1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Continued obedience</a:t>
            </a:r>
          </a:p>
          <a:p>
            <a:r>
              <a:rPr lang="en-US" sz="2400" b="1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(1Jn 2:3)  Now by this we know that we know Him, if we keep His commandments.</a:t>
            </a:r>
          </a:p>
          <a:p>
            <a:r>
              <a:rPr lang="en-US" sz="2400" b="1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(Isa 48:18)  Oh, that you had heeded My commandments! Then your peace would have been like a river, And your righteousness like the waves of the sea.</a:t>
            </a:r>
          </a:p>
          <a:p>
            <a:endParaRPr lang="en-US" sz="2400" b="1" i="0" u="none" strike="noStrike" baseline="0" dirty="0">
              <a:solidFill>
                <a:srgbClr val="218282"/>
              </a:solidFill>
              <a:latin typeface="Verdan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8D929C-9009-957F-5897-9AA1649E6C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Salvation Confidence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98EC13-CC66-14BE-C305-D90EB840C4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583636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408176"/>
            <a:ext cx="3392424" cy="4014216"/>
          </a:xfrm>
          <a:noFill/>
        </p:spPr>
        <p:txBody>
          <a:bodyPr>
            <a:normAutofit/>
          </a:bodyPr>
          <a:lstStyle/>
          <a:p>
            <a:r>
              <a:rPr lang="en-US" dirty="0"/>
              <a:t>Confidence comes from loving in deed and in truth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978408"/>
            <a:ext cx="5696712" cy="4270248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pPr marL="457200" lvl="1" indent="0">
              <a:buNone/>
            </a:pPr>
            <a:endParaRPr lang="en-US" sz="2400" b="1" dirty="0">
              <a:solidFill>
                <a:srgbClr val="218282"/>
              </a:solidFill>
              <a:latin typeface="Verdana" panose="020B0604030504040204" pitchFamily="34" charset="0"/>
            </a:endParaRPr>
          </a:p>
          <a:p>
            <a:r>
              <a:rPr lang="en-US" sz="2400" b="1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(1Jn 3:18)  My little children, let us not love in word or in tongue, but in deed and in truth.</a:t>
            </a:r>
          </a:p>
          <a:p>
            <a:pPr marR="0" algn="l" rtl="0"/>
            <a:r>
              <a:rPr lang="en-US" sz="2400" b="1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(1Jn 4:7)  Beloved, let us love one another, for love is of God; and everyone who loves is born of God and knows God.</a:t>
            </a:r>
          </a:p>
          <a:p>
            <a:pPr marR="0" algn="l" rtl="0"/>
            <a:r>
              <a:rPr lang="en-US" sz="2400" b="1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(1Jn 4:8)  He who does not love does not know God, for God is love.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8D929C-9009-957F-5897-9AA1649E6C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Salvation Confidence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98EC13-CC66-14BE-C305-D90EB840C4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673154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408176"/>
            <a:ext cx="3392424" cy="4014216"/>
          </a:xfrm>
          <a:noFill/>
        </p:spPr>
        <p:txBody>
          <a:bodyPr>
            <a:normAutofit/>
          </a:bodyPr>
          <a:lstStyle/>
          <a:p>
            <a:r>
              <a:rPr lang="en-US" dirty="0"/>
              <a:t>Confidence comes from loving in deed and in truth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978408"/>
            <a:ext cx="5696712" cy="4270248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pPr marL="457200" lvl="1" indent="0">
              <a:buNone/>
            </a:pPr>
            <a:endParaRPr lang="en-US" sz="2800" b="1" dirty="0">
              <a:solidFill>
                <a:srgbClr val="218282"/>
              </a:solidFill>
              <a:latin typeface="Verdana" panose="020B0604030504040204" pitchFamily="34" charset="0"/>
            </a:endParaRPr>
          </a:p>
          <a:p>
            <a:pPr marR="0" algn="l" rtl="0"/>
            <a:r>
              <a:rPr lang="en-US" sz="2800" b="1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(1Jn 5:2)  By this we know that we love the children of God, when we love God and keep His commandments.</a:t>
            </a:r>
          </a:p>
          <a:p>
            <a:pPr marR="0" algn="l" rtl="0"/>
            <a:r>
              <a:rPr lang="en-US" sz="2800" b="1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(1Jn 5:3)  For this is the love of God, that we keep His commandments. And His commandments are not burdensome.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8D929C-9009-957F-5897-9AA1649E6C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Salvation Confidence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98EC13-CC66-14BE-C305-D90EB840C4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125522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Custom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 flourish_win32_CP_v3" id="{3BF332BF-22B8-49D8-950E-E9BBBBF59833}" vid="{E4E7F1DC-3AF4-489F-A450-0CED11A8EB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84BFC8-02DA-464F-AE97-4951BE47415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9915FD3-F777-4046-A12C-BE3860E324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E6BC5B-F32E-483D-A6CB-100D6BCB78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{755412E4-9AF0-4CB5-8A9A-CF1B23B50370}tf56410444_win32</Template>
  <TotalTime>46</TotalTime>
  <Words>683</Words>
  <Application>Microsoft Office PowerPoint</Application>
  <PresentationFormat>Widescreen</PresentationFormat>
  <Paragraphs>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Baskerville Old Face</vt:lpstr>
      <vt:lpstr>Calibri</vt:lpstr>
      <vt:lpstr>Gill Sans Nova Light</vt:lpstr>
      <vt:lpstr>Verdana</vt:lpstr>
      <vt:lpstr>Custom</vt:lpstr>
      <vt:lpstr>Salvation Confidence</vt:lpstr>
      <vt:lpstr>1 John 5:13</vt:lpstr>
      <vt:lpstr>Confidence comes from within</vt:lpstr>
      <vt:lpstr>Confidence comes from within</vt:lpstr>
      <vt:lpstr>Confidence can produce false concern</vt:lpstr>
      <vt:lpstr>Confidence comes from keeping the commands</vt:lpstr>
      <vt:lpstr>Confidence comes from keeping the commands</vt:lpstr>
      <vt:lpstr>Confidence comes from loving in deed and in truth</vt:lpstr>
      <vt:lpstr>Confidence comes from loving in deed and in truth</vt:lpstr>
      <vt:lpstr>Here is a summary conclusion</vt:lpstr>
      <vt:lpstr>Here is a summary 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Manly Luscombe</dc:creator>
  <cp:lastModifiedBy>Manly Luscombe</cp:lastModifiedBy>
  <cp:revision>4</cp:revision>
  <dcterms:created xsi:type="dcterms:W3CDTF">2024-09-06T23:47:23Z</dcterms:created>
  <dcterms:modified xsi:type="dcterms:W3CDTF">2024-10-16T21:57:29Z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