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9C781EFE-0639-4873-A7CE-46D9ED105CB1}"/>
    <pc:docChg chg="modSld modMainMaster">
      <pc:chgData name="Manly Luscombe" userId="d66a401e1e7a39bf" providerId="LiveId" clId="{9C781EFE-0639-4873-A7CE-46D9ED105CB1}" dt="2021-09-21T17:55:28.739" v="38" actId="113"/>
      <pc:docMkLst>
        <pc:docMk/>
      </pc:docMkLst>
      <pc:sldChg chg="modSp mod modTransition">
        <pc:chgData name="Manly Luscombe" userId="d66a401e1e7a39bf" providerId="LiveId" clId="{9C781EFE-0639-4873-A7CE-46D9ED105CB1}" dt="2021-09-21T17:55:28.739" v="38" actId="113"/>
        <pc:sldMkLst>
          <pc:docMk/>
          <pc:sldMk cId="3913478848" sldId="256"/>
        </pc:sldMkLst>
        <pc:spChg chg="mod">
          <ac:chgData name="Manly Luscombe" userId="d66a401e1e7a39bf" providerId="LiveId" clId="{9C781EFE-0639-4873-A7CE-46D9ED105CB1}" dt="2021-09-21T17:55:28.739" v="38" actId="113"/>
          <ac:spMkLst>
            <pc:docMk/>
            <pc:sldMk cId="3913478848" sldId="256"/>
            <ac:spMk id="2" creationId="{E441CB6A-DC46-4D61-B9CD-82407E8361BC}"/>
          </ac:spMkLst>
        </pc:spChg>
      </pc:sldChg>
      <pc:sldChg chg="modTransition">
        <pc:chgData name="Manly Luscombe" userId="d66a401e1e7a39bf" providerId="LiveId" clId="{9C781EFE-0639-4873-A7CE-46D9ED105CB1}" dt="2021-09-21T17:46:19.429" v="1"/>
        <pc:sldMkLst>
          <pc:docMk/>
          <pc:sldMk cId="3920473511" sldId="257"/>
        </pc:sldMkLst>
      </pc:sldChg>
      <pc:sldChg chg="modTransition">
        <pc:chgData name="Manly Luscombe" userId="d66a401e1e7a39bf" providerId="LiveId" clId="{9C781EFE-0639-4873-A7CE-46D9ED105CB1}" dt="2021-09-21T17:46:19.429" v="1"/>
        <pc:sldMkLst>
          <pc:docMk/>
          <pc:sldMk cId="848484536" sldId="258"/>
        </pc:sldMkLst>
      </pc:sldChg>
      <pc:sldChg chg="modTransition">
        <pc:chgData name="Manly Luscombe" userId="d66a401e1e7a39bf" providerId="LiveId" clId="{9C781EFE-0639-4873-A7CE-46D9ED105CB1}" dt="2021-09-21T17:46:19.429" v="1"/>
        <pc:sldMkLst>
          <pc:docMk/>
          <pc:sldMk cId="412553305" sldId="259"/>
        </pc:sldMkLst>
      </pc:sldChg>
      <pc:sldChg chg="modTransition">
        <pc:chgData name="Manly Luscombe" userId="d66a401e1e7a39bf" providerId="LiveId" clId="{9C781EFE-0639-4873-A7CE-46D9ED105CB1}" dt="2021-09-21T17:46:19.429" v="1"/>
        <pc:sldMkLst>
          <pc:docMk/>
          <pc:sldMk cId="3166287799" sldId="260"/>
        </pc:sldMkLst>
      </pc:sldChg>
      <pc:sldChg chg="modTransition">
        <pc:chgData name="Manly Luscombe" userId="d66a401e1e7a39bf" providerId="LiveId" clId="{9C781EFE-0639-4873-A7CE-46D9ED105CB1}" dt="2021-09-21T17:46:19.429" v="1"/>
        <pc:sldMkLst>
          <pc:docMk/>
          <pc:sldMk cId="2602952999" sldId="261"/>
        </pc:sldMkLst>
      </pc:sldChg>
      <pc:sldChg chg="modTransition">
        <pc:chgData name="Manly Luscombe" userId="d66a401e1e7a39bf" providerId="LiveId" clId="{9C781EFE-0639-4873-A7CE-46D9ED105CB1}" dt="2021-09-21T17:46:19.429" v="1"/>
        <pc:sldMkLst>
          <pc:docMk/>
          <pc:sldMk cId="322624780" sldId="262"/>
        </pc:sldMkLst>
      </pc:sldChg>
      <pc:sldChg chg="modTransition">
        <pc:chgData name="Manly Luscombe" userId="d66a401e1e7a39bf" providerId="LiveId" clId="{9C781EFE-0639-4873-A7CE-46D9ED105CB1}" dt="2021-09-21T17:46:19.429" v="1"/>
        <pc:sldMkLst>
          <pc:docMk/>
          <pc:sldMk cId="3991926468" sldId="263"/>
        </pc:sldMkLst>
      </pc:sldChg>
      <pc:sldChg chg="modTransition">
        <pc:chgData name="Manly Luscombe" userId="d66a401e1e7a39bf" providerId="LiveId" clId="{9C781EFE-0639-4873-A7CE-46D9ED105CB1}" dt="2021-09-21T17:46:19.429" v="1"/>
        <pc:sldMkLst>
          <pc:docMk/>
          <pc:sldMk cId="1165702579" sldId="264"/>
        </pc:sldMkLst>
      </pc:sldChg>
      <pc:sldChg chg="modTransition">
        <pc:chgData name="Manly Luscombe" userId="d66a401e1e7a39bf" providerId="LiveId" clId="{9C781EFE-0639-4873-A7CE-46D9ED105CB1}" dt="2021-09-21T17:46:19.429" v="1"/>
        <pc:sldMkLst>
          <pc:docMk/>
          <pc:sldMk cId="4249434044" sldId="265"/>
        </pc:sldMkLst>
      </pc:sldChg>
      <pc:sldChg chg="modSp mod modTransition">
        <pc:chgData name="Manly Luscombe" userId="d66a401e1e7a39bf" providerId="LiveId" clId="{9C781EFE-0639-4873-A7CE-46D9ED105CB1}" dt="2021-09-21T17:51:55.179" v="37" actId="115"/>
        <pc:sldMkLst>
          <pc:docMk/>
          <pc:sldMk cId="2613751804" sldId="266"/>
        </pc:sldMkLst>
        <pc:spChg chg="mod">
          <ac:chgData name="Manly Luscombe" userId="d66a401e1e7a39bf" providerId="LiveId" clId="{9C781EFE-0639-4873-A7CE-46D9ED105CB1}" dt="2021-09-21T17:51:55.179" v="37" actId="115"/>
          <ac:spMkLst>
            <pc:docMk/>
            <pc:sldMk cId="2613751804" sldId="266"/>
            <ac:spMk id="3" creationId="{F465C337-5837-47ED-A80F-9C6CB58E5432}"/>
          </ac:spMkLst>
        </pc:spChg>
      </pc:sldChg>
      <pc:sldChg chg="modTransition">
        <pc:chgData name="Manly Luscombe" userId="d66a401e1e7a39bf" providerId="LiveId" clId="{9C781EFE-0639-4873-A7CE-46D9ED105CB1}" dt="2021-09-21T17:46:19.429" v="1"/>
        <pc:sldMkLst>
          <pc:docMk/>
          <pc:sldMk cId="1135916285" sldId="267"/>
        </pc:sldMkLst>
      </pc:sldChg>
      <pc:sldChg chg="modTransition">
        <pc:chgData name="Manly Luscombe" userId="d66a401e1e7a39bf" providerId="LiveId" clId="{9C781EFE-0639-4873-A7CE-46D9ED105CB1}" dt="2021-09-21T17:46:19.429" v="1"/>
        <pc:sldMkLst>
          <pc:docMk/>
          <pc:sldMk cId="2472745595" sldId="268"/>
        </pc:sldMkLst>
      </pc:sldChg>
      <pc:sldMasterChg chg="modTransition modSldLayout">
        <pc:chgData name="Manly Luscombe" userId="d66a401e1e7a39bf" providerId="LiveId" clId="{9C781EFE-0639-4873-A7CE-46D9ED105CB1}" dt="2021-09-21T17:46:19.429" v="1"/>
        <pc:sldMasterMkLst>
          <pc:docMk/>
          <pc:sldMasterMk cId="2609153663" sldId="2147483648"/>
        </pc:sldMasterMkLst>
        <pc:sldLayoutChg chg="modTransition">
          <pc:chgData name="Manly Luscombe" userId="d66a401e1e7a39bf" providerId="LiveId" clId="{9C781EFE-0639-4873-A7CE-46D9ED105CB1}" dt="2021-09-21T17:46:19.429" v="1"/>
          <pc:sldLayoutMkLst>
            <pc:docMk/>
            <pc:sldMasterMk cId="2609153663" sldId="2147483648"/>
            <pc:sldLayoutMk cId="3826031589" sldId="2147483649"/>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1675925612" sldId="2147483650"/>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457025146" sldId="2147483651"/>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3690210937" sldId="2147483652"/>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3783051224" sldId="2147483653"/>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872219877" sldId="2147483654"/>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3568549923" sldId="2147483655"/>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581747137" sldId="2147483656"/>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2081435707" sldId="2147483657"/>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305031162" sldId="2147483658"/>
          </pc:sldLayoutMkLst>
        </pc:sldLayoutChg>
        <pc:sldLayoutChg chg="modTransition">
          <pc:chgData name="Manly Luscombe" userId="d66a401e1e7a39bf" providerId="LiveId" clId="{9C781EFE-0639-4873-A7CE-46D9ED105CB1}" dt="2021-09-21T17:46:19.429" v="1"/>
          <pc:sldLayoutMkLst>
            <pc:docMk/>
            <pc:sldMasterMk cId="2609153663" sldId="2147483648"/>
            <pc:sldLayoutMk cId="253358418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AE2D5-5ECF-4CD8-AA6D-50F4005B22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13A1F8-3057-4447-8452-BC30A60506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F4C6E3-5A11-413E-9238-5EDBDB33C1C2}"/>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5" name="Footer Placeholder 4">
            <a:extLst>
              <a:ext uri="{FF2B5EF4-FFF2-40B4-BE49-F238E27FC236}">
                <a16:creationId xmlns:a16="http://schemas.microsoft.com/office/drawing/2014/main" id="{51D8452E-858F-463C-8CC0-AEF9C07F42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BF02EA-7C9D-45E7-8F31-EA5CD14359D1}"/>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382603158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AA1C8-C7C2-440F-90D5-2576AA8368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ED8CFB-0674-4D98-81E9-19916A6DEA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249AD-80E1-495D-9B19-9F69E0317B9E}"/>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5" name="Footer Placeholder 4">
            <a:extLst>
              <a:ext uri="{FF2B5EF4-FFF2-40B4-BE49-F238E27FC236}">
                <a16:creationId xmlns:a16="http://schemas.microsoft.com/office/drawing/2014/main" id="{7C5B808F-28C2-4153-8E65-BA8A91E182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6907F-725B-4975-8C6B-7E59B4A6CA61}"/>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30503116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A56EC7-C4E9-405B-99F6-ECDD2D7E0E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7A279A-D9CF-4425-8058-E5193FFB6D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8EA2A3-CE5E-4F61-BDDC-972CEB5A8309}"/>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5" name="Footer Placeholder 4">
            <a:extLst>
              <a:ext uri="{FF2B5EF4-FFF2-40B4-BE49-F238E27FC236}">
                <a16:creationId xmlns:a16="http://schemas.microsoft.com/office/drawing/2014/main" id="{3AD527DF-51FD-408E-856D-663A38E71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B25B-6B5C-4394-9370-721D675FB908}"/>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253358418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AB752-B3ED-4F62-82AD-4E9A3193F6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E3523E-2915-444D-AC2C-1A4CD89877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EB9F8F-7A1A-4AFF-897F-EE5C453AEF00}"/>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5" name="Footer Placeholder 4">
            <a:extLst>
              <a:ext uri="{FF2B5EF4-FFF2-40B4-BE49-F238E27FC236}">
                <a16:creationId xmlns:a16="http://schemas.microsoft.com/office/drawing/2014/main" id="{9BACE30D-BD68-4778-B4C1-0629C2E79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E6FEDF-2868-4265-B931-CFEB8C67B959}"/>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167592561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CD9EC-FB3E-439B-B816-FF0D630AA5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FFFDC8-239C-4B64-B304-34E15D1C00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508DE-7F02-4F5E-A3EA-0AD0680B8C2A}"/>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5" name="Footer Placeholder 4">
            <a:extLst>
              <a:ext uri="{FF2B5EF4-FFF2-40B4-BE49-F238E27FC236}">
                <a16:creationId xmlns:a16="http://schemas.microsoft.com/office/drawing/2014/main" id="{E08D0445-82F8-4B79-A8C3-CBD71E5C5B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567F7A-19F5-4F1A-8778-49FDC7420B02}"/>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45702514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0C79D-D869-49A7-BE6E-A6B569B26B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803BE-EC6A-480E-B832-B123701C31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D2888C-E4B6-4429-893E-C9D2AECA11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944E5-12DD-4E9D-9E01-E0018FD3897F}"/>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6" name="Footer Placeholder 5">
            <a:extLst>
              <a:ext uri="{FF2B5EF4-FFF2-40B4-BE49-F238E27FC236}">
                <a16:creationId xmlns:a16="http://schemas.microsoft.com/office/drawing/2014/main" id="{22916938-ACF7-4725-9B73-BB27DFF48D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80C995-5FCC-44CD-9E30-B8E1DBD132AA}"/>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369021093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13E7B-76A2-429E-AD68-1D1F505B19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034796-A149-4DF6-B4E7-FCAD9C3FFB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15EB31-99A6-43E7-A3E4-346A3AD44F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E4C22E-085B-497B-B462-249CCCD14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0FF5C7-3F88-4237-9E68-4881C71D14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3E6E31-6AD4-44A0-A99C-57F1CB9726D6}"/>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8" name="Footer Placeholder 7">
            <a:extLst>
              <a:ext uri="{FF2B5EF4-FFF2-40B4-BE49-F238E27FC236}">
                <a16:creationId xmlns:a16="http://schemas.microsoft.com/office/drawing/2014/main" id="{5BA8AD57-A288-4733-9081-9508BCF638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B364E6-B6C7-469C-9FFC-1A8959B26F0B}"/>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3783051224"/>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F97C6-EB02-43DC-989D-63B0CDEF7F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AB684B-C80C-4B5A-B5C6-B63B359A44D0}"/>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4" name="Footer Placeholder 3">
            <a:extLst>
              <a:ext uri="{FF2B5EF4-FFF2-40B4-BE49-F238E27FC236}">
                <a16:creationId xmlns:a16="http://schemas.microsoft.com/office/drawing/2014/main" id="{048FDF64-634D-4012-BC66-6A88B466FA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0CBCA6-AF8D-4A72-A066-68AEF18DF662}"/>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87221987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7E5E79-B38F-469C-BC02-EBAA38187210}"/>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3" name="Footer Placeholder 2">
            <a:extLst>
              <a:ext uri="{FF2B5EF4-FFF2-40B4-BE49-F238E27FC236}">
                <a16:creationId xmlns:a16="http://schemas.microsoft.com/office/drawing/2014/main" id="{162DA5AB-601E-420F-B798-8171EDE07F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FA6F93-3302-474D-B537-B86AF9A5D686}"/>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356854992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19EAA-BD12-4C4D-9831-C294B69AFB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56792F-A512-4AD9-A9CF-531C5B2319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549B11-3747-447D-BCE6-7C998358C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E4115D-5257-43A2-82A9-BEFB6F66A3A7}"/>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6" name="Footer Placeholder 5">
            <a:extLst>
              <a:ext uri="{FF2B5EF4-FFF2-40B4-BE49-F238E27FC236}">
                <a16:creationId xmlns:a16="http://schemas.microsoft.com/office/drawing/2014/main" id="{102015BB-4941-4549-9BB0-477DECAD23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38FC83-79C1-437E-9BDB-57EDED81E1FC}"/>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58174713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9F2A6-9008-4001-B1CB-23EF495175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BEBB44-1032-46DF-BF5C-BF21133F22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033B6A-5A64-4D84-84AD-80A5A830B1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DF95F-E656-4A55-A256-31B8D5EF65BF}"/>
              </a:ext>
            </a:extLst>
          </p:cNvPr>
          <p:cNvSpPr>
            <a:spLocks noGrp="1"/>
          </p:cNvSpPr>
          <p:nvPr>
            <p:ph type="dt" sz="half" idx="10"/>
          </p:nvPr>
        </p:nvSpPr>
        <p:spPr/>
        <p:txBody>
          <a:bodyPr/>
          <a:lstStyle/>
          <a:p>
            <a:fld id="{9B1B1EF2-BDCC-416A-BFB1-4B03B9AD1A17}" type="datetimeFigureOut">
              <a:rPr lang="en-US" smtClean="0"/>
              <a:t>9/21/2021</a:t>
            </a:fld>
            <a:endParaRPr lang="en-US"/>
          </a:p>
        </p:txBody>
      </p:sp>
      <p:sp>
        <p:nvSpPr>
          <p:cNvPr id="6" name="Footer Placeholder 5">
            <a:extLst>
              <a:ext uri="{FF2B5EF4-FFF2-40B4-BE49-F238E27FC236}">
                <a16:creationId xmlns:a16="http://schemas.microsoft.com/office/drawing/2014/main" id="{7ECF5BFC-12A2-4E57-BCC8-C1758CEE32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A2EF4A-1128-4012-8B82-8A5057106FC7}"/>
              </a:ext>
            </a:extLst>
          </p:cNvPr>
          <p:cNvSpPr>
            <a:spLocks noGrp="1"/>
          </p:cNvSpPr>
          <p:nvPr>
            <p:ph type="sldNum" sz="quarter" idx="12"/>
          </p:nvPr>
        </p:nvSpPr>
        <p:spPr/>
        <p:txBody>
          <a:bodyPr/>
          <a:lstStyle/>
          <a:p>
            <a:fld id="{7411BE2F-8F20-4441-AD35-80E216F851CA}" type="slidenum">
              <a:rPr lang="en-US" smtClean="0"/>
              <a:t>‹#›</a:t>
            </a:fld>
            <a:endParaRPr lang="en-US"/>
          </a:p>
        </p:txBody>
      </p:sp>
    </p:spTree>
    <p:extLst>
      <p:ext uri="{BB962C8B-B14F-4D97-AF65-F5344CB8AC3E}">
        <p14:creationId xmlns:p14="http://schemas.microsoft.com/office/powerpoint/2010/main" val="208143570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B3D955-45BC-4751-A473-2A00805871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570786-D81F-417A-AC2C-E3A6F87E8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259DAC-F95D-4657-9B9B-3E36C977A4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B1EF2-BDCC-416A-BFB1-4B03B9AD1A17}" type="datetimeFigureOut">
              <a:rPr lang="en-US" smtClean="0"/>
              <a:t>9/21/2021</a:t>
            </a:fld>
            <a:endParaRPr lang="en-US"/>
          </a:p>
        </p:txBody>
      </p:sp>
      <p:sp>
        <p:nvSpPr>
          <p:cNvPr id="5" name="Footer Placeholder 4">
            <a:extLst>
              <a:ext uri="{FF2B5EF4-FFF2-40B4-BE49-F238E27FC236}">
                <a16:creationId xmlns:a16="http://schemas.microsoft.com/office/drawing/2014/main" id="{1C664DCA-4013-48EC-982B-96F98BF66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6AA750-353E-49D7-9CB3-6323D88A77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1BE2F-8F20-4441-AD35-80E216F851CA}" type="slidenum">
              <a:rPr lang="en-US" smtClean="0"/>
              <a:t>‹#›</a:t>
            </a:fld>
            <a:endParaRPr lang="en-US"/>
          </a:p>
        </p:txBody>
      </p:sp>
    </p:spTree>
    <p:extLst>
      <p:ext uri="{BB962C8B-B14F-4D97-AF65-F5344CB8AC3E}">
        <p14:creationId xmlns:p14="http://schemas.microsoft.com/office/powerpoint/2010/main" val="2609153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B6A-DC46-4D61-B9CD-82407E8361BC}"/>
              </a:ext>
            </a:extLst>
          </p:cNvPr>
          <p:cNvSpPr>
            <a:spLocks noGrp="1"/>
          </p:cNvSpPr>
          <p:nvPr>
            <p:ph type="ctrTitle"/>
          </p:nvPr>
        </p:nvSpPr>
        <p:spPr>
          <a:xfrm>
            <a:off x="1524000" y="1122363"/>
            <a:ext cx="9144000" cy="1925637"/>
          </a:xfrm>
        </p:spPr>
        <p:txBody>
          <a:bodyPr/>
          <a:lstStyle/>
          <a:p>
            <a:r>
              <a:rPr lang="en-US" b="1" dirty="0"/>
              <a:t>OF THE EARTH</a:t>
            </a:r>
          </a:p>
        </p:txBody>
      </p:sp>
      <p:sp>
        <p:nvSpPr>
          <p:cNvPr id="3" name="Subtitle 2">
            <a:extLst>
              <a:ext uri="{FF2B5EF4-FFF2-40B4-BE49-F238E27FC236}">
                <a16:creationId xmlns:a16="http://schemas.microsoft.com/office/drawing/2014/main" id="{317D0FFE-E84D-4822-BAF8-044B55CEF84D}"/>
              </a:ext>
            </a:extLst>
          </p:cNvPr>
          <p:cNvSpPr>
            <a:spLocks noGrp="1"/>
          </p:cNvSpPr>
          <p:nvPr>
            <p:ph type="subTitle" idx="1"/>
          </p:nvPr>
        </p:nvSpPr>
        <p:spPr>
          <a:xfrm>
            <a:off x="1524000" y="4055164"/>
            <a:ext cx="9144000" cy="2173357"/>
          </a:xfrm>
        </p:spPr>
        <p:txBody>
          <a:bodyPr>
            <a:normAutofit/>
          </a:bodyPr>
          <a:lstStyle/>
          <a:p>
            <a:r>
              <a:rPr lang="en-US" sz="2800" b="1" i="0" u="none" strike="noStrike" baseline="0" dirty="0">
                <a:latin typeface="Verdana" panose="020B0604030504040204" pitchFamily="34" charset="0"/>
              </a:rPr>
              <a:t>(Matthew 5:13)  "You are the salt of the earth; but if the salt loses its flavor, how shall it be seasoned? It is then good for nothing but to be thrown out and trampled underfoot by men.</a:t>
            </a:r>
          </a:p>
          <a:p>
            <a:endParaRPr lang="en-US" dirty="0"/>
          </a:p>
        </p:txBody>
      </p:sp>
      <p:pic>
        <p:nvPicPr>
          <p:cNvPr id="1026" name="Picture 2" descr="Quiet' salt reduction is vital – but gourmet salt growth may stifle  industry efforts">
            <a:extLst>
              <a:ext uri="{FF2B5EF4-FFF2-40B4-BE49-F238E27FC236}">
                <a16:creationId xmlns:a16="http://schemas.microsoft.com/office/drawing/2014/main" id="{44D1CBE0-CA65-4031-A36F-03748B1B16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89102"/>
            <a:ext cx="3617843" cy="2420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47884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normAutofit/>
          </a:bodyPr>
          <a:lstStyle/>
          <a:p>
            <a:r>
              <a:rPr lang="en-US" b="1" dirty="0"/>
              <a:t>TO STAY SALTY WE MUST BE GOOD </a:t>
            </a:r>
            <a:r>
              <a:rPr lang="en-US" b="1" u="sng" dirty="0"/>
              <a:t>FOR</a:t>
            </a:r>
            <a:r>
              <a:rPr lang="en-US" b="1" dirty="0"/>
              <a:t> THE WORLD NOT </a:t>
            </a:r>
            <a:r>
              <a:rPr lang="en-US" b="1" u="sng" dirty="0"/>
              <a:t>SHOWING OFF </a:t>
            </a:r>
            <a:r>
              <a:rPr lang="en-US" b="1" dirty="0"/>
              <a:t>TO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Autofit/>
          </a:bodyPr>
          <a:lstStyle/>
          <a:p>
            <a:pPr marR="0" algn="l" rtl="0"/>
            <a:r>
              <a:rPr lang="en-US" b="1" dirty="0">
                <a:latin typeface="Verdana" panose="020B0604030504040204" pitchFamily="34" charset="0"/>
              </a:rPr>
              <a:t>It is SAD – Some have a “holier than thou” attitude</a:t>
            </a:r>
          </a:p>
          <a:p>
            <a:pPr marR="0" algn="l" rtl="0"/>
            <a:r>
              <a:rPr lang="en-US" b="1" i="0" u="none" strike="noStrike" baseline="0" dirty="0">
                <a:latin typeface="Verdana" panose="020B0604030504040204" pitchFamily="34" charset="0"/>
              </a:rPr>
              <a:t>Some Christians a</a:t>
            </a:r>
            <a:r>
              <a:rPr lang="en-US" b="1" dirty="0">
                <a:latin typeface="Verdana" panose="020B0604030504040204" pitchFamily="34" charset="0"/>
              </a:rPr>
              <a:t>ct as if they are better than the sinners in the world</a:t>
            </a:r>
          </a:p>
          <a:p>
            <a:pPr marR="0" algn="l" rtl="0"/>
            <a:r>
              <a:rPr lang="en-US" b="1" i="0" u="none" strike="noStrike" baseline="0" dirty="0">
                <a:latin typeface="Verdana" panose="020B0604030504040204" pitchFamily="34" charset="0"/>
              </a:rPr>
              <a:t>(Philippians 2:3)  </a:t>
            </a:r>
            <a:r>
              <a:rPr lang="en-US" b="1" i="1" u="none" strike="noStrike" baseline="0" dirty="0">
                <a:latin typeface="Verdana" panose="020B0604030504040204" pitchFamily="34" charset="0"/>
              </a:rPr>
              <a:t>Let</a:t>
            </a:r>
            <a:r>
              <a:rPr lang="en-US" b="1" i="0" u="none" strike="noStrike" baseline="0" dirty="0">
                <a:latin typeface="Verdana" panose="020B0604030504040204" pitchFamily="34" charset="0"/>
              </a:rPr>
              <a:t> nothing </a:t>
            </a:r>
            <a:r>
              <a:rPr lang="en-US" b="1" i="1" u="none" strike="noStrike" baseline="0" dirty="0">
                <a:latin typeface="Verdana" panose="020B0604030504040204" pitchFamily="34" charset="0"/>
              </a:rPr>
              <a:t>be done</a:t>
            </a:r>
            <a:r>
              <a:rPr lang="en-US" b="1" i="0" u="none" strike="noStrike" baseline="0" dirty="0">
                <a:latin typeface="Verdana" panose="020B0604030504040204" pitchFamily="34" charset="0"/>
              </a:rPr>
              <a:t> through selfish ambition or conceit, but in lowliness of mind let each esteem others better than himself. (4)  Let each of you look out not only for his own interests, but also for the interests of others. (5)  Let this mind be in you which was also in Christ Jesus</a:t>
            </a:r>
          </a:p>
        </p:txBody>
      </p:sp>
    </p:spTree>
    <p:extLst>
      <p:ext uri="{BB962C8B-B14F-4D97-AF65-F5344CB8AC3E}">
        <p14:creationId xmlns:p14="http://schemas.microsoft.com/office/powerpoint/2010/main" val="4249434044"/>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normAutofit/>
          </a:bodyPr>
          <a:lstStyle/>
          <a:p>
            <a:r>
              <a:rPr lang="en-US" b="1" dirty="0"/>
              <a:t>TO STAY SALTY WE MUST BE GOOD </a:t>
            </a:r>
            <a:r>
              <a:rPr lang="en-US" b="1" u="sng" dirty="0"/>
              <a:t>FOR</a:t>
            </a:r>
            <a:r>
              <a:rPr lang="en-US" b="1" dirty="0"/>
              <a:t> THE WORLD NOT </a:t>
            </a:r>
            <a:r>
              <a:rPr lang="en-US" b="1" u="sng" dirty="0"/>
              <a:t>SHOWING OFF </a:t>
            </a:r>
            <a:r>
              <a:rPr lang="en-US" b="1" dirty="0"/>
              <a:t>TO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Autofit/>
          </a:bodyPr>
          <a:lstStyle/>
          <a:p>
            <a:pPr marR="0" algn="l" rtl="0"/>
            <a:r>
              <a:rPr lang="en-US" b="1" dirty="0">
                <a:latin typeface="Verdana" panose="020B0604030504040204" pitchFamily="34" charset="0"/>
              </a:rPr>
              <a:t>It is difficult, but not impossible, to remain salty.</a:t>
            </a:r>
          </a:p>
          <a:p>
            <a:r>
              <a:rPr lang="en-US" sz="3200" b="1" i="0" u="none" strike="noStrike" baseline="0" dirty="0">
                <a:latin typeface="Verdana" panose="020B0604030504040204" pitchFamily="34" charset="0"/>
              </a:rPr>
              <a:t>(Matthew 5:13)  "You are the salt of the earth; but </a:t>
            </a:r>
            <a:r>
              <a:rPr lang="en-US" sz="3200" b="1" i="0" u="sng" strike="noStrike" baseline="0" dirty="0">
                <a:latin typeface="Verdana" panose="020B0604030504040204" pitchFamily="34" charset="0"/>
              </a:rPr>
              <a:t>if the salt loses its flavor</a:t>
            </a:r>
            <a:r>
              <a:rPr lang="en-US" sz="3200" b="1" i="0" u="none" strike="noStrike" baseline="0" dirty="0">
                <a:latin typeface="Verdana" panose="020B0604030504040204" pitchFamily="34" charset="0"/>
              </a:rPr>
              <a:t>, how shall it be seasoned? It is then good for nothing but to be thrown out and trampled underfoot by men.</a:t>
            </a:r>
          </a:p>
          <a:p>
            <a:pPr marR="0" algn="l" rtl="0"/>
            <a:r>
              <a:rPr lang="en-US" b="1" i="0" u="none" strike="noStrike" baseline="0" dirty="0">
                <a:latin typeface="Verdana" panose="020B0604030504040204" pitchFamily="34" charset="0"/>
              </a:rPr>
              <a:t>Key word “IF”</a:t>
            </a:r>
          </a:p>
        </p:txBody>
      </p:sp>
    </p:spTree>
    <p:extLst>
      <p:ext uri="{BB962C8B-B14F-4D97-AF65-F5344CB8AC3E}">
        <p14:creationId xmlns:p14="http://schemas.microsoft.com/office/powerpoint/2010/main" val="2613751804"/>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normAutofit/>
          </a:bodyPr>
          <a:lstStyle/>
          <a:p>
            <a:r>
              <a:rPr lang="en-US" b="1" dirty="0"/>
              <a:t>TO STAY SALTY WE MUST BE GOOD </a:t>
            </a:r>
            <a:r>
              <a:rPr lang="en-US" b="1" u="sng" dirty="0"/>
              <a:t>FOR</a:t>
            </a:r>
            <a:r>
              <a:rPr lang="en-US" b="1" dirty="0"/>
              <a:t> THE WORLD NOT </a:t>
            </a:r>
            <a:r>
              <a:rPr lang="en-US" b="1" u="sng" dirty="0"/>
              <a:t>SHOWING OFF </a:t>
            </a:r>
            <a:r>
              <a:rPr lang="en-US" b="1" dirty="0"/>
              <a:t>TO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Autofit/>
          </a:bodyPr>
          <a:lstStyle/>
          <a:p>
            <a:pPr marR="0" algn="l" rtl="0"/>
            <a:r>
              <a:rPr lang="en-US" sz="3600" b="1" i="0" u="none" strike="noStrike" baseline="0" dirty="0">
                <a:latin typeface="Verdana" panose="020B0604030504040204" pitchFamily="34" charset="0"/>
              </a:rPr>
              <a:t>(1 Peter 2:12)  having your conduct honorable among the Gentiles, that when they speak against you as evildoers, they may, by </a:t>
            </a:r>
            <a:r>
              <a:rPr lang="en-US" sz="3600" b="1" i="1" u="none" strike="noStrike" baseline="0" dirty="0">
                <a:latin typeface="Verdana" panose="020B0604030504040204" pitchFamily="34" charset="0"/>
              </a:rPr>
              <a:t>your</a:t>
            </a:r>
            <a:r>
              <a:rPr lang="en-US" sz="3600" b="1" i="0" u="none" strike="noStrike" baseline="0" dirty="0">
                <a:latin typeface="Verdana" panose="020B0604030504040204" pitchFamily="34" charset="0"/>
              </a:rPr>
              <a:t> good works which they observe, glorify God in the day of visitation.</a:t>
            </a:r>
          </a:p>
        </p:txBody>
      </p:sp>
    </p:spTree>
    <p:extLst>
      <p:ext uri="{BB962C8B-B14F-4D97-AF65-F5344CB8AC3E}">
        <p14:creationId xmlns:p14="http://schemas.microsoft.com/office/powerpoint/2010/main" val="113591628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normAutofit/>
          </a:bodyPr>
          <a:lstStyle/>
          <a:p>
            <a:pPr algn="ctr"/>
            <a:r>
              <a:rPr lang="en-US" b="1" dirty="0"/>
              <a:t>JESUS CALLS US TO BE SALT </a:t>
            </a:r>
            <a:br>
              <a:rPr lang="en-US" b="1" dirty="0"/>
            </a:br>
            <a:r>
              <a:rPr lang="en-US" b="1" dirty="0"/>
              <a:t>AND REMAIN SALTY</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Autofit/>
          </a:bodyPr>
          <a:lstStyle/>
          <a:p>
            <a:pPr marR="0" algn="ctr" rtl="0"/>
            <a:r>
              <a:rPr lang="en-US" sz="3600" b="1" i="0" u="none" strike="noStrike" baseline="0" dirty="0">
                <a:latin typeface="Verdana" panose="020B0604030504040204" pitchFamily="34" charset="0"/>
              </a:rPr>
              <a:t>To be salt and remain salty we must:</a:t>
            </a:r>
          </a:p>
          <a:p>
            <a:pPr marR="0" algn="ctr" rtl="0"/>
            <a:endParaRPr lang="en-US" sz="3600" b="1" i="0" u="none" strike="noStrike" baseline="0" dirty="0">
              <a:latin typeface="Verdana" panose="020B0604030504040204" pitchFamily="34" charset="0"/>
            </a:endParaRPr>
          </a:p>
          <a:p>
            <a:pPr marR="0" algn="ctr" rtl="0"/>
            <a:r>
              <a:rPr lang="en-US" sz="3600" b="1" dirty="0">
                <a:latin typeface="Verdana" panose="020B0604030504040204" pitchFamily="34" charset="0"/>
              </a:rPr>
              <a:t>Be IN the world but </a:t>
            </a:r>
            <a:br>
              <a:rPr lang="en-US" sz="3600" b="1" dirty="0">
                <a:latin typeface="Verdana" panose="020B0604030504040204" pitchFamily="34" charset="0"/>
              </a:rPr>
            </a:br>
            <a:r>
              <a:rPr lang="en-US" sz="3600" b="1" dirty="0">
                <a:latin typeface="Verdana" panose="020B0604030504040204" pitchFamily="34" charset="0"/>
              </a:rPr>
              <a:t>not OF the world</a:t>
            </a:r>
          </a:p>
          <a:p>
            <a:pPr marR="0" algn="ctr" rtl="0"/>
            <a:br>
              <a:rPr lang="en-US" sz="3600" b="1" dirty="0">
                <a:latin typeface="Verdana" panose="020B0604030504040204" pitchFamily="34" charset="0"/>
              </a:rPr>
            </a:br>
            <a:r>
              <a:rPr lang="en-US" sz="3600" b="1" dirty="0">
                <a:latin typeface="Verdana" panose="020B0604030504040204" pitchFamily="34" charset="0"/>
              </a:rPr>
              <a:t>Be GOOD FOR the world but </a:t>
            </a:r>
            <a:br>
              <a:rPr lang="en-US" sz="3600" b="1" dirty="0">
                <a:latin typeface="Verdana" panose="020B0604030504040204" pitchFamily="34" charset="0"/>
              </a:rPr>
            </a:br>
            <a:r>
              <a:rPr lang="en-US" sz="3600" b="1" dirty="0">
                <a:latin typeface="Verdana" panose="020B0604030504040204" pitchFamily="34" charset="0"/>
              </a:rPr>
              <a:t>not SHOWING OFF to the world.</a:t>
            </a:r>
            <a:endParaRPr lang="en-US" sz="3600" b="1" i="0" u="none" strike="noStrike" baseline="0" dirty="0">
              <a:latin typeface="Verdana" panose="020B0604030504040204" pitchFamily="34" charset="0"/>
            </a:endParaRPr>
          </a:p>
        </p:txBody>
      </p:sp>
    </p:spTree>
    <p:extLst>
      <p:ext uri="{BB962C8B-B14F-4D97-AF65-F5344CB8AC3E}">
        <p14:creationId xmlns:p14="http://schemas.microsoft.com/office/powerpoint/2010/main" val="247274559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lstStyle/>
          <a:p>
            <a:r>
              <a:rPr lang="en-US" b="1" dirty="0"/>
              <a:t>SALT IS ESSENTIAL TO LIFE</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p:txBody>
          <a:bodyPr>
            <a:noAutofit/>
          </a:bodyPr>
          <a:lstStyle/>
          <a:p>
            <a:r>
              <a:rPr lang="en-US" sz="3200" b="1" dirty="0"/>
              <a:t>Human body has about 8 ounces of salt</a:t>
            </a:r>
          </a:p>
          <a:p>
            <a:r>
              <a:rPr lang="en-US" sz="3200" b="1" dirty="0"/>
              <a:t>Vital for muscle contraction</a:t>
            </a:r>
          </a:p>
          <a:p>
            <a:r>
              <a:rPr lang="en-US" sz="3200" b="1" dirty="0"/>
              <a:t>For nerve impulse</a:t>
            </a:r>
          </a:p>
          <a:p>
            <a:r>
              <a:rPr lang="en-US" sz="3200" b="1" dirty="0"/>
              <a:t>For exchange of water between body cells</a:t>
            </a:r>
          </a:p>
          <a:p>
            <a:r>
              <a:rPr lang="en-US" sz="3200" b="1" dirty="0"/>
              <a:t>For digestion of protein</a:t>
            </a:r>
          </a:p>
          <a:p>
            <a:endParaRPr lang="en-US" sz="3200" b="1" dirty="0"/>
          </a:p>
          <a:p>
            <a:r>
              <a:rPr lang="en-US" sz="3200" b="1" dirty="0" err="1"/>
              <a:t>GatorAid</a:t>
            </a:r>
            <a:r>
              <a:rPr lang="en-US" sz="3200" b="1" dirty="0"/>
              <a:t> – Sports drinks primary ingredient is salt.</a:t>
            </a:r>
          </a:p>
        </p:txBody>
      </p:sp>
    </p:spTree>
    <p:extLst>
      <p:ext uri="{BB962C8B-B14F-4D97-AF65-F5344CB8AC3E}">
        <p14:creationId xmlns:p14="http://schemas.microsoft.com/office/powerpoint/2010/main" val="392047351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lstStyle/>
          <a:p>
            <a:r>
              <a:rPr lang="en-US" b="1" dirty="0"/>
              <a:t>SALT IS USEFUL</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p:txBody>
          <a:bodyPr>
            <a:normAutofit/>
          </a:bodyPr>
          <a:lstStyle/>
          <a:p>
            <a:r>
              <a:rPr lang="en-US" sz="3200" b="1" dirty="0"/>
              <a:t>Was often used as a commodity in trade.</a:t>
            </a:r>
          </a:p>
          <a:p>
            <a:r>
              <a:rPr lang="en-US" sz="3200" b="1" dirty="0"/>
              <a:t>Salt has been highly valued</a:t>
            </a:r>
          </a:p>
          <a:p>
            <a:r>
              <a:rPr lang="en-US" sz="3200" b="1" dirty="0"/>
              <a:t>Salt is used by many industries</a:t>
            </a:r>
          </a:p>
          <a:p>
            <a:pPr lvl="1"/>
            <a:r>
              <a:rPr lang="en-US" sz="3200" b="1" dirty="0"/>
              <a:t>Glass</a:t>
            </a:r>
          </a:p>
          <a:p>
            <a:pPr lvl="1"/>
            <a:r>
              <a:rPr lang="en-US" sz="3200" b="1" dirty="0"/>
              <a:t>Mouthwash</a:t>
            </a:r>
          </a:p>
          <a:p>
            <a:pPr lvl="1"/>
            <a:r>
              <a:rPr lang="en-US" sz="3200" b="1" dirty="0"/>
              <a:t>Fuel</a:t>
            </a:r>
          </a:p>
          <a:p>
            <a:pPr lvl="1"/>
            <a:r>
              <a:rPr lang="en-US" sz="3200" b="1" dirty="0"/>
              <a:t>Pharmaceuticals</a:t>
            </a:r>
          </a:p>
        </p:txBody>
      </p:sp>
    </p:spTree>
    <p:extLst>
      <p:ext uri="{BB962C8B-B14F-4D97-AF65-F5344CB8AC3E}">
        <p14:creationId xmlns:p14="http://schemas.microsoft.com/office/powerpoint/2010/main" val="84848453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lstStyle/>
          <a:p>
            <a:r>
              <a:rPr lang="en-US" b="1" dirty="0"/>
              <a:t>SALT IS USEFUL</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690688"/>
            <a:ext cx="10515600" cy="4486275"/>
          </a:xfrm>
        </p:spPr>
        <p:txBody>
          <a:bodyPr>
            <a:normAutofit lnSpcReduction="10000"/>
          </a:bodyPr>
          <a:lstStyle/>
          <a:p>
            <a:pPr algn="ctr"/>
            <a:r>
              <a:rPr lang="en-US" sz="4000" b="1" dirty="0"/>
              <a:t>SALT IS A PRESERVATIVE</a:t>
            </a:r>
          </a:p>
          <a:p>
            <a:pPr algn="ctr"/>
            <a:endParaRPr lang="en-US" sz="4000" b="1" dirty="0"/>
          </a:p>
          <a:p>
            <a:pPr algn="ctr"/>
            <a:r>
              <a:rPr lang="en-US" sz="4000" b="1" dirty="0"/>
              <a:t>SALT SUGGESTS PURITY</a:t>
            </a:r>
          </a:p>
          <a:p>
            <a:pPr algn="ctr"/>
            <a:endParaRPr lang="en-US" sz="4000" b="1" dirty="0"/>
          </a:p>
          <a:p>
            <a:pPr algn="ctr"/>
            <a:r>
              <a:rPr lang="en-US" sz="4000" b="1" dirty="0"/>
              <a:t>SALT MAKES THINGS TASTE BETTER</a:t>
            </a:r>
          </a:p>
          <a:p>
            <a:pPr algn="ctr"/>
            <a:endParaRPr lang="en-US" sz="4000" b="1" dirty="0"/>
          </a:p>
          <a:p>
            <a:pPr algn="ctr"/>
            <a:r>
              <a:rPr lang="en-US" sz="4000" b="1" dirty="0"/>
              <a:t>BUT – SALT CAN LOSE ITS SALTINESS</a:t>
            </a:r>
          </a:p>
        </p:txBody>
      </p:sp>
    </p:spTree>
    <p:extLst>
      <p:ext uri="{BB962C8B-B14F-4D97-AF65-F5344CB8AC3E}">
        <p14:creationId xmlns:p14="http://schemas.microsoft.com/office/powerpoint/2010/main" val="41255330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lstStyle/>
          <a:p>
            <a:r>
              <a:rPr lang="en-US" b="1" dirty="0"/>
              <a:t>WE MUST STAY SALTY</a:t>
            </a:r>
            <a:br>
              <a:rPr lang="en-US" b="1" dirty="0"/>
            </a:br>
            <a:r>
              <a:rPr lang="en-US" b="1" u="sng" dirty="0"/>
              <a:t>IN</a:t>
            </a:r>
            <a:r>
              <a:rPr lang="en-US" b="1" dirty="0"/>
              <a:t> THE WORLD NOT </a:t>
            </a:r>
            <a:r>
              <a:rPr lang="en-US" b="1" u="sng" dirty="0"/>
              <a:t>OF</a:t>
            </a:r>
            <a:r>
              <a:rPr lang="en-US" b="1" dirty="0"/>
              <a:t>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rmAutofit/>
          </a:bodyPr>
          <a:lstStyle/>
          <a:p>
            <a:r>
              <a:rPr lang="en-US" sz="4000" b="1" dirty="0"/>
              <a:t>Jesus wants us to make a difference in the world</a:t>
            </a:r>
          </a:p>
          <a:p>
            <a:r>
              <a:rPr lang="en-US" sz="4000" b="1" dirty="0"/>
              <a:t>Salt is of no value in the shaker</a:t>
            </a:r>
          </a:p>
          <a:p>
            <a:r>
              <a:rPr lang="en-US" sz="4000" b="1" dirty="0"/>
              <a:t>It must come in contact with something else</a:t>
            </a:r>
          </a:p>
          <a:p>
            <a:r>
              <a:rPr lang="en-US" sz="4000" b="1" dirty="0"/>
              <a:t>A few grains of salt can make a BIG difference</a:t>
            </a:r>
          </a:p>
          <a:p>
            <a:endParaRPr lang="en-US" sz="4000" b="1" dirty="0"/>
          </a:p>
          <a:p>
            <a:endParaRPr lang="en-US" sz="4000" b="1" dirty="0"/>
          </a:p>
        </p:txBody>
      </p:sp>
    </p:spTree>
    <p:extLst>
      <p:ext uri="{BB962C8B-B14F-4D97-AF65-F5344CB8AC3E}">
        <p14:creationId xmlns:p14="http://schemas.microsoft.com/office/powerpoint/2010/main" val="316628779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lstStyle/>
          <a:p>
            <a:r>
              <a:rPr lang="en-US" b="1" dirty="0"/>
              <a:t>WE MUST STAY SALTY</a:t>
            </a:r>
            <a:br>
              <a:rPr lang="en-US" b="1" dirty="0"/>
            </a:br>
            <a:r>
              <a:rPr lang="en-US" b="1" u="sng" dirty="0"/>
              <a:t>IN</a:t>
            </a:r>
            <a:r>
              <a:rPr lang="en-US" b="1" dirty="0"/>
              <a:t> THE WORLD NOT </a:t>
            </a:r>
            <a:r>
              <a:rPr lang="en-US" b="1" u="sng" dirty="0"/>
              <a:t>OF</a:t>
            </a:r>
            <a:r>
              <a:rPr lang="en-US" b="1" dirty="0"/>
              <a:t>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rmAutofit/>
          </a:bodyPr>
          <a:lstStyle/>
          <a:p>
            <a:pPr algn="ctr"/>
            <a:r>
              <a:rPr lang="en-US" sz="4400" b="1" u="sng" dirty="0"/>
              <a:t>If we are to be salt </a:t>
            </a:r>
            <a:r>
              <a:rPr lang="en-US" sz="4400" b="1" dirty="0"/>
              <a:t>– </a:t>
            </a:r>
          </a:p>
          <a:p>
            <a:pPr algn="ctr"/>
            <a:r>
              <a:rPr lang="en-US" sz="4400" b="1" dirty="0"/>
              <a:t>We will have to be IN our world</a:t>
            </a:r>
          </a:p>
          <a:p>
            <a:pPr algn="ctr"/>
            <a:endParaRPr lang="en-US" sz="4400" b="1" dirty="0"/>
          </a:p>
          <a:p>
            <a:pPr algn="ctr"/>
            <a:r>
              <a:rPr lang="en-US" sz="4400" b="1" u="sng" dirty="0"/>
              <a:t>If we want to stay salty </a:t>
            </a:r>
            <a:r>
              <a:rPr lang="en-US" sz="4400" b="1" dirty="0"/>
              <a:t>– </a:t>
            </a:r>
          </a:p>
          <a:p>
            <a:pPr algn="ctr"/>
            <a:r>
              <a:rPr lang="en-US" sz="4400" b="1" dirty="0"/>
              <a:t>We must not be OF the world</a:t>
            </a:r>
          </a:p>
        </p:txBody>
      </p:sp>
    </p:spTree>
    <p:extLst>
      <p:ext uri="{BB962C8B-B14F-4D97-AF65-F5344CB8AC3E}">
        <p14:creationId xmlns:p14="http://schemas.microsoft.com/office/powerpoint/2010/main" val="260295299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lstStyle/>
          <a:p>
            <a:r>
              <a:rPr lang="en-US" b="1" dirty="0"/>
              <a:t>WE MUST STAY SALTY</a:t>
            </a:r>
            <a:br>
              <a:rPr lang="en-US" b="1" dirty="0"/>
            </a:br>
            <a:r>
              <a:rPr lang="en-US" b="1" u="sng" dirty="0"/>
              <a:t>IN</a:t>
            </a:r>
            <a:r>
              <a:rPr lang="en-US" b="1" dirty="0"/>
              <a:t> THE WORLD NOT </a:t>
            </a:r>
            <a:r>
              <a:rPr lang="en-US" b="1" u="sng" dirty="0"/>
              <a:t>OF</a:t>
            </a:r>
            <a:r>
              <a:rPr lang="en-US" b="1" dirty="0"/>
              <a:t>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Autofit/>
          </a:bodyPr>
          <a:lstStyle/>
          <a:p>
            <a:pPr marR="0" algn="l" rtl="0"/>
            <a:r>
              <a:rPr lang="en-US" b="1" i="0" u="none" strike="noStrike" baseline="0" dirty="0">
                <a:latin typeface="Verdana" panose="020B0604030504040204" pitchFamily="34" charset="0"/>
              </a:rPr>
              <a:t>(Hebrews 10:24)  And let us consider one another in order to stir up love and good works,</a:t>
            </a:r>
          </a:p>
          <a:p>
            <a:pPr marR="0" algn="l" rtl="0"/>
            <a:r>
              <a:rPr lang="en-US" b="1" i="0" u="none" strike="noStrike" baseline="0" dirty="0">
                <a:latin typeface="Verdana" panose="020B0604030504040204" pitchFamily="34" charset="0"/>
              </a:rPr>
              <a:t>(Hebrews 10:25)  not forsaking the assembling of ourselves together, as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manner of some, but exhorting </a:t>
            </a:r>
            <a:r>
              <a:rPr lang="en-US" b="1" i="1" u="none" strike="noStrike" baseline="0" dirty="0">
                <a:latin typeface="Verdana" panose="020B0604030504040204" pitchFamily="34" charset="0"/>
              </a:rPr>
              <a:t>one another,</a:t>
            </a:r>
            <a:r>
              <a:rPr lang="en-US" b="1" i="0" u="none" strike="noStrike" baseline="0" dirty="0">
                <a:latin typeface="Verdana" panose="020B0604030504040204" pitchFamily="34" charset="0"/>
              </a:rPr>
              <a:t> and so much the more as you see the Day approaching.</a:t>
            </a:r>
          </a:p>
          <a:p>
            <a:pPr marR="0" algn="l" rtl="0"/>
            <a:r>
              <a:rPr lang="en-US" b="1" i="0" u="none" strike="noStrike" baseline="0" dirty="0">
                <a:latin typeface="Verdana" panose="020B0604030504040204" pitchFamily="34" charset="0"/>
              </a:rPr>
              <a:t>(Hebrews 10:26)  For if we sin willfully after we have received the knowledge of the truth, there no longer remains a sacrifice for sins,</a:t>
            </a:r>
          </a:p>
        </p:txBody>
      </p:sp>
    </p:spTree>
    <p:extLst>
      <p:ext uri="{BB962C8B-B14F-4D97-AF65-F5344CB8AC3E}">
        <p14:creationId xmlns:p14="http://schemas.microsoft.com/office/powerpoint/2010/main" val="32262478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lstStyle/>
          <a:p>
            <a:r>
              <a:rPr lang="en-US" b="1" dirty="0"/>
              <a:t>WE MUST STAY SALTY</a:t>
            </a:r>
            <a:br>
              <a:rPr lang="en-US" b="1" dirty="0"/>
            </a:br>
            <a:r>
              <a:rPr lang="en-US" b="1" u="sng" dirty="0"/>
              <a:t>IN</a:t>
            </a:r>
            <a:r>
              <a:rPr lang="en-US" b="1" dirty="0"/>
              <a:t> THE WORLD NOT </a:t>
            </a:r>
            <a:r>
              <a:rPr lang="en-US" b="1" u="sng" dirty="0"/>
              <a:t>OF</a:t>
            </a:r>
            <a:r>
              <a:rPr lang="en-US" b="1" dirty="0"/>
              <a:t>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Autofit/>
          </a:bodyPr>
          <a:lstStyle/>
          <a:p>
            <a:pPr marR="0" algn="l" rtl="0"/>
            <a:r>
              <a:rPr lang="en-US" sz="3200" b="1" i="0" u="none" strike="noStrike" baseline="0" dirty="0">
                <a:latin typeface="Verdana" panose="020B0604030504040204" pitchFamily="34" charset="0"/>
              </a:rPr>
              <a:t>At Cades we emphasize the importance of fellowship, being with other Christians.</a:t>
            </a:r>
          </a:p>
          <a:p>
            <a:pPr marR="0" algn="l" rtl="0"/>
            <a:r>
              <a:rPr lang="en-US" sz="3200" b="1" dirty="0">
                <a:latin typeface="Verdana" panose="020B0604030504040204" pitchFamily="34" charset="0"/>
              </a:rPr>
              <a:t>Worship together, Pray together, Sing together, Commune together, Grow together</a:t>
            </a:r>
          </a:p>
          <a:p>
            <a:pPr marR="0" algn="l" rtl="0"/>
            <a:endParaRPr lang="en-US" sz="3200" b="1" i="0" u="none" strike="noStrike" baseline="0" dirty="0">
              <a:latin typeface="Verdana" panose="020B0604030504040204" pitchFamily="34" charset="0"/>
            </a:endParaRPr>
          </a:p>
          <a:p>
            <a:pPr marR="0" algn="l" rtl="0"/>
            <a:r>
              <a:rPr lang="en-US" sz="3200" b="1" dirty="0">
                <a:latin typeface="Verdana" panose="020B0604030504040204" pitchFamily="34" charset="0"/>
              </a:rPr>
              <a:t>To remain salty – we must not lose our influence in our world.</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399192646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7108-E31F-4841-8332-018B21F533E7}"/>
              </a:ext>
            </a:extLst>
          </p:cNvPr>
          <p:cNvSpPr>
            <a:spLocks noGrp="1"/>
          </p:cNvSpPr>
          <p:nvPr>
            <p:ph type="title"/>
          </p:nvPr>
        </p:nvSpPr>
        <p:spPr/>
        <p:txBody>
          <a:bodyPr>
            <a:normAutofit/>
          </a:bodyPr>
          <a:lstStyle/>
          <a:p>
            <a:r>
              <a:rPr lang="en-US" b="1" dirty="0"/>
              <a:t>TO STAY SALTY WE MUST BE GOOD </a:t>
            </a:r>
            <a:r>
              <a:rPr lang="en-US" b="1" u="sng" dirty="0"/>
              <a:t>FOR</a:t>
            </a:r>
            <a:r>
              <a:rPr lang="en-US" b="1" dirty="0"/>
              <a:t> THE WORLD NOT </a:t>
            </a:r>
            <a:r>
              <a:rPr lang="en-US" b="1" u="sng" dirty="0"/>
              <a:t>SHOWING OFF </a:t>
            </a:r>
            <a:r>
              <a:rPr lang="en-US" b="1" dirty="0"/>
              <a:t>TO THE WORLD</a:t>
            </a:r>
          </a:p>
        </p:txBody>
      </p:sp>
      <p:sp>
        <p:nvSpPr>
          <p:cNvPr id="3" name="Content Placeholder 2">
            <a:extLst>
              <a:ext uri="{FF2B5EF4-FFF2-40B4-BE49-F238E27FC236}">
                <a16:creationId xmlns:a16="http://schemas.microsoft.com/office/drawing/2014/main" id="{F465C337-5837-47ED-A80F-9C6CB58E5432}"/>
              </a:ext>
            </a:extLst>
          </p:cNvPr>
          <p:cNvSpPr>
            <a:spLocks noGrp="1"/>
          </p:cNvSpPr>
          <p:nvPr>
            <p:ph idx="1"/>
          </p:nvPr>
        </p:nvSpPr>
        <p:spPr>
          <a:xfrm>
            <a:off x="838200" y="1934817"/>
            <a:ext cx="10515600" cy="4242146"/>
          </a:xfrm>
        </p:spPr>
        <p:txBody>
          <a:bodyPr>
            <a:noAutofit/>
          </a:bodyPr>
          <a:lstStyle/>
          <a:p>
            <a:pPr marR="0" algn="l" rtl="0"/>
            <a:r>
              <a:rPr lang="en-US" sz="3200" b="1" i="0" u="none" strike="noStrike" baseline="0" dirty="0">
                <a:latin typeface="Verdana" panose="020B0604030504040204" pitchFamily="34" charset="0"/>
              </a:rPr>
              <a:t>Salt makes things taste better.</a:t>
            </a:r>
          </a:p>
          <a:p>
            <a:pPr marR="0" algn="l" rtl="0"/>
            <a:r>
              <a:rPr lang="en-US" sz="3200" b="1" dirty="0">
                <a:latin typeface="Verdana" panose="020B0604030504040204" pitchFamily="34" charset="0"/>
              </a:rPr>
              <a:t>Christians must leave a good taste on our world</a:t>
            </a:r>
          </a:p>
          <a:p>
            <a:r>
              <a:rPr lang="en-US" sz="3200" b="1" i="0" u="none" strike="noStrike" baseline="0" dirty="0">
                <a:latin typeface="Verdana" panose="020B0604030504040204" pitchFamily="34" charset="0"/>
              </a:rPr>
              <a:t>(Psalms 34:8)  Oh, taste and see that the LORD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good; Blessed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the man </a:t>
            </a:r>
            <a:r>
              <a:rPr lang="en-US" sz="3200" b="1" i="1" u="none" strike="noStrike" baseline="0" dirty="0">
                <a:latin typeface="Verdana" panose="020B0604030504040204" pitchFamily="34" charset="0"/>
              </a:rPr>
              <a:t>who</a:t>
            </a:r>
            <a:r>
              <a:rPr lang="en-US" sz="3200" b="1" i="0" u="none" strike="noStrike" baseline="0" dirty="0">
                <a:latin typeface="Verdana" panose="020B0604030504040204" pitchFamily="34" charset="0"/>
              </a:rPr>
              <a:t> trusts in Him!</a:t>
            </a:r>
          </a:p>
          <a:p>
            <a:pPr marR="0" algn="l" rtl="0"/>
            <a:r>
              <a:rPr lang="en-US" sz="3200" b="1" dirty="0">
                <a:latin typeface="Verdana" panose="020B0604030504040204" pitchFamily="34" charset="0"/>
              </a:rPr>
              <a:t>Even when others disagree with us – we should leave a good taste in their mouth!</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116570257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734</Words>
  <Application>Microsoft Office PowerPoint</Application>
  <PresentationFormat>Widescreen</PresentationFormat>
  <Paragraphs>66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Verdana</vt:lpstr>
      <vt:lpstr>Office Theme</vt:lpstr>
      <vt:lpstr>OF THE EARTH</vt:lpstr>
      <vt:lpstr>SALT IS ESSENTIAL TO LIFE</vt:lpstr>
      <vt:lpstr>SALT IS USEFUL</vt:lpstr>
      <vt:lpstr>SALT IS USEFUL</vt:lpstr>
      <vt:lpstr>WE MUST STAY SALTY IN THE WORLD NOT OF THE WORLD</vt:lpstr>
      <vt:lpstr>WE MUST STAY SALTY IN THE WORLD NOT OF THE WORLD</vt:lpstr>
      <vt:lpstr>WE MUST STAY SALTY IN THE WORLD NOT OF THE WORLD</vt:lpstr>
      <vt:lpstr>WE MUST STAY SALTY IN THE WORLD NOT OF THE WORLD</vt:lpstr>
      <vt:lpstr>TO STAY SALTY WE MUST BE GOOD FOR THE WORLD NOT SHOWING OFF TO THE WORLD</vt:lpstr>
      <vt:lpstr>TO STAY SALTY WE MUST BE GOOD FOR THE WORLD NOT SHOWING OFF TO THE WORLD</vt:lpstr>
      <vt:lpstr>TO STAY SALTY WE MUST BE GOOD FOR THE WORLD NOT SHOWING OFF TO THE WORLD</vt:lpstr>
      <vt:lpstr>TO STAY SALTY WE MUST BE GOOD FOR THE WORLD NOT SHOWING OFF TO THE WORLD</vt:lpstr>
      <vt:lpstr>JESUS CALLS US TO BE SALT  AND REMAIN SALTY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 THE EARTH</dc:title>
  <dc:creator>Manly Luscombe</dc:creator>
  <cp:lastModifiedBy>Manly Luscombe</cp:lastModifiedBy>
  <cp:revision>1</cp:revision>
  <dcterms:created xsi:type="dcterms:W3CDTF">2021-09-21T17:01:34Z</dcterms:created>
  <dcterms:modified xsi:type="dcterms:W3CDTF">2021-09-21T17:55:53Z</dcterms:modified>
</cp:coreProperties>
</file>