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25" name="PlaceHolder 2"/>
          <p:cNvSpPr>
            <a:spLocks noGrp="1"/>
          </p:cNvSpPr>
          <p:nvPr>
            <p:ph type="body"/>
          </p:nvPr>
        </p:nvSpPr>
        <p:spPr>
          <a:xfrm>
            <a:off x="504000" y="1326600"/>
            <a:ext cx="9071280" cy="1568160"/>
          </a:xfrm>
          <a:prstGeom prst="rect">
            <a:avLst/>
          </a:prstGeom>
        </p:spPr>
        <p:txBody>
          <a:bodyPr lIns="0" rIns="0" tIns="0" bIns="0"/>
          <a:p>
            <a:endParaRPr/>
          </a:p>
        </p:txBody>
      </p:sp>
      <p:sp>
        <p:nvSpPr>
          <p:cNvPr id="26" name="PlaceHolder 3"/>
          <p:cNvSpPr>
            <a:spLocks noGrp="1"/>
          </p:cNvSpPr>
          <p:nvPr>
            <p:ph type="body"/>
          </p:nvPr>
        </p:nvSpPr>
        <p:spPr>
          <a:xfrm>
            <a:off x="504000" y="3044160"/>
            <a:ext cx="907128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28"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29"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30" name="PlaceHolder 4"/>
          <p:cNvSpPr>
            <a:spLocks noGrp="1"/>
          </p:cNvSpPr>
          <p:nvPr>
            <p:ph type="body"/>
          </p:nvPr>
        </p:nvSpPr>
        <p:spPr>
          <a:xfrm>
            <a:off x="5152320" y="3044160"/>
            <a:ext cx="4426560" cy="1568160"/>
          </a:xfrm>
          <a:prstGeom prst="rect">
            <a:avLst/>
          </a:prstGeom>
        </p:spPr>
        <p:txBody>
          <a:bodyPr lIns="0" rIns="0" tIns="0" bIns="0"/>
          <a:p>
            <a:endParaRPr/>
          </a:p>
        </p:txBody>
      </p:sp>
      <p:sp>
        <p:nvSpPr>
          <p:cNvPr id="31" name="PlaceHolder 5"/>
          <p:cNvSpPr>
            <a:spLocks noGrp="1"/>
          </p:cNvSpPr>
          <p:nvPr>
            <p:ph type="body"/>
          </p:nvPr>
        </p:nvSpPr>
        <p:spPr>
          <a:xfrm>
            <a:off x="504000" y="3044160"/>
            <a:ext cx="442656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33" name="PlaceHolder 2"/>
          <p:cNvSpPr>
            <a:spLocks noGrp="1"/>
          </p:cNvSpPr>
          <p:nvPr>
            <p:ph type="body"/>
          </p:nvPr>
        </p:nvSpPr>
        <p:spPr>
          <a:xfrm>
            <a:off x="504000" y="1326600"/>
            <a:ext cx="9071280" cy="3287880"/>
          </a:xfrm>
          <a:prstGeom prst="rect">
            <a:avLst/>
          </a:prstGeom>
        </p:spPr>
        <p:txBody>
          <a:bodyPr lIns="0" rIns="0" tIns="0" bIns="0"/>
          <a:p>
            <a:endParaRPr/>
          </a:p>
        </p:txBody>
      </p:sp>
      <p:sp>
        <p:nvSpPr>
          <p:cNvPr id="34" name="PlaceHolder 3"/>
          <p:cNvSpPr>
            <a:spLocks noGrp="1"/>
          </p:cNvSpPr>
          <p:nvPr>
            <p:ph type="body"/>
          </p:nvPr>
        </p:nvSpPr>
        <p:spPr>
          <a:xfrm>
            <a:off x="504000" y="1326600"/>
            <a:ext cx="9071280" cy="3287880"/>
          </a:xfrm>
          <a:prstGeom prst="rect">
            <a:avLst/>
          </a:prstGeom>
        </p:spPr>
        <p:txBody>
          <a:bodyPr lIns="0" rIns="0" tIns="0" bIns="0"/>
          <a:p>
            <a:endParaRPr/>
          </a:p>
        </p:txBody>
      </p:sp>
      <p:pic>
        <p:nvPicPr>
          <p:cNvPr id="35" name="" descr=""/>
          <p:cNvPicPr/>
          <p:nvPr/>
        </p:nvPicPr>
        <p:blipFill>
          <a:blip r:embed="rId2"/>
          <a:stretch/>
        </p:blipFill>
        <p:spPr>
          <a:xfrm>
            <a:off x="2979360" y="1326240"/>
            <a:ext cx="4120560" cy="3287880"/>
          </a:xfrm>
          <a:prstGeom prst="rect">
            <a:avLst/>
          </a:prstGeom>
          <a:ln>
            <a:noFill/>
          </a:ln>
        </p:spPr>
      </p:pic>
      <p:pic>
        <p:nvPicPr>
          <p:cNvPr id="36" name="" descr=""/>
          <p:cNvPicPr/>
          <p:nvPr/>
        </p:nvPicPr>
        <p:blipFill>
          <a:blip r:embed="rId3"/>
          <a:stretch/>
        </p:blipFill>
        <p:spPr>
          <a:xfrm>
            <a:off x="2979360" y="1326240"/>
            <a:ext cx="4120560" cy="32878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9"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0" name="PlaceHolder 2"/>
          <p:cNvSpPr>
            <a:spLocks noGrp="1"/>
          </p:cNvSpPr>
          <p:nvPr>
            <p:ph type="subTitle"/>
          </p:nvPr>
        </p:nvSpPr>
        <p:spPr>
          <a:xfrm>
            <a:off x="504000" y="1326600"/>
            <a:ext cx="9071280" cy="32878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2" name="PlaceHolder 2"/>
          <p:cNvSpPr>
            <a:spLocks noGrp="1"/>
          </p:cNvSpPr>
          <p:nvPr>
            <p:ph type="body"/>
          </p:nvPr>
        </p:nvSpPr>
        <p:spPr>
          <a:xfrm>
            <a:off x="504000" y="1326600"/>
            <a:ext cx="9071280" cy="32878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4" name="PlaceHolder 2"/>
          <p:cNvSpPr>
            <a:spLocks noGrp="1"/>
          </p:cNvSpPr>
          <p:nvPr>
            <p:ph type="body"/>
          </p:nvPr>
        </p:nvSpPr>
        <p:spPr>
          <a:xfrm>
            <a:off x="504000" y="1326600"/>
            <a:ext cx="4426560" cy="3287880"/>
          </a:xfrm>
          <a:prstGeom prst="rect">
            <a:avLst/>
          </a:prstGeom>
        </p:spPr>
        <p:txBody>
          <a:bodyPr lIns="0" rIns="0" tIns="0" bIns="0"/>
          <a:p>
            <a:endParaRPr/>
          </a:p>
        </p:txBody>
      </p:sp>
      <p:sp>
        <p:nvSpPr>
          <p:cNvPr id="45" name="PlaceHolder 3"/>
          <p:cNvSpPr>
            <a:spLocks noGrp="1"/>
          </p:cNvSpPr>
          <p:nvPr>
            <p:ph type="body"/>
          </p:nvPr>
        </p:nvSpPr>
        <p:spPr>
          <a:xfrm>
            <a:off x="5152320" y="1326600"/>
            <a:ext cx="4426560" cy="32878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7" name="PlaceHolder 1"/>
          <p:cNvSpPr>
            <a:spLocks noGrp="1"/>
          </p:cNvSpPr>
          <p:nvPr>
            <p:ph type="subTitle"/>
          </p:nvPr>
        </p:nvSpPr>
        <p:spPr>
          <a:xfrm>
            <a:off x="504000" y="225720"/>
            <a:ext cx="9071280" cy="43884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9"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50" name="PlaceHolder 3"/>
          <p:cNvSpPr>
            <a:spLocks noGrp="1"/>
          </p:cNvSpPr>
          <p:nvPr>
            <p:ph type="body"/>
          </p:nvPr>
        </p:nvSpPr>
        <p:spPr>
          <a:xfrm>
            <a:off x="504000" y="3044160"/>
            <a:ext cx="4426560" cy="1568160"/>
          </a:xfrm>
          <a:prstGeom prst="rect">
            <a:avLst/>
          </a:prstGeom>
        </p:spPr>
        <p:txBody>
          <a:bodyPr lIns="0" rIns="0" tIns="0" bIns="0"/>
          <a:p>
            <a:endParaRPr/>
          </a:p>
        </p:txBody>
      </p:sp>
      <p:sp>
        <p:nvSpPr>
          <p:cNvPr id="51" name="PlaceHolder 4"/>
          <p:cNvSpPr>
            <a:spLocks noGrp="1"/>
          </p:cNvSpPr>
          <p:nvPr>
            <p:ph type="body"/>
          </p:nvPr>
        </p:nvSpPr>
        <p:spPr>
          <a:xfrm>
            <a:off x="5152320" y="1326600"/>
            <a:ext cx="4426560" cy="32878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4" name="PlaceHolder 2"/>
          <p:cNvSpPr>
            <a:spLocks noGrp="1"/>
          </p:cNvSpPr>
          <p:nvPr>
            <p:ph type="subTitle"/>
          </p:nvPr>
        </p:nvSpPr>
        <p:spPr>
          <a:xfrm>
            <a:off x="504000" y="1326600"/>
            <a:ext cx="9071280" cy="32878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53" name="PlaceHolder 2"/>
          <p:cNvSpPr>
            <a:spLocks noGrp="1"/>
          </p:cNvSpPr>
          <p:nvPr>
            <p:ph type="body"/>
          </p:nvPr>
        </p:nvSpPr>
        <p:spPr>
          <a:xfrm>
            <a:off x="504000" y="1326600"/>
            <a:ext cx="4426560" cy="3287880"/>
          </a:xfrm>
          <a:prstGeom prst="rect">
            <a:avLst/>
          </a:prstGeom>
        </p:spPr>
        <p:txBody>
          <a:bodyPr lIns="0" rIns="0" tIns="0" bIns="0"/>
          <a:p>
            <a:endParaRPr/>
          </a:p>
        </p:txBody>
      </p:sp>
      <p:sp>
        <p:nvSpPr>
          <p:cNvPr id="54"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55" name="PlaceHolder 4"/>
          <p:cNvSpPr>
            <a:spLocks noGrp="1"/>
          </p:cNvSpPr>
          <p:nvPr>
            <p:ph type="body"/>
          </p:nvPr>
        </p:nvSpPr>
        <p:spPr>
          <a:xfrm>
            <a:off x="5152320" y="3044160"/>
            <a:ext cx="4426560" cy="156816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57"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58"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59" name="PlaceHolder 4"/>
          <p:cNvSpPr>
            <a:spLocks noGrp="1"/>
          </p:cNvSpPr>
          <p:nvPr>
            <p:ph type="body"/>
          </p:nvPr>
        </p:nvSpPr>
        <p:spPr>
          <a:xfrm>
            <a:off x="504000" y="3044160"/>
            <a:ext cx="9071280" cy="156816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61" name="PlaceHolder 2"/>
          <p:cNvSpPr>
            <a:spLocks noGrp="1"/>
          </p:cNvSpPr>
          <p:nvPr>
            <p:ph type="body"/>
          </p:nvPr>
        </p:nvSpPr>
        <p:spPr>
          <a:xfrm>
            <a:off x="504000" y="1326600"/>
            <a:ext cx="9071280" cy="1568160"/>
          </a:xfrm>
          <a:prstGeom prst="rect">
            <a:avLst/>
          </a:prstGeom>
        </p:spPr>
        <p:txBody>
          <a:bodyPr lIns="0" rIns="0" tIns="0" bIns="0"/>
          <a:p>
            <a:endParaRPr/>
          </a:p>
        </p:txBody>
      </p:sp>
      <p:sp>
        <p:nvSpPr>
          <p:cNvPr id="62" name="PlaceHolder 3"/>
          <p:cNvSpPr>
            <a:spLocks noGrp="1"/>
          </p:cNvSpPr>
          <p:nvPr>
            <p:ph type="body"/>
          </p:nvPr>
        </p:nvSpPr>
        <p:spPr>
          <a:xfrm>
            <a:off x="504000" y="3044160"/>
            <a:ext cx="9071280" cy="156816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64"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65"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66" name="PlaceHolder 4"/>
          <p:cNvSpPr>
            <a:spLocks noGrp="1"/>
          </p:cNvSpPr>
          <p:nvPr>
            <p:ph type="body"/>
          </p:nvPr>
        </p:nvSpPr>
        <p:spPr>
          <a:xfrm>
            <a:off x="5152320" y="3044160"/>
            <a:ext cx="4426560" cy="1568160"/>
          </a:xfrm>
          <a:prstGeom prst="rect">
            <a:avLst/>
          </a:prstGeom>
        </p:spPr>
        <p:txBody>
          <a:bodyPr lIns="0" rIns="0" tIns="0" bIns="0"/>
          <a:p>
            <a:endParaRPr/>
          </a:p>
        </p:txBody>
      </p:sp>
      <p:sp>
        <p:nvSpPr>
          <p:cNvPr id="67" name="PlaceHolder 5"/>
          <p:cNvSpPr>
            <a:spLocks noGrp="1"/>
          </p:cNvSpPr>
          <p:nvPr>
            <p:ph type="body"/>
          </p:nvPr>
        </p:nvSpPr>
        <p:spPr>
          <a:xfrm>
            <a:off x="504000" y="3044160"/>
            <a:ext cx="4426560" cy="156816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69" name="PlaceHolder 2"/>
          <p:cNvSpPr>
            <a:spLocks noGrp="1"/>
          </p:cNvSpPr>
          <p:nvPr>
            <p:ph type="body"/>
          </p:nvPr>
        </p:nvSpPr>
        <p:spPr>
          <a:xfrm>
            <a:off x="504000" y="1326600"/>
            <a:ext cx="9071280" cy="3287880"/>
          </a:xfrm>
          <a:prstGeom prst="rect">
            <a:avLst/>
          </a:prstGeom>
        </p:spPr>
        <p:txBody>
          <a:bodyPr lIns="0" rIns="0" tIns="0" bIns="0"/>
          <a:p>
            <a:endParaRPr/>
          </a:p>
        </p:txBody>
      </p:sp>
      <p:sp>
        <p:nvSpPr>
          <p:cNvPr id="70" name="PlaceHolder 3"/>
          <p:cNvSpPr>
            <a:spLocks noGrp="1"/>
          </p:cNvSpPr>
          <p:nvPr>
            <p:ph type="body"/>
          </p:nvPr>
        </p:nvSpPr>
        <p:spPr>
          <a:xfrm>
            <a:off x="504000" y="1326600"/>
            <a:ext cx="9071280" cy="3287880"/>
          </a:xfrm>
          <a:prstGeom prst="rect">
            <a:avLst/>
          </a:prstGeom>
        </p:spPr>
        <p:txBody>
          <a:bodyPr lIns="0" rIns="0" tIns="0" bIns="0"/>
          <a:p>
            <a:endParaRPr/>
          </a:p>
        </p:txBody>
      </p:sp>
      <p:pic>
        <p:nvPicPr>
          <p:cNvPr id="71" name="" descr=""/>
          <p:cNvPicPr/>
          <p:nvPr/>
        </p:nvPicPr>
        <p:blipFill>
          <a:blip r:embed="rId2"/>
          <a:stretch/>
        </p:blipFill>
        <p:spPr>
          <a:xfrm>
            <a:off x="2979360" y="1326240"/>
            <a:ext cx="4120560" cy="3287880"/>
          </a:xfrm>
          <a:prstGeom prst="rect">
            <a:avLst/>
          </a:prstGeom>
          <a:ln>
            <a:noFill/>
          </a:ln>
        </p:spPr>
      </p:pic>
      <p:pic>
        <p:nvPicPr>
          <p:cNvPr id="72" name="" descr=""/>
          <p:cNvPicPr/>
          <p:nvPr/>
        </p:nvPicPr>
        <p:blipFill>
          <a:blip r:embed="rId3"/>
          <a:stretch/>
        </p:blipFill>
        <p:spPr>
          <a:xfrm>
            <a:off x="2979360" y="1326240"/>
            <a:ext cx="4120560" cy="32878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6" name="PlaceHolder 2"/>
          <p:cNvSpPr>
            <a:spLocks noGrp="1"/>
          </p:cNvSpPr>
          <p:nvPr>
            <p:ph type="body"/>
          </p:nvPr>
        </p:nvSpPr>
        <p:spPr>
          <a:xfrm>
            <a:off x="504000" y="1326600"/>
            <a:ext cx="9071280" cy="32878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4426560" cy="3287880"/>
          </a:xfrm>
          <a:prstGeom prst="rect">
            <a:avLst/>
          </a:prstGeom>
        </p:spPr>
        <p:txBody>
          <a:bodyPr lIns="0" rIns="0" tIns="0" bIns="0"/>
          <a:p>
            <a:endParaRPr/>
          </a:p>
        </p:txBody>
      </p:sp>
      <p:sp>
        <p:nvSpPr>
          <p:cNvPr id="9" name="PlaceHolder 3"/>
          <p:cNvSpPr>
            <a:spLocks noGrp="1"/>
          </p:cNvSpPr>
          <p:nvPr>
            <p:ph type="body"/>
          </p:nvPr>
        </p:nvSpPr>
        <p:spPr>
          <a:xfrm>
            <a:off x="5152320" y="1326600"/>
            <a:ext cx="4426560" cy="328788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25720"/>
            <a:ext cx="9071280" cy="43884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13"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14" name="PlaceHolder 3"/>
          <p:cNvSpPr>
            <a:spLocks noGrp="1"/>
          </p:cNvSpPr>
          <p:nvPr>
            <p:ph type="body"/>
          </p:nvPr>
        </p:nvSpPr>
        <p:spPr>
          <a:xfrm>
            <a:off x="504000" y="3044160"/>
            <a:ext cx="4426560" cy="1568160"/>
          </a:xfrm>
          <a:prstGeom prst="rect">
            <a:avLst/>
          </a:prstGeom>
        </p:spPr>
        <p:txBody>
          <a:bodyPr lIns="0" rIns="0" tIns="0" bIns="0"/>
          <a:p>
            <a:endParaRPr/>
          </a:p>
        </p:txBody>
      </p:sp>
      <p:sp>
        <p:nvSpPr>
          <p:cNvPr id="15" name="PlaceHolder 4"/>
          <p:cNvSpPr>
            <a:spLocks noGrp="1"/>
          </p:cNvSpPr>
          <p:nvPr>
            <p:ph type="body"/>
          </p:nvPr>
        </p:nvSpPr>
        <p:spPr>
          <a:xfrm>
            <a:off x="5152320" y="1326600"/>
            <a:ext cx="4426560" cy="32878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17" name="PlaceHolder 2"/>
          <p:cNvSpPr>
            <a:spLocks noGrp="1"/>
          </p:cNvSpPr>
          <p:nvPr>
            <p:ph type="body"/>
          </p:nvPr>
        </p:nvSpPr>
        <p:spPr>
          <a:xfrm>
            <a:off x="504000" y="1326600"/>
            <a:ext cx="4426560" cy="3287880"/>
          </a:xfrm>
          <a:prstGeom prst="rect">
            <a:avLst/>
          </a:prstGeom>
        </p:spPr>
        <p:txBody>
          <a:bodyPr lIns="0" rIns="0" tIns="0" bIns="0"/>
          <a:p>
            <a:endParaRPr/>
          </a:p>
        </p:txBody>
      </p:sp>
      <p:sp>
        <p:nvSpPr>
          <p:cNvPr id="18"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19" name="PlaceHolder 4"/>
          <p:cNvSpPr>
            <a:spLocks noGrp="1"/>
          </p:cNvSpPr>
          <p:nvPr>
            <p:ph type="body"/>
          </p:nvPr>
        </p:nvSpPr>
        <p:spPr>
          <a:xfrm>
            <a:off x="5152320" y="3044160"/>
            <a:ext cx="442656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21" name="PlaceHolder 2"/>
          <p:cNvSpPr>
            <a:spLocks noGrp="1"/>
          </p:cNvSpPr>
          <p:nvPr>
            <p:ph type="body"/>
          </p:nvPr>
        </p:nvSpPr>
        <p:spPr>
          <a:xfrm>
            <a:off x="504000" y="1326600"/>
            <a:ext cx="4426560" cy="1568160"/>
          </a:xfrm>
          <a:prstGeom prst="rect">
            <a:avLst/>
          </a:prstGeom>
        </p:spPr>
        <p:txBody>
          <a:bodyPr lIns="0" rIns="0" tIns="0" bIns="0"/>
          <a:p>
            <a:endParaRPr/>
          </a:p>
        </p:txBody>
      </p:sp>
      <p:sp>
        <p:nvSpPr>
          <p:cNvPr id="22" name="PlaceHolder 3"/>
          <p:cNvSpPr>
            <a:spLocks noGrp="1"/>
          </p:cNvSpPr>
          <p:nvPr>
            <p:ph type="body"/>
          </p:nvPr>
        </p:nvSpPr>
        <p:spPr>
          <a:xfrm>
            <a:off x="5152320" y="1326600"/>
            <a:ext cx="4426560" cy="1568160"/>
          </a:xfrm>
          <a:prstGeom prst="rect">
            <a:avLst/>
          </a:prstGeom>
        </p:spPr>
        <p:txBody>
          <a:bodyPr lIns="0" rIns="0" tIns="0" bIns="0"/>
          <a:p>
            <a:endParaRPr/>
          </a:p>
        </p:txBody>
      </p:sp>
      <p:sp>
        <p:nvSpPr>
          <p:cNvPr id="23" name="PlaceHolder 4"/>
          <p:cNvSpPr>
            <a:spLocks noGrp="1"/>
          </p:cNvSpPr>
          <p:nvPr>
            <p:ph type="body"/>
          </p:nvPr>
        </p:nvSpPr>
        <p:spPr>
          <a:xfrm>
            <a:off x="504000" y="3044160"/>
            <a:ext cx="907128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99cc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1" name="PlaceHolder 2"/>
          <p:cNvSpPr>
            <a:spLocks noGrp="1"/>
          </p:cNvSpPr>
          <p:nvPr>
            <p:ph type="subTitle"/>
          </p:nvPr>
        </p:nvSpPr>
        <p:spPr>
          <a:xfrm>
            <a:off x="504000" y="1326600"/>
            <a:ext cx="9071280" cy="3287880"/>
          </a:xfrm>
          <a:prstGeom prst="rect">
            <a:avLst/>
          </a:prstGeom>
        </p:spPr>
        <p:txBody>
          <a:bodyPr lIns="0" rIns="0" tIns="0" bIns="0" anchor="ctr"/>
          <a:p>
            <a:pPr algn="ctr"/>
            <a:endParaRPr/>
          </a:p>
        </p:txBody>
      </p:sp>
      <p:sp>
        <p:nvSpPr>
          <p:cNvPr id="2" name="PlaceHolder 3"/>
          <p:cNvSpPr>
            <a:spLocks noGrp="1"/>
          </p:cNvSpPr>
          <p:nvPr>
            <p:ph type="body"/>
          </p:nvPr>
        </p:nvSpPr>
        <p:spPr>
          <a:xfrm>
            <a:off x="504000" y="1326600"/>
            <a:ext cx="9072000" cy="3288600"/>
          </a:xfrm>
          <a:prstGeom prst="rect">
            <a:avLst/>
          </a:prstGeom>
        </p:spPr>
        <p:txBody>
          <a:bodyPr lIns="0" rIns="0" tIns="0" bIns="0"/>
          <a:p>
            <a:pPr marL="432000" indent="-324000">
              <a:buClr>
                <a:srgbClr val="ffffff"/>
              </a:buClr>
              <a:buSzPct val="45000"/>
              <a:buFont typeface="Wingdings" charset="2"/>
              <a:buChar char=""/>
            </a:pPr>
            <a:r>
              <a:rPr lang="en-US" sz="3200" spc="-1">
                <a:latin typeface="Arial"/>
              </a:rPr>
              <a:t>Click to edit the outline text format</a:t>
            </a:r>
            <a:endParaRPr/>
          </a:p>
          <a:p>
            <a:pPr lvl="1" marL="864000" indent="-324000">
              <a:buClr>
                <a:srgbClr val="ffffff"/>
              </a:buClr>
              <a:buSzPct val="75000"/>
              <a:buFont typeface="Symbol" charset="2"/>
              <a:buChar char=""/>
            </a:pPr>
            <a:r>
              <a:rPr lang="en-US" sz="2800" spc="-1">
                <a:latin typeface="Arial"/>
              </a:rPr>
              <a:t>Second Outline Level</a:t>
            </a:r>
            <a:endParaRPr/>
          </a:p>
          <a:p>
            <a:pPr lvl="2" marL="1296000" indent="-288000">
              <a:buClr>
                <a:srgbClr val="ffffff"/>
              </a:buClr>
              <a:buSzPct val="45000"/>
              <a:buFont typeface="Wingdings" charset="2"/>
              <a:buChar char=""/>
            </a:pPr>
            <a:r>
              <a:rPr lang="en-US" sz="2400" spc="-1">
                <a:latin typeface="Arial"/>
              </a:rPr>
              <a:t>Third Outline Level</a:t>
            </a:r>
            <a:endParaRPr/>
          </a:p>
          <a:p>
            <a:pPr lvl="3" marL="1728000" indent="-216000">
              <a:buClr>
                <a:srgbClr val="ffffff"/>
              </a:buClr>
              <a:buSzPct val="75000"/>
              <a:buFont typeface="Symbol" charset="2"/>
              <a:buChar char=""/>
            </a:pPr>
            <a:r>
              <a:rPr lang="en-US" sz="2000" spc="-1">
                <a:latin typeface="Arial"/>
              </a:rPr>
              <a:t>Fourth Outline Level</a:t>
            </a:r>
            <a:endParaRPr/>
          </a:p>
          <a:p>
            <a:pPr lvl="4" marL="2160000" indent="-216000">
              <a:buClr>
                <a:srgbClr val="ffffff"/>
              </a:buClr>
              <a:buSzPct val="45000"/>
              <a:buFont typeface="Wingdings" charset="2"/>
              <a:buChar char=""/>
            </a:pPr>
            <a:r>
              <a:rPr lang="en-US" sz="2000" spc="-1">
                <a:latin typeface="Arial"/>
              </a:rPr>
              <a:t>Fifth Outline Level</a:t>
            </a:r>
            <a:endParaRPr/>
          </a:p>
          <a:p>
            <a:pPr lvl="5" marL="2592000" indent="-216000">
              <a:buClr>
                <a:srgbClr val="ffffff"/>
              </a:buClr>
              <a:buSzPct val="45000"/>
              <a:buFont typeface="Wingdings" charset="2"/>
              <a:buChar char=""/>
            </a:pPr>
            <a:r>
              <a:rPr lang="en-US" sz="2000" spc="-1">
                <a:latin typeface="Arial"/>
              </a:rPr>
              <a:t>Sixth Outline Level</a:t>
            </a:r>
            <a:endParaRPr/>
          </a:p>
          <a:p>
            <a:pPr lvl="6" marL="3024000" indent="-216000">
              <a:buClr>
                <a:srgbClr val="ffffff"/>
              </a:buClr>
              <a:buSzPct val="45000"/>
              <a:buFont typeface="Wingdings" charset="2"/>
              <a:buChar char=""/>
            </a:pPr>
            <a:r>
              <a:rPr lang="en-US"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99ccff"/>
        </a:soli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504000" y="225720"/>
            <a:ext cx="9071280" cy="946440"/>
          </a:xfrm>
          <a:prstGeom prst="rect">
            <a:avLst/>
          </a:prstGeom>
        </p:spPr>
        <p:txBody>
          <a:bodyPr lIns="0" rIns="0" tIns="0" bIns="0" anchor="ctr"/>
          <a:p>
            <a:pPr algn="ctr"/>
            <a:endParaRPr/>
          </a:p>
        </p:txBody>
      </p:sp>
      <p:sp>
        <p:nvSpPr>
          <p:cNvPr id="38" name="PlaceHolder 2"/>
          <p:cNvSpPr>
            <a:spLocks noGrp="1"/>
          </p:cNvSpPr>
          <p:nvPr>
            <p:ph type="body"/>
          </p:nvPr>
        </p:nvSpPr>
        <p:spPr>
          <a:xfrm>
            <a:off x="504000" y="1326600"/>
            <a:ext cx="9071280" cy="3287880"/>
          </a:xfrm>
          <a:prstGeom prst="rect">
            <a:avLst/>
          </a:prstGeom>
        </p:spPr>
        <p:txBody>
          <a:bodyPr lIns="0" rIns="0" tIns="0" bIns="0"/>
          <a:p>
            <a:pPr marL="432000" indent="-324000">
              <a:buClr>
                <a:srgbClr val="ffffff"/>
              </a:buClr>
              <a:buSzPct val="45000"/>
              <a:buFont typeface="Wingdings" charset="2"/>
              <a:buChar char=""/>
            </a:pPr>
            <a:r>
              <a:rPr lang="en-US" sz="1800" spc="-1">
                <a:latin typeface="Arial"/>
              </a:rPr>
              <a:t>Click to edit the outline text format</a:t>
            </a:r>
            <a:endParaRPr/>
          </a:p>
          <a:p>
            <a:pPr lvl="1" marL="864000" indent="-324000">
              <a:buClr>
                <a:srgbClr val="ffffff"/>
              </a:buClr>
              <a:buSzPct val="75000"/>
              <a:buFont typeface="Symbol" charset="2"/>
              <a:buChar char=""/>
            </a:pPr>
            <a:r>
              <a:rPr lang="en-US" sz="18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800" spc="-1">
                <a:latin typeface="Arial"/>
              </a:rPr>
              <a:t>Fourth Outline Level</a:t>
            </a:r>
            <a:endParaRPr/>
          </a:p>
          <a:p>
            <a:pPr lvl="4" marL="2160000" indent="-216000">
              <a:buClr>
                <a:srgbClr val="ffffff"/>
              </a:buClr>
              <a:buSzPct val="45000"/>
              <a:buFont typeface="Wingdings" charset="2"/>
              <a:buChar char=""/>
            </a:pPr>
            <a:r>
              <a:rPr lang="en-US" sz="1800" spc="-1">
                <a:latin typeface="Arial"/>
              </a:rPr>
              <a:t>Fifth Outline Level</a:t>
            </a:r>
            <a:endParaRPr/>
          </a:p>
          <a:p>
            <a:pPr lvl="5" marL="2592000" indent="-216000">
              <a:buClr>
                <a:srgbClr val="ffffff"/>
              </a:buClr>
              <a:buSzPct val="45000"/>
              <a:buFont typeface="Wingdings" charset="2"/>
              <a:buChar char=""/>
            </a:pPr>
            <a:r>
              <a:rPr lang="en-US" sz="1800" spc="-1">
                <a:latin typeface="Arial"/>
              </a:rPr>
              <a:t>Sixth Outline Level</a:t>
            </a:r>
            <a:endParaRPr/>
          </a:p>
          <a:p>
            <a:pPr lvl="6" marL="3024000" indent="-216000">
              <a:buClr>
                <a:srgbClr val="ffffff"/>
              </a:buClr>
              <a:buSzPct val="45000"/>
              <a:buFont typeface="Wingdings" charset="2"/>
              <a:buChar char=""/>
            </a:pPr>
            <a:r>
              <a:rPr lang="en-US"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3"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800" spc="-1" strike="noStrike">
                <a:uFill>
                  <a:solidFill>
                    <a:srgbClr val="ffffff"/>
                  </a:solidFill>
                </a:uFill>
                <a:latin typeface="Broadway BT"/>
              </a:rPr>
              <a:t>I Serve A </a:t>
            </a:r>
            <a:r>
              <a:rPr lang="en-US" sz="4800" spc="-1" strike="noStrike" u="sng">
                <a:uFill>
                  <a:solidFill>
                    <a:srgbClr val="ffffff"/>
                  </a:solidFill>
                </a:uFill>
                <a:latin typeface="Broadway BT"/>
              </a:rPr>
              <a:t>Risen</a:t>
            </a:r>
            <a:r>
              <a:rPr lang="en-US" sz="4800" spc="-1" strike="noStrike">
                <a:uFill>
                  <a:solidFill>
                    <a:srgbClr val="ffffff"/>
                  </a:solidFill>
                </a:uFill>
                <a:latin typeface="Broadway BT"/>
              </a:rPr>
              <a:t> Savior!</a:t>
            </a:r>
            <a:endParaRPr/>
          </a:p>
        </p:txBody>
      </p:sp>
      <p:sp>
        <p:nvSpPr>
          <p:cNvPr id="74"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nchor="ctr"/>
          <a:p>
            <a:pPr algn="ctr">
              <a:lnSpc>
                <a:spcPct val="100000"/>
              </a:lnSpc>
            </a:pPr>
            <a:r>
              <a:rPr lang="en-US" sz="3200" spc="-1" strike="noStrike">
                <a:uFill>
                  <a:solidFill>
                    <a:srgbClr val="ffffff"/>
                  </a:solidFill>
                </a:uFill>
                <a:latin typeface="Arial"/>
              </a:rPr>
              <a:t>In 1 Corinthians 15 Paul affirms the fact </a:t>
            </a:r>
            <a:endParaRPr/>
          </a:p>
          <a:p>
            <a:pPr algn="ctr">
              <a:lnSpc>
                <a:spcPct val="100000"/>
              </a:lnSpc>
            </a:pPr>
            <a:r>
              <a:rPr lang="en-US" sz="3200" spc="-1" strike="noStrike">
                <a:uFill>
                  <a:solidFill>
                    <a:srgbClr val="ffffff"/>
                  </a:solidFill>
                </a:uFill>
                <a:latin typeface="Arial"/>
              </a:rPr>
              <a:t>of the resurrection.</a:t>
            </a:r>
            <a:endParaRPr/>
          </a:p>
          <a:p>
            <a:pPr algn="ctr">
              <a:lnSpc>
                <a:spcPct val="100000"/>
              </a:lnSpc>
            </a:pPr>
            <a:r>
              <a:rPr lang="en-US" sz="3200" spc="-1" strike="noStrike">
                <a:uFill>
                  <a:solidFill>
                    <a:srgbClr val="ffffff"/>
                  </a:solidFill>
                </a:uFill>
                <a:latin typeface="Arial"/>
              </a:rPr>
              <a:t>Jesus died, was buried, rose again on the 3</a:t>
            </a:r>
            <a:r>
              <a:rPr lang="en-US" sz="3200" spc="-1" strike="noStrike" baseline="101000">
                <a:uFill>
                  <a:solidFill>
                    <a:srgbClr val="ffffff"/>
                  </a:solidFill>
                </a:uFill>
                <a:latin typeface="Arial"/>
              </a:rPr>
              <a:t>rd</a:t>
            </a:r>
            <a:r>
              <a:rPr lang="en-US" sz="3200" spc="-1" strike="noStrike">
                <a:uFill>
                  <a:solidFill>
                    <a:srgbClr val="ffffff"/>
                  </a:solidFill>
                </a:uFill>
                <a:latin typeface="Arial"/>
              </a:rPr>
              <a:t> day, was seen by many people.</a:t>
            </a:r>
            <a:endParaRPr/>
          </a:p>
          <a:p>
            <a:pPr algn="ctr">
              <a:lnSpc>
                <a:spcPct val="100000"/>
              </a:lnSpc>
            </a:pPr>
            <a:endParaRPr/>
          </a:p>
          <a:p>
            <a:pPr algn="ctr">
              <a:lnSpc>
                <a:spcPct val="100000"/>
              </a:lnSpc>
            </a:pPr>
            <a:r>
              <a:rPr lang="en-US" sz="3200" spc="-1" strike="noStrike">
                <a:uFill>
                  <a:solidFill>
                    <a:srgbClr val="ffffff"/>
                  </a:solidFill>
                </a:uFill>
                <a:latin typeface="Arial"/>
              </a:rPr>
              <a:t>Resurrection is THE PIVOTAL moment in history.</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5 – Our Resurrection</a:t>
            </a:r>
            <a:endParaRPr/>
          </a:p>
        </p:txBody>
      </p:sp>
      <p:sp>
        <p:nvSpPr>
          <p:cNvPr id="92" name="CustomShape 2"/>
          <p:cNvSpPr/>
          <p:nvPr/>
        </p:nvSpPr>
        <p:spPr>
          <a:xfrm>
            <a:off x="504000" y="1326600"/>
            <a:ext cx="9071280" cy="379368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Philippians 3:9-11</a:t>
            </a:r>
            <a:r>
              <a:rPr lang="en-US" sz="3200" spc="-1" strike="noStrike">
                <a:uFill>
                  <a:solidFill>
                    <a:srgbClr val="ffffff"/>
                  </a:solidFill>
                </a:uFill>
                <a:latin typeface="Arial"/>
              </a:rPr>
              <a:t> 9 and be found in Him, not having my own righteousness, which is from the law, but that which is through faith in Christ, the righteousness which is from God by faith; 10 that I may know Him and the power of His resurrection, and the fellowship of His sufferings, being conformed to His death, 11 </a:t>
            </a:r>
            <a:r>
              <a:rPr lang="en-US" sz="3200" spc="-1" strike="noStrike" u="sng">
                <a:uFill>
                  <a:solidFill>
                    <a:srgbClr val="ffffff"/>
                  </a:solidFill>
                </a:uFill>
                <a:latin typeface="Arial"/>
              </a:rPr>
              <a:t>if, by any means, I may attain to the resurrection from the dead</a:t>
            </a:r>
            <a:r>
              <a:rPr lang="en-US" sz="3200" spc="-1" strike="noStrike">
                <a:uFill>
                  <a:solidFill>
                    <a:srgbClr val="ffffff"/>
                  </a:solidFill>
                </a:uFill>
                <a:latin typeface="Arial"/>
              </a:rPr>
              <a:t>.</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I Serve a Risen Savior!</a:t>
            </a:r>
            <a:endParaRPr/>
          </a:p>
        </p:txBody>
      </p:sp>
      <p:sp>
        <p:nvSpPr>
          <p:cNvPr id="94" name="CustomShape 2"/>
          <p:cNvSpPr/>
          <p:nvPr/>
        </p:nvSpPr>
        <p:spPr>
          <a:xfrm>
            <a:off x="504000" y="1326600"/>
            <a:ext cx="9071280" cy="379368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Romans 6:17 </a:t>
            </a:r>
            <a:r>
              <a:rPr lang="en-US" sz="3200" spc="-1" strike="noStrike">
                <a:uFill>
                  <a:solidFill>
                    <a:srgbClr val="ffffff"/>
                  </a:solidFill>
                </a:uFill>
                <a:latin typeface="Arial"/>
              </a:rPr>
              <a:t>But God be thanked that though you were slaves of sin, yet you obeyed from the heart that </a:t>
            </a:r>
            <a:r>
              <a:rPr lang="en-US" sz="3200" spc="-1" strike="noStrike" u="sng">
                <a:uFill>
                  <a:solidFill>
                    <a:srgbClr val="ffffff"/>
                  </a:solidFill>
                </a:uFill>
                <a:latin typeface="Arial"/>
              </a:rPr>
              <a:t>form of doctrine</a:t>
            </a:r>
            <a:r>
              <a:rPr lang="en-US" sz="3200" spc="-1" strike="noStrike">
                <a:uFill>
                  <a:solidFill>
                    <a:srgbClr val="ffffff"/>
                  </a:solidFill>
                </a:uFill>
                <a:latin typeface="Arial"/>
              </a:rPr>
              <a:t> to which you were delivered. </a:t>
            </a:r>
            <a:endParaRPr/>
          </a:p>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Death to sin</a:t>
            </a:r>
            <a:endParaRPr/>
          </a:p>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Burial in baptism</a:t>
            </a:r>
            <a:endParaRPr/>
          </a:p>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Raised to walk a new life</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I Serve a Risen Savior!</a:t>
            </a:r>
            <a:endParaRPr/>
          </a:p>
        </p:txBody>
      </p:sp>
      <p:sp>
        <p:nvSpPr>
          <p:cNvPr id="96" name="CustomShape 2"/>
          <p:cNvSpPr/>
          <p:nvPr/>
        </p:nvSpPr>
        <p:spPr>
          <a:xfrm>
            <a:off x="504000" y="2011680"/>
            <a:ext cx="9071280" cy="3108600"/>
          </a:xfrm>
          <a:prstGeom prst="rect">
            <a:avLst/>
          </a:prstGeom>
          <a:noFill/>
          <a:ln>
            <a:noFill/>
          </a:ln>
        </p:spPr>
        <p:style>
          <a:lnRef idx="0"/>
          <a:fillRef idx="0"/>
          <a:effectRef idx="0"/>
          <a:fontRef idx="minor"/>
        </p:style>
        <p:txBody>
          <a:bodyPr lIns="0" rIns="0" tIns="0" bIns="0"/>
          <a:p>
            <a:pPr marL="432000" indent="-323640" algn="ctr">
              <a:lnSpc>
                <a:spcPct val="100000"/>
              </a:lnSpc>
              <a:buClr>
                <a:srgbClr val="ffffff"/>
              </a:buClr>
              <a:buSzPct val="45000"/>
              <a:buFont typeface="Wingdings" charset="2"/>
              <a:buChar char=""/>
            </a:pPr>
            <a:r>
              <a:rPr b="1" lang="en-US" sz="5400" spc="-1" strike="noStrike">
                <a:uFill>
                  <a:solidFill>
                    <a:srgbClr val="ffffff"/>
                  </a:solidFill>
                </a:uFill>
                <a:latin typeface="Arial"/>
              </a:rPr>
              <a:t>Do you serve a </a:t>
            </a:r>
            <a:endParaRPr/>
          </a:p>
          <a:p>
            <a:pPr marL="432000" indent="-323640" algn="ctr">
              <a:lnSpc>
                <a:spcPct val="100000"/>
              </a:lnSpc>
              <a:buClr>
                <a:srgbClr val="ffffff"/>
              </a:buClr>
              <a:buSzPct val="45000"/>
              <a:buFont typeface="Wingdings" charset="2"/>
              <a:buChar char=""/>
            </a:pPr>
            <a:r>
              <a:rPr b="1" lang="en-US" sz="5400" spc="-1" strike="noStrike">
                <a:uFill>
                  <a:solidFill>
                    <a:srgbClr val="ffffff"/>
                  </a:solidFill>
                </a:uFill>
                <a:latin typeface="Arial"/>
              </a:rPr>
              <a:t>Risen Savior?</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5"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1 – Jesus' Divinity</a:t>
            </a:r>
            <a:endParaRPr/>
          </a:p>
        </p:txBody>
      </p:sp>
      <p:sp>
        <p:nvSpPr>
          <p:cNvPr id="76"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Romans 1:3-4</a:t>
            </a:r>
            <a:r>
              <a:rPr lang="en-US" sz="3200" spc="-1" strike="noStrike">
                <a:uFill>
                  <a:solidFill>
                    <a:srgbClr val="ffffff"/>
                  </a:solidFill>
                </a:uFill>
                <a:latin typeface="Arial"/>
              </a:rPr>
              <a:t> 3 concerning His Son Jesus Christ our Lord, who was born of the seed of David according to the flesh, 4 and </a:t>
            </a:r>
            <a:r>
              <a:rPr lang="en-US" sz="3200" spc="-1" strike="noStrike" u="sng">
                <a:uFill>
                  <a:solidFill>
                    <a:srgbClr val="ffffff"/>
                  </a:solidFill>
                </a:uFill>
                <a:latin typeface="Arial"/>
              </a:rPr>
              <a:t>declared to be the Son of God</a:t>
            </a:r>
            <a:r>
              <a:rPr lang="en-US" sz="3200" spc="-1" strike="noStrike">
                <a:uFill>
                  <a:solidFill>
                    <a:srgbClr val="ffffff"/>
                  </a:solidFill>
                </a:uFill>
                <a:latin typeface="Arial"/>
              </a:rPr>
              <a:t> with power according to the Spirit of holiness, </a:t>
            </a:r>
            <a:r>
              <a:rPr lang="en-US" sz="3200" spc="-1" strike="noStrike" u="sng">
                <a:uFill>
                  <a:solidFill>
                    <a:srgbClr val="ffffff"/>
                  </a:solidFill>
                </a:uFill>
                <a:latin typeface="Arial"/>
              </a:rPr>
              <a:t>by the resurrection</a:t>
            </a:r>
            <a:r>
              <a:rPr lang="en-US" sz="3200" spc="-1" strike="noStrike">
                <a:uFill>
                  <a:solidFill>
                    <a:srgbClr val="ffffff"/>
                  </a:solidFill>
                </a:uFill>
                <a:latin typeface="Arial"/>
              </a:rPr>
              <a:t> from the dead.</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7"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2 – Jesus' Sovereignty</a:t>
            </a:r>
            <a:endParaRPr/>
          </a:p>
        </p:txBody>
      </p:sp>
      <p:sp>
        <p:nvSpPr>
          <p:cNvPr id="78"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Romans 14:9</a:t>
            </a:r>
            <a:r>
              <a:rPr lang="en-US" sz="3200" spc="-1" strike="noStrike">
                <a:uFill>
                  <a:solidFill>
                    <a:srgbClr val="ffffff"/>
                  </a:solidFill>
                </a:uFill>
                <a:latin typeface="Arial"/>
              </a:rPr>
              <a:t> For to this end Christ died and rose and lived again, that He might be </a:t>
            </a:r>
            <a:r>
              <a:rPr lang="en-US" sz="3200" spc="-1" strike="noStrike" u="sng">
                <a:uFill>
                  <a:solidFill>
                    <a:srgbClr val="ffffff"/>
                  </a:solidFill>
                </a:uFill>
                <a:latin typeface="Arial"/>
              </a:rPr>
              <a:t>Lord of both the dead and the living</a:t>
            </a:r>
            <a:r>
              <a:rPr lang="en-US" sz="3200" spc="-1" strike="noStrike">
                <a:uFill>
                  <a:solidFill>
                    <a:srgbClr val="ffffff"/>
                  </a:solidFill>
                </a:uFill>
                <a:latin typeface="Arial"/>
              </a:rPr>
              <a:t>. </a:t>
            </a:r>
            <a:endParaRPr/>
          </a:p>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Acts 2:24</a:t>
            </a:r>
            <a:r>
              <a:rPr lang="en-US" sz="3200" spc="-1" strike="noStrike">
                <a:uFill>
                  <a:solidFill>
                    <a:srgbClr val="ffffff"/>
                  </a:solidFill>
                </a:uFill>
                <a:latin typeface="Arial"/>
              </a:rPr>
              <a:t> whom God raised up, having loosed the pains of death, because </a:t>
            </a:r>
            <a:r>
              <a:rPr lang="en-US" sz="3200" spc="-1" strike="noStrike" u="sng">
                <a:uFill>
                  <a:solidFill>
                    <a:srgbClr val="ffffff"/>
                  </a:solidFill>
                </a:uFill>
                <a:latin typeface="Arial"/>
              </a:rPr>
              <a:t>it was not possible that He should be held by it.</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2 – Jesus' Sovereignty</a:t>
            </a:r>
            <a:endParaRPr/>
          </a:p>
        </p:txBody>
      </p:sp>
      <p:sp>
        <p:nvSpPr>
          <p:cNvPr id="80"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p>
            <a:r>
              <a:rPr b="1" lang="en-US" sz="3200" spc="-1" strike="noStrike">
                <a:uFill>
                  <a:solidFill>
                    <a:srgbClr val="ffffff"/>
                  </a:solidFill>
                </a:uFill>
                <a:latin typeface="Arial"/>
              </a:rPr>
              <a:t>Acts 2:36</a:t>
            </a:r>
            <a:r>
              <a:rPr lang="en-US" sz="3200" spc="-1" strike="noStrike">
                <a:uFill>
                  <a:solidFill>
                    <a:srgbClr val="ffffff"/>
                  </a:solidFill>
                </a:uFill>
                <a:latin typeface="Arial"/>
              </a:rPr>
              <a:t> Therefore let all the house of Israel know assuredly that </a:t>
            </a:r>
            <a:r>
              <a:rPr lang="en-US" sz="3200" spc="-1" strike="noStrike" u="sng">
                <a:uFill>
                  <a:solidFill>
                    <a:srgbClr val="ffffff"/>
                  </a:solidFill>
                </a:uFill>
                <a:latin typeface="Arial"/>
              </a:rPr>
              <a:t>God has made this Jesus, whom you crucified, both Lord and Christ</a:t>
            </a:r>
            <a:r>
              <a:rPr lang="en-US" sz="3200" spc="-1" strike="noStrike">
                <a:uFill>
                  <a:solidFill>
                    <a:srgbClr val="ffffff"/>
                  </a:solidFill>
                </a:uFill>
                <a:latin typeface="Arial"/>
              </a:rPr>
              <a:t>.</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 </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Jesus is LORD over death!</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1"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3 – Our Justification</a:t>
            </a:r>
            <a:endParaRPr/>
          </a:p>
        </p:txBody>
      </p:sp>
      <p:sp>
        <p:nvSpPr>
          <p:cNvPr id="82" name="CustomShape 2"/>
          <p:cNvSpPr/>
          <p:nvPr/>
        </p:nvSpPr>
        <p:spPr>
          <a:xfrm>
            <a:off x="504000" y="1326600"/>
            <a:ext cx="9071280" cy="397656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Romans 4:24-25</a:t>
            </a:r>
            <a:r>
              <a:rPr lang="en-US" sz="3200" spc="-1" strike="noStrike">
                <a:uFill>
                  <a:solidFill>
                    <a:srgbClr val="ffffff"/>
                  </a:solidFill>
                </a:uFill>
                <a:latin typeface="Arial"/>
              </a:rPr>
              <a:t> 24 but also for us. It shall be imputed to us who believe in Him who raised up Jesus our Lord from the dead, 25 who was delivered up because of our offenses, and </a:t>
            </a:r>
            <a:r>
              <a:rPr lang="en-US" sz="3200" spc="-1" strike="noStrike" u="sng">
                <a:uFill>
                  <a:solidFill>
                    <a:srgbClr val="ffffff"/>
                  </a:solidFill>
                </a:uFill>
                <a:latin typeface="Arial"/>
              </a:rPr>
              <a:t>was raised because of our justification</a:t>
            </a:r>
            <a:r>
              <a:rPr lang="en-US" sz="3200" spc="-1" strike="noStrike">
                <a:uFill>
                  <a:solidFill>
                    <a:srgbClr val="ffffff"/>
                  </a:solidFill>
                </a:uFill>
                <a:latin typeface="Arial"/>
              </a:rPr>
              <a:t>.</a:t>
            </a:r>
            <a:endParaRPr/>
          </a:p>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1 Corinthians 15:17</a:t>
            </a:r>
            <a:r>
              <a:rPr lang="en-US" sz="3200" spc="-1" strike="noStrike">
                <a:uFill>
                  <a:solidFill>
                    <a:srgbClr val="ffffff"/>
                  </a:solidFill>
                </a:uFill>
                <a:latin typeface="Arial"/>
              </a:rPr>
              <a:t> And if Christ is not risen, your faith is futile; you are still in your sins!</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3"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4 – Our Regeneration</a:t>
            </a:r>
            <a:endParaRPr/>
          </a:p>
        </p:txBody>
      </p:sp>
      <p:sp>
        <p:nvSpPr>
          <p:cNvPr id="84"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1 Peter 1:23</a:t>
            </a:r>
            <a:r>
              <a:rPr lang="en-US" sz="3200" spc="-1" strike="noStrike">
                <a:uFill>
                  <a:solidFill>
                    <a:srgbClr val="ffffff"/>
                  </a:solidFill>
                </a:uFill>
                <a:latin typeface="Arial"/>
              </a:rPr>
              <a:t> having been </a:t>
            </a:r>
            <a:r>
              <a:rPr lang="en-US" sz="3200" spc="-1" strike="noStrike" u="sng">
                <a:uFill>
                  <a:solidFill>
                    <a:srgbClr val="ffffff"/>
                  </a:solidFill>
                </a:uFill>
                <a:latin typeface="Arial"/>
              </a:rPr>
              <a:t>born again</a:t>
            </a:r>
            <a:r>
              <a:rPr lang="en-US" sz="3200" spc="-1" strike="noStrike">
                <a:uFill>
                  <a:solidFill>
                    <a:srgbClr val="ffffff"/>
                  </a:solidFill>
                </a:uFill>
                <a:latin typeface="Arial"/>
              </a:rPr>
              <a:t>, not of corruptible seed but incorruptible, through the word of God which lives and abides forever, </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 </a:t>
            </a:r>
            <a:endParaRPr/>
          </a:p>
          <a:p>
            <a:pPr marL="432000" indent="-323640">
              <a:lnSpc>
                <a:spcPct val="100000"/>
              </a:lnSpc>
              <a:buClr>
                <a:srgbClr val="ffffff"/>
              </a:buClr>
              <a:buSzPct val="45000"/>
              <a:buFont typeface="Wingdings" charset="2"/>
              <a:buChar char=""/>
            </a:pPr>
            <a:r>
              <a:rPr lang="en-US" sz="3200" spc="-1" strike="noStrike">
                <a:uFill>
                  <a:solidFill>
                    <a:srgbClr val="ffffff"/>
                  </a:solidFill>
                </a:uFill>
                <a:latin typeface="Arial"/>
              </a:rPr>
              <a:t>Regeneration = new birth, reproduction</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5"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4 – Our Regeneration</a:t>
            </a:r>
            <a:endParaRPr/>
          </a:p>
        </p:txBody>
      </p:sp>
      <p:sp>
        <p:nvSpPr>
          <p:cNvPr id="86"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1 Peter 1:3</a:t>
            </a:r>
            <a:r>
              <a:rPr lang="en-US" sz="3200" spc="-1" strike="noStrike">
                <a:uFill>
                  <a:solidFill>
                    <a:srgbClr val="ffffff"/>
                  </a:solidFill>
                </a:uFill>
                <a:latin typeface="Arial"/>
              </a:rPr>
              <a:t> Blessed be the God and Father of our Lord Jesus Christ, who according to His abundant mercy has </a:t>
            </a:r>
            <a:r>
              <a:rPr lang="en-US" sz="3200" spc="-1" strike="noStrike" u="sng">
                <a:uFill>
                  <a:solidFill>
                    <a:srgbClr val="ffffff"/>
                  </a:solidFill>
                </a:uFill>
                <a:latin typeface="Arial"/>
              </a:rPr>
              <a:t>begotten us again</a:t>
            </a:r>
            <a:r>
              <a:rPr lang="en-US" sz="3200" spc="-1" strike="noStrike">
                <a:uFill>
                  <a:solidFill>
                    <a:srgbClr val="ffffff"/>
                  </a:solidFill>
                </a:uFill>
                <a:latin typeface="Arial"/>
              </a:rPr>
              <a:t> to a living hope through the resurrection of Jesus Christ from the dead</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5 – Our Resurrection</a:t>
            </a:r>
            <a:endParaRPr/>
          </a:p>
        </p:txBody>
      </p:sp>
      <p:sp>
        <p:nvSpPr>
          <p:cNvPr id="88"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John 11:24-25</a:t>
            </a:r>
            <a:r>
              <a:rPr lang="en-US" sz="3200" spc="-1" strike="noStrike">
                <a:uFill>
                  <a:solidFill>
                    <a:srgbClr val="ffffff"/>
                  </a:solidFill>
                </a:uFill>
                <a:latin typeface="Arial"/>
              </a:rPr>
              <a:t> 24 Martha said to Him, "I know that </a:t>
            </a:r>
            <a:r>
              <a:rPr lang="en-US" sz="3200" spc="-1" strike="noStrike" u="sng">
                <a:uFill>
                  <a:solidFill>
                    <a:srgbClr val="ffffff"/>
                  </a:solidFill>
                </a:uFill>
                <a:latin typeface="Arial"/>
              </a:rPr>
              <a:t>he will rise again in the resurrection at the last day</a:t>
            </a:r>
            <a:r>
              <a:rPr lang="en-US" sz="3200" spc="-1" strike="noStrike">
                <a:uFill>
                  <a:solidFill>
                    <a:srgbClr val="ffffff"/>
                  </a:solidFill>
                </a:uFill>
                <a:latin typeface="Arial"/>
              </a:rPr>
              <a:t>." 25 Jesus said to her, "I am the resurrection and the life. He who believes in Me, though he may die, </a:t>
            </a:r>
            <a:r>
              <a:rPr lang="en-US" sz="3200" spc="-1" strike="noStrike" u="sng">
                <a:uFill>
                  <a:solidFill>
                    <a:srgbClr val="ffffff"/>
                  </a:solidFill>
                </a:uFill>
                <a:latin typeface="Arial"/>
              </a:rPr>
              <a:t>he shall live</a:t>
            </a:r>
            <a:r>
              <a:rPr lang="en-US" sz="3200" spc="-1" strike="noStrike">
                <a:uFill>
                  <a:solidFill>
                    <a:srgbClr val="ffffff"/>
                  </a:solidFill>
                </a:uFill>
                <a:latin typeface="Arial"/>
              </a:rPr>
              <a:t>. </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9" name="CustomShape 1"/>
          <p:cNvSpPr/>
          <p:nvPr/>
        </p:nvSpPr>
        <p:spPr>
          <a:xfrm>
            <a:off x="504000" y="225720"/>
            <a:ext cx="9071280" cy="946440"/>
          </a:xfrm>
          <a:prstGeom prst="rect">
            <a:avLst/>
          </a:prstGeom>
          <a:noFill/>
          <a:ln>
            <a:noFill/>
          </a:ln>
        </p:spPr>
        <p:style>
          <a:lnRef idx="0"/>
          <a:fillRef idx="0"/>
          <a:effectRef idx="0"/>
          <a:fontRef idx="minor"/>
        </p:style>
        <p:txBody>
          <a:bodyPr lIns="0" rIns="0" tIns="0" bIns="0" anchor="ctr"/>
          <a:p>
            <a:pPr algn="ctr">
              <a:lnSpc>
                <a:spcPct val="100000"/>
              </a:lnSpc>
            </a:pPr>
            <a:r>
              <a:rPr lang="en-US" sz="4400" spc="-1" strike="noStrike">
                <a:uFill>
                  <a:solidFill>
                    <a:srgbClr val="ffffff"/>
                  </a:solidFill>
                </a:uFill>
                <a:latin typeface="Broadway BT"/>
              </a:rPr>
              <a:t>5 – Our Resurrection</a:t>
            </a:r>
            <a:endParaRPr/>
          </a:p>
        </p:txBody>
      </p:sp>
      <p:sp>
        <p:nvSpPr>
          <p:cNvPr id="90" name="CustomShape 2"/>
          <p:cNvSpPr/>
          <p:nvPr/>
        </p:nvSpPr>
        <p:spPr>
          <a:xfrm>
            <a:off x="504000" y="1326600"/>
            <a:ext cx="9071280" cy="328788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b="1" lang="en-US" sz="3200" spc="-1" strike="noStrike">
                <a:uFill>
                  <a:solidFill>
                    <a:srgbClr val="ffffff"/>
                  </a:solidFill>
                </a:uFill>
                <a:latin typeface="Arial"/>
              </a:rPr>
              <a:t>John 5:28-29</a:t>
            </a:r>
            <a:r>
              <a:rPr lang="en-US" sz="3200" spc="-1" strike="noStrike">
                <a:uFill>
                  <a:solidFill>
                    <a:srgbClr val="ffffff"/>
                  </a:solidFill>
                </a:uFill>
                <a:latin typeface="Arial"/>
              </a:rPr>
              <a:t> 28 Do not marvel at this; for the hour is coming in which all who are in the graves will hear His voice 29 and </a:t>
            </a:r>
            <a:r>
              <a:rPr lang="en-US" sz="3200" spc="-1" strike="noStrike" u="sng">
                <a:uFill>
                  <a:solidFill>
                    <a:srgbClr val="ffffff"/>
                  </a:solidFill>
                </a:uFill>
                <a:latin typeface="Arial"/>
              </a:rPr>
              <a:t>come forth</a:t>
            </a:r>
            <a:r>
              <a:rPr lang="en-US" sz="3200" spc="-1" strike="noStrike">
                <a:uFill>
                  <a:solidFill>
                    <a:srgbClr val="ffffff"/>
                  </a:solidFill>
                </a:uFill>
                <a:latin typeface="Arial"/>
              </a:rPr>
              <a:t>--those who have done good, to the </a:t>
            </a:r>
            <a:r>
              <a:rPr lang="en-US" sz="3200" spc="-1" strike="noStrike" u="sng">
                <a:uFill>
                  <a:solidFill>
                    <a:srgbClr val="ffffff"/>
                  </a:solidFill>
                </a:uFill>
                <a:latin typeface="Arial"/>
              </a:rPr>
              <a:t>resurrection of life</a:t>
            </a:r>
            <a:r>
              <a:rPr lang="en-US" sz="3200" spc="-1" strike="noStrike">
                <a:uFill>
                  <a:solidFill>
                    <a:srgbClr val="ffffff"/>
                  </a:solidFill>
                </a:uFill>
                <a:latin typeface="Arial"/>
              </a:rPr>
              <a:t>, and those who have done evil, to the </a:t>
            </a:r>
            <a:r>
              <a:rPr lang="en-US" sz="3200" spc="-1" strike="noStrike" u="sng">
                <a:uFill>
                  <a:solidFill>
                    <a:srgbClr val="ffffff"/>
                  </a:solidFill>
                </a:uFill>
                <a:latin typeface="Arial"/>
              </a:rPr>
              <a:t>resurrection of condemnation</a:t>
            </a:r>
            <a:r>
              <a:rPr lang="en-US" sz="3200" spc="-1" strike="noStrike">
                <a:uFill>
                  <a:solidFill>
                    <a:srgbClr val="ffffff"/>
                  </a:solidFill>
                </a:uFill>
                <a:latin typeface="Arial"/>
              </a:rPr>
              <a:t>.</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4</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2015-12-12T09:19:45Z</dcterms:created>
  <dc:creator>Manly Luscombe</dc:creator>
  <dc:language>en-US</dc:language>
  <cp:lastModifiedBy>Manly Luscombe</cp:lastModifiedBy>
  <dcterms:modified xsi:type="dcterms:W3CDTF">2016-01-11T14:37:44Z</dcterms:modified>
  <cp:revision>3</cp:revision>
</cp:coreProperties>
</file>