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transition spd="slow">
    <p:pull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B4F73-8523-4F73-BF31-8830455C19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9420280" cy="2677648"/>
          </a:xfrm>
        </p:spPr>
        <p:txBody>
          <a:bodyPr/>
          <a:lstStyle/>
          <a:p>
            <a:r>
              <a:rPr lang="en-US" b="1" dirty="0"/>
              <a:t>Why Do We - - - </a:t>
            </a:r>
            <a:br>
              <a:rPr lang="en-US" b="1" dirty="0"/>
            </a:br>
            <a:r>
              <a:rPr lang="en-US" b="1" dirty="0"/>
              <a:t>Try to Restore the Church?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6084C2-E2F7-433F-BF0F-5EC042BE37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What is the restoration movement seeking to do?</a:t>
            </a:r>
          </a:p>
        </p:txBody>
      </p:sp>
    </p:spTree>
    <p:extLst>
      <p:ext uri="{BB962C8B-B14F-4D97-AF65-F5344CB8AC3E}">
        <p14:creationId xmlns:p14="http://schemas.microsoft.com/office/powerpoint/2010/main" val="3168172625"/>
      </p:ext>
    </p:extLst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78834-2E76-42E3-B176-939239CBB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Unity of all believers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1A4E7-BDE2-4E8D-864F-0DB679298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2603500"/>
            <a:ext cx="11052313" cy="34163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Do away with doctrines of men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Do away with creeds, and councils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Now I plead with you, brethren, by the name of our Lord Jesus Christ, that you all speak the same thing, and </a:t>
            </a:r>
            <a:r>
              <a:rPr lang="en-US" sz="3200" b="1" i="1" dirty="0">
                <a:solidFill>
                  <a:schemeClr val="tx1"/>
                </a:solidFill>
              </a:rPr>
              <a:t>that</a:t>
            </a:r>
            <a:r>
              <a:rPr lang="en-US" sz="3200" b="1" dirty="0">
                <a:solidFill>
                  <a:schemeClr val="tx1"/>
                </a:solidFill>
              </a:rPr>
              <a:t> there be no divisions among you, but </a:t>
            </a:r>
            <a:r>
              <a:rPr lang="en-US" sz="3200" b="1" i="1" dirty="0">
                <a:solidFill>
                  <a:schemeClr val="tx1"/>
                </a:solidFill>
              </a:rPr>
              <a:t>that</a:t>
            </a:r>
            <a:r>
              <a:rPr lang="en-US" sz="3200" b="1" dirty="0">
                <a:solidFill>
                  <a:schemeClr val="tx1"/>
                </a:solidFill>
              </a:rPr>
              <a:t> you be perfectly joined together in the same mind and in the same judgment.  (1 Corinthians 1:10)</a:t>
            </a:r>
          </a:p>
        </p:txBody>
      </p:sp>
    </p:spTree>
    <p:extLst>
      <p:ext uri="{BB962C8B-B14F-4D97-AF65-F5344CB8AC3E}">
        <p14:creationId xmlns:p14="http://schemas.microsoft.com/office/powerpoint/2010/main" val="1591105339"/>
      </p:ext>
    </p:extLst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B59C3-5C11-4B24-8BDA-D518401E2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True love and dedication to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82240-0118-4680-BB24-FFB8ECD63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34 A new commandment I give to you, that you love one another; as I have loved you, that you also love one another.  35 By this all will know that you are My disciples, if you have love for one another."  (John 13:34-35)</a:t>
            </a:r>
          </a:p>
        </p:txBody>
      </p:sp>
    </p:spTree>
    <p:extLst>
      <p:ext uri="{BB962C8B-B14F-4D97-AF65-F5344CB8AC3E}">
        <p14:creationId xmlns:p14="http://schemas.microsoft.com/office/powerpoint/2010/main" val="2368692044"/>
      </p:ext>
    </p:extLst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CE5BC-97BA-4499-A266-58984E94B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THIS IS OUR PLEA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4839E-F90B-4EDE-8E15-F71D6FAE4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Do what they did; Worship as they worshiped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Be saved the way they were saved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Will you be a part of the plea to go back to the Bible, restore the church of the New Testament?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You will not belong to any denomination.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You will be a New Testament Christian.</a:t>
            </a:r>
          </a:p>
        </p:txBody>
      </p:sp>
    </p:spTree>
    <p:extLst>
      <p:ext uri="{BB962C8B-B14F-4D97-AF65-F5344CB8AC3E}">
        <p14:creationId xmlns:p14="http://schemas.microsoft.com/office/powerpoint/2010/main" val="2132391496"/>
      </p:ext>
    </p:extLst>
  </p:cSld>
  <p:clrMapOvr>
    <a:masterClrMapping/>
  </p:clrMapOvr>
  <p:transition spd="slow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CE5BC-97BA-4499-A266-58984E94B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THIS IS OUR PLEA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4839E-F90B-4EDE-8E15-F71D6FAE4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Will you be just a Christian?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United in the teaching of Christ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Speak where the Bible speaks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Become the New Testament church</a:t>
            </a:r>
          </a:p>
        </p:txBody>
      </p:sp>
    </p:spTree>
    <p:extLst>
      <p:ext uri="{BB962C8B-B14F-4D97-AF65-F5344CB8AC3E}">
        <p14:creationId xmlns:p14="http://schemas.microsoft.com/office/powerpoint/2010/main" val="3355939973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D2DB8-DBD2-4007-AF9A-D10417586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3ECF5-4506-4695-961D-D1042AF64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This is not a history lesson about the Restoration Movement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Our recent history (last 200+ years) is connected with this movement.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Is this movement Biblical and valid?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Focus on the Plea for unity.</a:t>
            </a:r>
          </a:p>
        </p:txBody>
      </p:sp>
    </p:spTree>
    <p:extLst>
      <p:ext uri="{BB962C8B-B14F-4D97-AF65-F5344CB8AC3E}">
        <p14:creationId xmlns:p14="http://schemas.microsoft.com/office/powerpoint/2010/main" val="1986885078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900B1-4C1E-4FB0-AF4A-5D8F6E891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Faith in one true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F92FE-EA54-48B5-9C5E-5E82AE641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But without faith </a:t>
            </a:r>
            <a:r>
              <a:rPr lang="en-US" sz="3200" b="1" i="1" dirty="0">
                <a:solidFill>
                  <a:schemeClr val="tx1"/>
                </a:solidFill>
              </a:rPr>
              <a:t>it is</a:t>
            </a:r>
            <a:r>
              <a:rPr lang="en-US" sz="3200" b="1" dirty="0">
                <a:solidFill>
                  <a:schemeClr val="tx1"/>
                </a:solidFill>
              </a:rPr>
              <a:t> impossible to please </a:t>
            </a:r>
            <a:r>
              <a:rPr lang="en-US" sz="3200" b="1" i="1" dirty="0">
                <a:solidFill>
                  <a:schemeClr val="tx1"/>
                </a:solidFill>
              </a:rPr>
              <a:t>Him,</a:t>
            </a:r>
            <a:r>
              <a:rPr lang="en-US" sz="3200" b="1" dirty="0">
                <a:solidFill>
                  <a:schemeClr val="tx1"/>
                </a:solidFill>
              </a:rPr>
              <a:t> for he who comes to God must believe that He is, and </a:t>
            </a:r>
            <a:r>
              <a:rPr lang="en-US" sz="3200" b="1" i="1" dirty="0">
                <a:solidFill>
                  <a:schemeClr val="tx1"/>
                </a:solidFill>
              </a:rPr>
              <a:t>that</a:t>
            </a:r>
            <a:r>
              <a:rPr lang="en-US" sz="3200" b="1" dirty="0">
                <a:solidFill>
                  <a:schemeClr val="tx1"/>
                </a:solidFill>
              </a:rPr>
              <a:t> He is a rewarder of those who diligently seek Him.  (Hebrews 11:6)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Faith is the first requirement.</a:t>
            </a:r>
          </a:p>
        </p:txBody>
      </p:sp>
    </p:spTree>
    <p:extLst>
      <p:ext uri="{BB962C8B-B14F-4D97-AF65-F5344CB8AC3E}">
        <p14:creationId xmlns:p14="http://schemas.microsoft.com/office/powerpoint/2010/main" val="1924166642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F6531-AF1D-4BFA-8C75-ADF13FC13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Believe in the Deity of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67916-D3B3-412E-9C69-FE17C1F25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23 And He said to them, "You are from beneath; I am from above. You are of this world; I am not of this world.  24 Therefore I said to you that you will die in your sins; for if you do not believe that I am </a:t>
            </a:r>
            <a:r>
              <a:rPr lang="en-US" sz="3200" b="1" i="1" dirty="0">
                <a:solidFill>
                  <a:schemeClr val="tx1"/>
                </a:solidFill>
              </a:rPr>
              <a:t>He,</a:t>
            </a:r>
            <a:r>
              <a:rPr lang="en-US" sz="3200" b="1" dirty="0">
                <a:solidFill>
                  <a:schemeClr val="tx1"/>
                </a:solidFill>
              </a:rPr>
              <a:t> you will die in your sins."  (John 8:23-24)</a:t>
            </a:r>
          </a:p>
        </p:txBody>
      </p:sp>
    </p:spTree>
    <p:extLst>
      <p:ext uri="{BB962C8B-B14F-4D97-AF65-F5344CB8AC3E}">
        <p14:creationId xmlns:p14="http://schemas.microsoft.com/office/powerpoint/2010/main" val="2052562191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FAE12-7D27-4760-A318-133A40197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Christ is our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0483F-5F82-4C76-A1B2-A81A17148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4" y="2603499"/>
            <a:ext cx="11065566" cy="3890065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And Jesus came and spoke to them, saying, "All authority has been given to Me in heaven and on earth.  (Matthew 28:18)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And they were astonished at His teaching, for He taught them as one having authority, and not as the scribes.  (Mark 1:22)</a:t>
            </a:r>
          </a:p>
        </p:txBody>
      </p:sp>
    </p:spTree>
    <p:extLst>
      <p:ext uri="{BB962C8B-B14F-4D97-AF65-F5344CB8AC3E}">
        <p14:creationId xmlns:p14="http://schemas.microsoft.com/office/powerpoint/2010/main" val="1259043922"/>
      </p:ext>
    </p:extLst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7602C-E799-4246-BAFC-4742F6FCB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Bible is Inspired Word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1EBA3-72DF-46BB-A7D0-C98BC0243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All Scripture </a:t>
            </a:r>
            <a:r>
              <a:rPr lang="en-US" sz="3200" b="1" i="1" dirty="0">
                <a:solidFill>
                  <a:schemeClr val="tx1"/>
                </a:solidFill>
              </a:rPr>
              <a:t>is</a:t>
            </a:r>
            <a:r>
              <a:rPr lang="en-US" sz="3200" b="1" dirty="0">
                <a:solidFill>
                  <a:schemeClr val="tx1"/>
                </a:solidFill>
              </a:rPr>
              <a:t> given by inspiration of God, and </a:t>
            </a:r>
            <a:r>
              <a:rPr lang="en-US" sz="3200" b="1" i="1" dirty="0">
                <a:solidFill>
                  <a:schemeClr val="tx1"/>
                </a:solidFill>
              </a:rPr>
              <a:t>is</a:t>
            </a:r>
            <a:r>
              <a:rPr lang="en-US" sz="3200" b="1" dirty="0">
                <a:solidFill>
                  <a:schemeClr val="tx1"/>
                </a:solidFill>
              </a:rPr>
              <a:t> profitable for doctrine, for reproof, for correction, for instruction in righteousness,  (2 Timothy 3:16)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for prophecy never came by the will of man, but holy men of God spoke </a:t>
            </a:r>
            <a:r>
              <a:rPr lang="en-US" sz="3200" b="1" i="1" dirty="0">
                <a:solidFill>
                  <a:schemeClr val="tx1"/>
                </a:solidFill>
              </a:rPr>
              <a:t>as they were</a:t>
            </a:r>
            <a:r>
              <a:rPr lang="en-US" sz="3200" b="1" dirty="0">
                <a:solidFill>
                  <a:schemeClr val="tx1"/>
                </a:solidFill>
              </a:rPr>
              <a:t> moved by the Holy Spirit.  (2 Peter 1:21)</a:t>
            </a:r>
          </a:p>
        </p:txBody>
      </p:sp>
    </p:spTree>
    <p:extLst>
      <p:ext uri="{BB962C8B-B14F-4D97-AF65-F5344CB8AC3E}">
        <p14:creationId xmlns:p14="http://schemas.microsoft.com/office/powerpoint/2010/main" val="2201318900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7CA04-E1A3-4F40-9851-6C6C53F0C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Gospel is a plan of salvation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ED124-A7CD-49B2-8147-994D3E490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For I am not ashamed of the gospel of Christ, for it is the power of God to salvation for everyone who believes, for the Jew first and also for the Greek.  (Romans 1:16)</a:t>
            </a:r>
          </a:p>
          <a:p>
            <a:endParaRPr lang="en-US" sz="3200" b="1" dirty="0">
              <a:solidFill>
                <a:schemeClr val="tx1"/>
              </a:solidFill>
            </a:endParaRPr>
          </a:p>
          <a:p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869310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0C969-7F68-4CC4-A8E6-0ECE3D2DE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Church as in the New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207F5-694D-41A2-AC6E-FE712AAA6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Membership</a:t>
            </a:r>
          </a:p>
          <a:p>
            <a:r>
              <a:rPr lang="en-US" sz="3600" b="1" dirty="0"/>
              <a:t>Worship</a:t>
            </a:r>
          </a:p>
          <a:p>
            <a:r>
              <a:rPr lang="en-US" sz="3600" b="1" dirty="0"/>
              <a:t>Organization</a:t>
            </a:r>
          </a:p>
          <a:p>
            <a:r>
              <a:rPr lang="en-US" sz="3600" b="1" dirty="0"/>
              <a:t>Work</a:t>
            </a:r>
          </a:p>
          <a:p>
            <a:r>
              <a:rPr lang="en-US" sz="3600" b="1" dirty="0"/>
              <a:t>Fellowship</a:t>
            </a:r>
          </a:p>
        </p:txBody>
      </p:sp>
    </p:spTree>
    <p:extLst>
      <p:ext uri="{BB962C8B-B14F-4D97-AF65-F5344CB8AC3E}">
        <p14:creationId xmlns:p14="http://schemas.microsoft.com/office/powerpoint/2010/main" val="1952031570"/>
      </p:ext>
    </p:extLst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ED0F0-13EF-4DC1-A563-C0EAE0C4C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Use Bible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42D19-34CA-4CF5-8AD6-7D078C16B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2" y="2358887"/>
            <a:ext cx="11264348" cy="3660913"/>
          </a:xfrm>
        </p:spPr>
        <p:txBody>
          <a:bodyPr>
            <a:noAutofit/>
          </a:bodyPr>
          <a:lstStyle/>
          <a:p>
            <a:r>
              <a:rPr lang="en-US" sz="3200" b="1" dirty="0"/>
              <a:t>Call Bible things by Bible names</a:t>
            </a:r>
          </a:p>
          <a:p>
            <a:r>
              <a:rPr lang="en-US" sz="3200" b="1" dirty="0"/>
              <a:t>Do Bible things in Bible ways</a:t>
            </a:r>
          </a:p>
          <a:p>
            <a:r>
              <a:rPr lang="en-US" sz="3200" b="1" dirty="0"/>
              <a:t>If anyone speaks, </a:t>
            </a:r>
            <a:r>
              <a:rPr lang="en-US" sz="3200" b="1" i="1" dirty="0"/>
              <a:t>let him speak</a:t>
            </a:r>
            <a:r>
              <a:rPr lang="en-US" sz="3200" b="1" dirty="0"/>
              <a:t> as the oracles of God. If anyone ministers, </a:t>
            </a:r>
            <a:r>
              <a:rPr lang="en-US" sz="3200" b="1" i="1" dirty="0"/>
              <a:t>let him do it</a:t>
            </a:r>
            <a:r>
              <a:rPr lang="en-US" sz="3200" b="1" dirty="0"/>
              <a:t> as with the ability which God supplies, that in all things God may be glorified through Jesus Christ, to whom belong the glory and the dominion forever and ever. Amen.  (1Peter 4:11)</a:t>
            </a:r>
          </a:p>
        </p:txBody>
      </p:sp>
    </p:spTree>
    <p:extLst>
      <p:ext uri="{BB962C8B-B14F-4D97-AF65-F5344CB8AC3E}">
        <p14:creationId xmlns:p14="http://schemas.microsoft.com/office/powerpoint/2010/main" val="2334547056"/>
      </p:ext>
    </p:extLst>
  </p:cSld>
  <p:clrMapOvr>
    <a:masterClrMapping/>
  </p:clrMapOvr>
  <p:transition spd="slow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40</TotalTime>
  <Words>504</Words>
  <Application>Microsoft Office PowerPoint</Application>
  <PresentationFormat>Widescreen</PresentationFormat>
  <Paragraphs>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Ion Boardroom</vt:lpstr>
      <vt:lpstr>Why Do We - - -  Try to Restore the Church?</vt:lpstr>
      <vt:lpstr>Introduction</vt:lpstr>
      <vt:lpstr>Faith in one true God</vt:lpstr>
      <vt:lpstr>Believe in the Deity of Christ</vt:lpstr>
      <vt:lpstr>Christ is our Authority</vt:lpstr>
      <vt:lpstr>Bible is Inspired Word of God</vt:lpstr>
      <vt:lpstr>Gospel is a plan of salvation</vt:lpstr>
      <vt:lpstr>Church as in the New Testament</vt:lpstr>
      <vt:lpstr>Use Bible terminology</vt:lpstr>
      <vt:lpstr>Unity of all believers</vt:lpstr>
      <vt:lpstr>True love and dedication to Christ</vt:lpstr>
      <vt:lpstr>THIS IS OUR PLEA TODAY</vt:lpstr>
      <vt:lpstr>THIS IS OUR PLEA 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We - - -  Try to Restore the Church?</dc:title>
  <dc:creator>Manly Luscommbe</dc:creator>
  <cp:lastModifiedBy>Manly Luscommbe</cp:lastModifiedBy>
  <cp:revision>6</cp:revision>
  <dcterms:created xsi:type="dcterms:W3CDTF">2019-03-01T01:15:07Z</dcterms:created>
  <dcterms:modified xsi:type="dcterms:W3CDTF">2019-03-01T01:55:08Z</dcterms:modified>
</cp:coreProperties>
</file>