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6" r:id="rId1"/>
    <p:sldMasterId id="214748369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0080625" cy="567055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99075" y="663382"/>
            <a:ext cx="7141330" cy="2101387"/>
          </a:xfrm>
        </p:spPr>
        <p:txBody>
          <a:bodyPr bIns="0" anchor="b">
            <a:normAutofit/>
          </a:bodyPr>
          <a:lstStyle>
            <a:lvl1pPr algn="l">
              <a:defRPr sz="5457"/>
            </a:lvl1pPr>
          </a:lstStyle>
          <a:p>
            <a:r>
              <a:rPr lang="en-US"/>
              <a:t>Click to edit Master title style</a:t>
            </a:r>
            <a:endParaRPr lang="en-US" dirty="0"/>
          </a:p>
        </p:txBody>
      </p:sp>
      <p:sp>
        <p:nvSpPr>
          <p:cNvPr id="3" name="Subtitle 2"/>
          <p:cNvSpPr>
            <a:spLocks noGrp="1"/>
          </p:cNvSpPr>
          <p:nvPr>
            <p:ph type="subTitle" idx="1"/>
          </p:nvPr>
        </p:nvSpPr>
        <p:spPr>
          <a:xfrm>
            <a:off x="1999076" y="2919783"/>
            <a:ext cx="7141329" cy="808348"/>
          </a:xfrm>
        </p:spPr>
        <p:txBody>
          <a:bodyPr tIns="91440" bIns="91440">
            <a:normAutofit/>
          </a:bodyPr>
          <a:lstStyle>
            <a:lvl1pPr marL="0" indent="0" algn="l">
              <a:buNone/>
              <a:defRPr sz="1488" b="0" cap="all" baseline="0">
                <a:solidFill>
                  <a:schemeClr val="tx1"/>
                </a:solidFill>
              </a:defRPr>
            </a:lvl1pPr>
            <a:lvl2pPr marL="378013" indent="0" algn="ctr">
              <a:buNone/>
              <a:defRPr sz="1488"/>
            </a:lvl2pPr>
            <a:lvl3pPr marL="756026" indent="0" algn="ctr">
              <a:buNone/>
              <a:defRPr sz="1488"/>
            </a:lvl3pPr>
            <a:lvl4pPr marL="1134039" indent="0" algn="ctr">
              <a:buNone/>
              <a:defRPr sz="1323"/>
            </a:lvl4pPr>
            <a:lvl5pPr marL="1512052" indent="0" algn="ctr">
              <a:buNone/>
              <a:defRPr sz="1323"/>
            </a:lvl5pPr>
            <a:lvl6pPr marL="1890065" indent="0" algn="ctr">
              <a:buNone/>
              <a:defRPr sz="1323"/>
            </a:lvl6pPr>
            <a:lvl7pPr marL="2268078" indent="0" algn="ctr">
              <a:buNone/>
              <a:defRPr sz="1323"/>
            </a:lvl7pPr>
            <a:lvl8pPr marL="2646091" indent="0" algn="ctr">
              <a:buNone/>
              <a:defRPr sz="1323"/>
            </a:lvl8pPr>
            <a:lvl9pPr marL="3024104"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2/27/2016</a:t>
            </a:fld>
            <a:endParaRPr lang="en-US" dirty="0"/>
          </a:p>
        </p:txBody>
      </p:sp>
      <p:sp>
        <p:nvSpPr>
          <p:cNvPr id="5" name="Footer Placeholder 4"/>
          <p:cNvSpPr>
            <a:spLocks noGrp="1"/>
          </p:cNvSpPr>
          <p:nvPr>
            <p:ph type="ftr" sz="quarter" idx="11"/>
          </p:nvPr>
        </p:nvSpPr>
        <p:spPr>
          <a:xfrm>
            <a:off x="1998018" y="272289"/>
            <a:ext cx="4112547" cy="255663"/>
          </a:xfrm>
        </p:spPr>
        <p:txBody>
          <a:bodyPr/>
          <a:lstStyle/>
          <a:p>
            <a:endParaRPr lang="en-US" dirty="0"/>
          </a:p>
        </p:txBody>
      </p:sp>
      <p:sp>
        <p:nvSpPr>
          <p:cNvPr id="6" name="Slide Number Placeholder 5"/>
          <p:cNvSpPr>
            <a:spLocks noGrp="1"/>
          </p:cNvSpPr>
          <p:nvPr>
            <p:ph type="sldNum" sz="quarter" idx="12"/>
          </p:nvPr>
        </p:nvSpPr>
        <p:spPr>
          <a:xfrm>
            <a:off x="1188694" y="660633"/>
            <a:ext cx="670569" cy="416384"/>
          </a:xfrm>
        </p:spPr>
        <p:txBody>
          <a:bodyPr/>
          <a:lstStyle/>
          <a:p>
            <a:fld id="{6D22F896-40B5-4ADD-8801-0D06FADFA095}" type="slidenum">
              <a:rPr lang="en-US" smtClean="0"/>
              <a:t>‹#›</a:t>
            </a:fld>
            <a:endParaRPr lang="en-US" dirty="0"/>
          </a:p>
        </p:txBody>
      </p:sp>
      <p:cxnSp>
        <p:nvCxnSpPr>
          <p:cNvPr id="15" name="Straight Connector 14"/>
          <p:cNvCxnSpPr/>
          <p:nvPr/>
        </p:nvCxnSpPr>
        <p:spPr>
          <a:xfrm>
            <a:off x="1999076" y="2917581"/>
            <a:ext cx="714132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42257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26" name="Straight Connector 25"/>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7211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04473" y="660633"/>
            <a:ext cx="1335933" cy="3853038"/>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94488" y="660633"/>
            <a:ext cx="6473056" cy="38530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7804473" y="660633"/>
            <a:ext cx="0" cy="3853038"/>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85802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99075" y="663382"/>
            <a:ext cx="7141330" cy="2101387"/>
          </a:xfrm>
        </p:spPr>
        <p:txBody>
          <a:bodyPr bIns="0" anchor="b">
            <a:normAutofit/>
          </a:bodyPr>
          <a:lstStyle>
            <a:lvl1pPr algn="l">
              <a:defRPr sz="5457"/>
            </a:lvl1pPr>
          </a:lstStyle>
          <a:p>
            <a:r>
              <a:rPr lang="en-US"/>
              <a:t>Click to edit Master title style</a:t>
            </a:r>
            <a:endParaRPr lang="en-US" dirty="0"/>
          </a:p>
        </p:txBody>
      </p:sp>
      <p:sp>
        <p:nvSpPr>
          <p:cNvPr id="3" name="Subtitle 2"/>
          <p:cNvSpPr>
            <a:spLocks noGrp="1"/>
          </p:cNvSpPr>
          <p:nvPr>
            <p:ph type="subTitle" idx="1"/>
          </p:nvPr>
        </p:nvSpPr>
        <p:spPr>
          <a:xfrm>
            <a:off x="1999076" y="2919783"/>
            <a:ext cx="7141329" cy="808348"/>
          </a:xfrm>
        </p:spPr>
        <p:txBody>
          <a:bodyPr tIns="91440" bIns="91440">
            <a:normAutofit/>
          </a:bodyPr>
          <a:lstStyle>
            <a:lvl1pPr marL="0" indent="0" algn="l">
              <a:buNone/>
              <a:defRPr sz="1488" b="0" cap="all" baseline="0">
                <a:solidFill>
                  <a:schemeClr val="tx1"/>
                </a:solidFill>
              </a:defRPr>
            </a:lvl1pPr>
            <a:lvl2pPr marL="378013" indent="0" algn="ctr">
              <a:buNone/>
              <a:defRPr sz="1488"/>
            </a:lvl2pPr>
            <a:lvl3pPr marL="756026" indent="0" algn="ctr">
              <a:buNone/>
              <a:defRPr sz="1488"/>
            </a:lvl3pPr>
            <a:lvl4pPr marL="1134039" indent="0" algn="ctr">
              <a:buNone/>
              <a:defRPr sz="1323"/>
            </a:lvl4pPr>
            <a:lvl5pPr marL="1512052" indent="0" algn="ctr">
              <a:buNone/>
              <a:defRPr sz="1323"/>
            </a:lvl5pPr>
            <a:lvl6pPr marL="1890065" indent="0" algn="ctr">
              <a:buNone/>
              <a:defRPr sz="1323"/>
            </a:lvl6pPr>
            <a:lvl7pPr marL="2268078" indent="0" algn="ctr">
              <a:buNone/>
              <a:defRPr sz="1323"/>
            </a:lvl7pPr>
            <a:lvl8pPr marL="2646091" indent="0" algn="ctr">
              <a:buNone/>
              <a:defRPr sz="1323"/>
            </a:lvl8pPr>
            <a:lvl9pPr marL="3024104" indent="0" algn="ctr">
              <a:buNone/>
              <a:defRPr sz="132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2/27/2016</a:t>
            </a:fld>
            <a:endParaRPr lang="en-US" dirty="0"/>
          </a:p>
        </p:txBody>
      </p:sp>
      <p:sp>
        <p:nvSpPr>
          <p:cNvPr id="5" name="Footer Placeholder 4"/>
          <p:cNvSpPr>
            <a:spLocks noGrp="1"/>
          </p:cNvSpPr>
          <p:nvPr>
            <p:ph type="ftr" sz="quarter" idx="11"/>
          </p:nvPr>
        </p:nvSpPr>
        <p:spPr>
          <a:xfrm>
            <a:off x="1998018" y="272289"/>
            <a:ext cx="4112547" cy="255663"/>
          </a:xfrm>
        </p:spPr>
        <p:txBody>
          <a:bodyPr/>
          <a:lstStyle/>
          <a:p>
            <a:endParaRPr lang="en-US" dirty="0"/>
          </a:p>
        </p:txBody>
      </p:sp>
      <p:sp>
        <p:nvSpPr>
          <p:cNvPr id="6" name="Slide Number Placeholder 5"/>
          <p:cNvSpPr>
            <a:spLocks noGrp="1"/>
          </p:cNvSpPr>
          <p:nvPr>
            <p:ph type="sldNum" sz="quarter" idx="12"/>
          </p:nvPr>
        </p:nvSpPr>
        <p:spPr>
          <a:xfrm>
            <a:off x="1188694" y="660633"/>
            <a:ext cx="670569" cy="416384"/>
          </a:xfrm>
        </p:spPr>
        <p:txBody>
          <a:bodyPr/>
          <a:lstStyle/>
          <a:p>
            <a:fld id="{6D22F896-40B5-4ADD-8801-0D06FADFA095}" type="slidenum">
              <a:rPr lang="en-US" dirty="0"/>
              <a:t>‹#›</a:t>
            </a:fld>
            <a:endParaRPr lang="en-US" dirty="0"/>
          </a:p>
        </p:txBody>
      </p:sp>
      <p:cxnSp>
        <p:nvCxnSpPr>
          <p:cNvPr id="15" name="Straight Connector 14"/>
          <p:cNvCxnSpPr/>
          <p:nvPr/>
        </p:nvCxnSpPr>
        <p:spPr>
          <a:xfrm>
            <a:off x="1999076" y="2917581"/>
            <a:ext cx="714132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0518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399992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02398" y="1452059"/>
            <a:ext cx="7146358" cy="1561055"/>
          </a:xfrm>
        </p:spPr>
        <p:txBody>
          <a:bodyPr anchor="b">
            <a:normAutofit/>
          </a:bodyPr>
          <a:lstStyle>
            <a:lvl1pPr algn="l">
              <a:defRPr sz="2976"/>
            </a:lvl1pPr>
          </a:lstStyle>
          <a:p>
            <a:r>
              <a:rPr lang="en-US"/>
              <a:t>Click to edit Master title style</a:t>
            </a:r>
            <a:endParaRPr lang="en-US" dirty="0"/>
          </a:p>
        </p:txBody>
      </p:sp>
      <p:sp>
        <p:nvSpPr>
          <p:cNvPr id="3" name="Text Placeholder 2"/>
          <p:cNvSpPr>
            <a:spLocks noGrp="1"/>
          </p:cNvSpPr>
          <p:nvPr>
            <p:ph type="body" idx="1"/>
          </p:nvPr>
        </p:nvSpPr>
        <p:spPr>
          <a:xfrm>
            <a:off x="1202398" y="3147160"/>
            <a:ext cx="7135851" cy="837542"/>
          </a:xfrm>
        </p:spPr>
        <p:txBody>
          <a:bodyPr tIns="91440">
            <a:normAutofit/>
          </a:bodyPr>
          <a:lstStyle>
            <a:lvl1pPr marL="0" indent="0" algn="l">
              <a:buNone/>
              <a:defRPr sz="1488">
                <a:solidFill>
                  <a:schemeClr val="tx1"/>
                </a:solidFill>
              </a:defRPr>
            </a:lvl1pPr>
            <a:lvl2pPr marL="378013" indent="0">
              <a:buNone/>
              <a:defRPr sz="1488">
                <a:solidFill>
                  <a:schemeClr val="tx1">
                    <a:tint val="75000"/>
                  </a:schemeClr>
                </a:solidFill>
              </a:defRPr>
            </a:lvl2pPr>
            <a:lvl3pPr marL="756026" indent="0">
              <a:buNone/>
              <a:defRPr sz="1488">
                <a:solidFill>
                  <a:schemeClr val="tx1">
                    <a:tint val="75000"/>
                  </a:schemeClr>
                </a:solidFill>
              </a:defRPr>
            </a:lvl3pPr>
            <a:lvl4pPr marL="1134039" indent="0">
              <a:buNone/>
              <a:defRPr sz="1323">
                <a:solidFill>
                  <a:schemeClr val="tx1">
                    <a:tint val="75000"/>
                  </a:schemeClr>
                </a:solidFill>
              </a:defRPr>
            </a:lvl4pPr>
            <a:lvl5pPr marL="1512052" indent="0">
              <a:buNone/>
              <a:defRPr sz="1323">
                <a:solidFill>
                  <a:schemeClr val="tx1">
                    <a:tint val="75000"/>
                  </a:schemeClr>
                </a:solidFill>
              </a:defRPr>
            </a:lvl5pPr>
            <a:lvl6pPr marL="1890065" indent="0">
              <a:buNone/>
              <a:defRPr sz="1323">
                <a:solidFill>
                  <a:schemeClr val="tx1">
                    <a:tint val="75000"/>
                  </a:schemeClr>
                </a:solidFill>
              </a:defRPr>
            </a:lvl6pPr>
            <a:lvl7pPr marL="2268078" indent="0">
              <a:buNone/>
              <a:defRPr sz="1323">
                <a:solidFill>
                  <a:schemeClr val="tx1">
                    <a:tint val="75000"/>
                  </a:schemeClr>
                </a:solidFill>
              </a:defRPr>
            </a:lvl7pPr>
            <a:lvl8pPr marL="2646091" indent="0">
              <a:buNone/>
              <a:defRPr sz="1323">
                <a:solidFill>
                  <a:schemeClr val="tx1">
                    <a:tint val="75000"/>
                  </a:schemeClr>
                </a:solidFill>
              </a:defRPr>
            </a:lvl8pPr>
            <a:lvl9pPr marL="3024104" indent="0">
              <a:buNone/>
              <a:defRPr sz="132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202398" y="3146159"/>
            <a:ext cx="71358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3570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98246" y="665525"/>
            <a:ext cx="7942159" cy="87588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96687" y="1662699"/>
            <a:ext cx="3840718" cy="28514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03053" y="1668044"/>
            <a:ext cx="3840718" cy="28456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18510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96571" y="664924"/>
            <a:ext cx="7943834" cy="8734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96571" y="1669868"/>
            <a:ext cx="3840718" cy="663088"/>
          </a:xfrm>
        </p:spPr>
        <p:txBody>
          <a:bodyPr anchor="b">
            <a:normAutofit/>
          </a:bodyPr>
          <a:lstStyle>
            <a:lvl1pPr marL="0" indent="0">
              <a:lnSpc>
                <a:spcPct val="100000"/>
              </a:lnSpc>
              <a:buNone/>
              <a:defRPr sz="1819" b="0" cap="all" baseline="0">
                <a:solidFill>
                  <a:schemeClr val="accent1"/>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4" name="Content Placeholder 3"/>
          <p:cNvSpPr>
            <a:spLocks noGrp="1"/>
          </p:cNvSpPr>
          <p:nvPr>
            <p:ph sz="half" idx="2"/>
          </p:nvPr>
        </p:nvSpPr>
        <p:spPr>
          <a:xfrm>
            <a:off x="1196571" y="2335253"/>
            <a:ext cx="3840718" cy="218657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01888" y="1672724"/>
            <a:ext cx="3840718" cy="663331"/>
          </a:xfrm>
        </p:spPr>
        <p:txBody>
          <a:bodyPr anchor="b">
            <a:normAutofit/>
          </a:bodyPr>
          <a:lstStyle>
            <a:lvl1pPr marL="0" indent="0">
              <a:lnSpc>
                <a:spcPct val="100000"/>
              </a:lnSpc>
              <a:buNone/>
              <a:defRPr sz="1819" b="0" cap="all" baseline="0">
                <a:solidFill>
                  <a:schemeClr val="accent1"/>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6" name="Content Placeholder 5"/>
          <p:cNvSpPr>
            <a:spLocks noGrp="1"/>
          </p:cNvSpPr>
          <p:nvPr>
            <p:ph sz="quarter" idx="4"/>
          </p:nvPr>
        </p:nvSpPr>
        <p:spPr>
          <a:xfrm>
            <a:off x="5301888" y="2332956"/>
            <a:ext cx="3840718" cy="21807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237502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523726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3027917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488" y="660633"/>
            <a:ext cx="2706273" cy="1858033"/>
          </a:xfrm>
        </p:spPr>
        <p:txBody>
          <a:bodyPr anchor="b">
            <a:normAutofit/>
          </a:bodyPr>
          <a:lstStyle>
            <a:lvl1pPr algn="l">
              <a:defRPr sz="1984"/>
            </a:lvl1pPr>
          </a:lstStyle>
          <a:p>
            <a:r>
              <a:rPr lang="en-US"/>
              <a:t>Click to edit Master title style</a:t>
            </a:r>
            <a:endParaRPr lang="en-US" dirty="0"/>
          </a:p>
        </p:txBody>
      </p:sp>
      <p:sp>
        <p:nvSpPr>
          <p:cNvPr id="3" name="Content Placeholder 2"/>
          <p:cNvSpPr>
            <a:spLocks noGrp="1"/>
          </p:cNvSpPr>
          <p:nvPr>
            <p:ph idx="1"/>
          </p:nvPr>
        </p:nvSpPr>
        <p:spPr>
          <a:xfrm>
            <a:off x="4170258" y="660633"/>
            <a:ext cx="4971248" cy="3852159"/>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94487" y="2650466"/>
            <a:ext cx="2707856" cy="1858913"/>
          </a:xfrm>
        </p:spPr>
        <p:txBody>
          <a:bodyPr/>
          <a:lstStyle>
            <a:lvl1pPr marL="0" indent="0" algn="l">
              <a:buNone/>
              <a:defRPr sz="1323"/>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197471" y="2650466"/>
            <a:ext cx="270328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10832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2/27/2016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33" name="Straight Connector 32"/>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0658858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6182475" y="398683"/>
            <a:ext cx="3368917" cy="4257544"/>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99890" y="933940"/>
            <a:ext cx="4574256" cy="1513622"/>
          </a:xfrm>
        </p:spPr>
        <p:txBody>
          <a:bodyPr anchor="b">
            <a:normAutofit/>
          </a:bodyPr>
          <a:lstStyle>
            <a:lvl1pPr>
              <a:defRPr sz="2646"/>
            </a:lvl1pPr>
          </a:lstStyle>
          <a:p>
            <a:r>
              <a:rPr lang="en-US"/>
              <a:t>Click to edit Master title style</a:t>
            </a:r>
            <a:endParaRPr lang="en-US" dirty="0"/>
          </a:p>
        </p:txBody>
      </p:sp>
      <p:sp>
        <p:nvSpPr>
          <p:cNvPr id="3" name="Picture Placeholder 2"/>
          <p:cNvSpPr>
            <a:spLocks noGrp="1" noChangeAspect="1"/>
          </p:cNvSpPr>
          <p:nvPr>
            <p:ph type="pic" idx="1"/>
          </p:nvPr>
        </p:nvSpPr>
        <p:spPr>
          <a:xfrm>
            <a:off x="6717431" y="928176"/>
            <a:ext cx="2307804" cy="3196880"/>
          </a:xfrm>
          <a:solidFill>
            <a:schemeClr val="bg1">
              <a:lumMod val="85000"/>
            </a:schemeClr>
          </a:solidFill>
          <a:ln w="9525" cap="sq">
            <a:noFill/>
            <a:miter lim="800000"/>
          </a:ln>
          <a:effectLst/>
        </p:spPr>
        <p:txBody>
          <a:bodyPr anchor="t"/>
          <a:lstStyle>
            <a:lvl1pPr marL="0" indent="0" algn="ctr">
              <a:buNone/>
              <a:defRPr sz="2646"/>
            </a:lvl1pPr>
            <a:lvl2pPr marL="378013" indent="0">
              <a:buNone/>
              <a:defRPr sz="2315"/>
            </a:lvl2pPr>
            <a:lvl3pPr marL="756026" indent="0">
              <a:buNone/>
              <a:defRPr sz="1984"/>
            </a:lvl3pPr>
            <a:lvl4pPr marL="1134039" indent="0">
              <a:buNone/>
              <a:defRPr sz="1654"/>
            </a:lvl4pPr>
            <a:lvl5pPr marL="1512052" indent="0">
              <a:buNone/>
              <a:defRPr sz="1654"/>
            </a:lvl5pPr>
            <a:lvl6pPr marL="1890065" indent="0">
              <a:buNone/>
              <a:defRPr sz="1654"/>
            </a:lvl6pPr>
            <a:lvl7pPr marL="2268078" indent="0">
              <a:buNone/>
              <a:defRPr sz="1654"/>
            </a:lvl7pPr>
            <a:lvl8pPr marL="2646091" indent="0">
              <a:buNone/>
              <a:defRPr sz="1654"/>
            </a:lvl8pPr>
            <a:lvl9pPr marL="3024104"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1199165" y="2601269"/>
            <a:ext cx="4567704" cy="1656798"/>
          </a:xfrm>
        </p:spPr>
        <p:txBody>
          <a:bodyPr>
            <a:normAutofit/>
          </a:bodyPr>
          <a:lstStyle>
            <a:lvl1pPr marL="0" indent="0" algn="l">
              <a:buNone/>
              <a:defRPr sz="1488"/>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en-US"/>
              <a:t>Edit Master text styles</a:t>
            </a:r>
          </a:p>
        </p:txBody>
      </p:sp>
      <p:sp>
        <p:nvSpPr>
          <p:cNvPr id="5" name="Date Placeholder 4"/>
          <p:cNvSpPr>
            <a:spLocks noGrp="1"/>
          </p:cNvSpPr>
          <p:nvPr>
            <p:ph type="dt" sz="half" idx="10"/>
          </p:nvPr>
        </p:nvSpPr>
        <p:spPr>
          <a:xfrm>
            <a:off x="1196729" y="4522761"/>
            <a:ext cx="4570140" cy="264694"/>
          </a:xfrm>
        </p:spPr>
        <p:txBody>
          <a:bodyPr/>
          <a:lstStyle>
            <a:lvl1pPr algn="l">
              <a:defRPr/>
            </a:lvl1pPr>
          </a:lstStyle>
          <a:p>
            <a:fld id="{48A87A34-81AB-432B-8DAE-1953F412C126}" type="datetimeFigureOut">
              <a:rPr lang="en-US" dirty="0"/>
              <a:pPr/>
              <a:t>2/27/2016</a:t>
            </a:fld>
            <a:endParaRPr lang="en-US" dirty="0"/>
          </a:p>
        </p:txBody>
      </p:sp>
      <p:sp>
        <p:nvSpPr>
          <p:cNvPr id="6" name="Footer Placeholder 5"/>
          <p:cNvSpPr>
            <a:spLocks noGrp="1"/>
          </p:cNvSpPr>
          <p:nvPr>
            <p:ph type="ftr" sz="quarter" idx="11"/>
          </p:nvPr>
        </p:nvSpPr>
        <p:spPr>
          <a:xfrm>
            <a:off x="1196729" y="263469"/>
            <a:ext cx="4581429" cy="265362"/>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196729" y="2599296"/>
            <a:ext cx="457014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56552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31602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804473" y="660633"/>
            <a:ext cx="1335933" cy="3853038"/>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94488" y="660633"/>
            <a:ext cx="6473056" cy="38530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7804473" y="660633"/>
            <a:ext cx="0" cy="3853038"/>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54672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02398" y="1452059"/>
            <a:ext cx="7146358" cy="1561055"/>
          </a:xfrm>
        </p:spPr>
        <p:txBody>
          <a:bodyPr anchor="b">
            <a:normAutofit/>
          </a:bodyPr>
          <a:lstStyle>
            <a:lvl1pPr algn="l">
              <a:defRPr sz="2976"/>
            </a:lvl1pPr>
          </a:lstStyle>
          <a:p>
            <a:r>
              <a:rPr lang="en-US"/>
              <a:t>Click to edit Master title style</a:t>
            </a:r>
            <a:endParaRPr lang="en-US" dirty="0"/>
          </a:p>
        </p:txBody>
      </p:sp>
      <p:sp>
        <p:nvSpPr>
          <p:cNvPr id="3" name="Text Placeholder 2"/>
          <p:cNvSpPr>
            <a:spLocks noGrp="1"/>
          </p:cNvSpPr>
          <p:nvPr>
            <p:ph type="body" idx="1"/>
          </p:nvPr>
        </p:nvSpPr>
        <p:spPr>
          <a:xfrm>
            <a:off x="1202398" y="3147160"/>
            <a:ext cx="7135851" cy="837542"/>
          </a:xfrm>
        </p:spPr>
        <p:txBody>
          <a:bodyPr tIns="91440">
            <a:normAutofit/>
          </a:bodyPr>
          <a:lstStyle>
            <a:lvl1pPr marL="0" indent="0" algn="l">
              <a:buNone/>
              <a:defRPr sz="1488">
                <a:solidFill>
                  <a:schemeClr val="tx1"/>
                </a:solidFill>
              </a:defRPr>
            </a:lvl1pPr>
            <a:lvl2pPr marL="378013" indent="0">
              <a:buNone/>
              <a:defRPr sz="1488">
                <a:solidFill>
                  <a:schemeClr val="tx1">
                    <a:tint val="75000"/>
                  </a:schemeClr>
                </a:solidFill>
              </a:defRPr>
            </a:lvl2pPr>
            <a:lvl3pPr marL="756026" indent="0">
              <a:buNone/>
              <a:defRPr sz="1488">
                <a:solidFill>
                  <a:schemeClr val="tx1">
                    <a:tint val="75000"/>
                  </a:schemeClr>
                </a:solidFill>
              </a:defRPr>
            </a:lvl3pPr>
            <a:lvl4pPr marL="1134039" indent="0">
              <a:buNone/>
              <a:defRPr sz="1323">
                <a:solidFill>
                  <a:schemeClr val="tx1">
                    <a:tint val="75000"/>
                  </a:schemeClr>
                </a:solidFill>
              </a:defRPr>
            </a:lvl4pPr>
            <a:lvl5pPr marL="1512052" indent="0">
              <a:buNone/>
              <a:defRPr sz="1323">
                <a:solidFill>
                  <a:schemeClr val="tx1">
                    <a:tint val="75000"/>
                  </a:schemeClr>
                </a:solidFill>
              </a:defRPr>
            </a:lvl5pPr>
            <a:lvl6pPr marL="1890065" indent="0">
              <a:buNone/>
              <a:defRPr sz="1323">
                <a:solidFill>
                  <a:schemeClr val="tx1">
                    <a:tint val="75000"/>
                  </a:schemeClr>
                </a:solidFill>
              </a:defRPr>
            </a:lvl6pPr>
            <a:lvl7pPr marL="2268078" indent="0">
              <a:buNone/>
              <a:defRPr sz="1323">
                <a:solidFill>
                  <a:schemeClr val="tx1">
                    <a:tint val="75000"/>
                  </a:schemeClr>
                </a:solidFill>
              </a:defRPr>
            </a:lvl7pPr>
            <a:lvl8pPr marL="2646091" indent="0">
              <a:buNone/>
              <a:defRPr sz="1323">
                <a:solidFill>
                  <a:schemeClr val="tx1">
                    <a:tint val="75000"/>
                  </a:schemeClr>
                </a:solidFill>
              </a:defRPr>
            </a:lvl8pPr>
            <a:lvl9pPr marL="3024104" indent="0">
              <a:buNone/>
              <a:defRPr sz="132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2/27/2016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5" name="Straight Connector 14"/>
          <p:cNvCxnSpPr/>
          <p:nvPr/>
        </p:nvCxnSpPr>
        <p:spPr>
          <a:xfrm>
            <a:off x="1202398" y="3146159"/>
            <a:ext cx="71358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95348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98246" y="665525"/>
            <a:ext cx="7942159" cy="87588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96687" y="1662699"/>
            <a:ext cx="3840718" cy="285147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03053" y="1668044"/>
            <a:ext cx="3840718" cy="284562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2/27/2016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5" name="Straight Connector 34"/>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05073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96571" y="664924"/>
            <a:ext cx="7943834" cy="8734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96571" y="1669868"/>
            <a:ext cx="3840718" cy="663088"/>
          </a:xfrm>
        </p:spPr>
        <p:txBody>
          <a:bodyPr anchor="b">
            <a:normAutofit/>
          </a:bodyPr>
          <a:lstStyle>
            <a:lvl1pPr marL="0" indent="0">
              <a:lnSpc>
                <a:spcPct val="100000"/>
              </a:lnSpc>
              <a:buNone/>
              <a:defRPr sz="1819" b="0" cap="all" baseline="0">
                <a:solidFill>
                  <a:schemeClr val="accent1"/>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4" name="Content Placeholder 3"/>
          <p:cNvSpPr>
            <a:spLocks noGrp="1"/>
          </p:cNvSpPr>
          <p:nvPr>
            <p:ph sz="half" idx="2"/>
          </p:nvPr>
        </p:nvSpPr>
        <p:spPr>
          <a:xfrm>
            <a:off x="1196571" y="2335253"/>
            <a:ext cx="3840718" cy="218657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01888" y="1672724"/>
            <a:ext cx="3840718" cy="663331"/>
          </a:xfrm>
        </p:spPr>
        <p:txBody>
          <a:bodyPr anchor="b">
            <a:normAutofit/>
          </a:bodyPr>
          <a:lstStyle>
            <a:lvl1pPr marL="0" indent="0">
              <a:lnSpc>
                <a:spcPct val="100000"/>
              </a:lnSpc>
              <a:buNone/>
              <a:defRPr sz="1819" b="0" cap="all" baseline="0">
                <a:solidFill>
                  <a:schemeClr val="accent1"/>
                </a:solidFill>
              </a:defRPr>
            </a:lvl1pPr>
            <a:lvl2pPr marL="378013" indent="0">
              <a:buNone/>
              <a:defRPr sz="1654" b="1"/>
            </a:lvl2pPr>
            <a:lvl3pPr marL="756026" indent="0">
              <a:buNone/>
              <a:defRPr sz="1488" b="1"/>
            </a:lvl3pPr>
            <a:lvl4pPr marL="1134039" indent="0">
              <a:buNone/>
              <a:defRPr sz="1323" b="1"/>
            </a:lvl4pPr>
            <a:lvl5pPr marL="1512052" indent="0">
              <a:buNone/>
              <a:defRPr sz="1323" b="1"/>
            </a:lvl5pPr>
            <a:lvl6pPr marL="1890065" indent="0">
              <a:buNone/>
              <a:defRPr sz="1323" b="1"/>
            </a:lvl6pPr>
            <a:lvl7pPr marL="2268078" indent="0">
              <a:buNone/>
              <a:defRPr sz="1323" b="1"/>
            </a:lvl7pPr>
            <a:lvl8pPr marL="2646091" indent="0">
              <a:buNone/>
              <a:defRPr sz="1323" b="1"/>
            </a:lvl8pPr>
            <a:lvl9pPr marL="3024104" indent="0">
              <a:buNone/>
              <a:defRPr sz="1323" b="1"/>
            </a:lvl9pPr>
          </a:lstStyle>
          <a:p>
            <a:pPr lvl="0"/>
            <a:r>
              <a:rPr lang="en-US"/>
              <a:t>Edit Master text styles</a:t>
            </a:r>
          </a:p>
        </p:txBody>
      </p:sp>
      <p:sp>
        <p:nvSpPr>
          <p:cNvPr id="6" name="Content Placeholder 5"/>
          <p:cNvSpPr>
            <a:spLocks noGrp="1"/>
          </p:cNvSpPr>
          <p:nvPr>
            <p:ph sz="quarter" idx="4"/>
          </p:nvPr>
        </p:nvSpPr>
        <p:spPr>
          <a:xfrm>
            <a:off x="5301888" y="2332956"/>
            <a:ext cx="3840718" cy="21807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2/27/2016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cxnSp>
        <p:nvCxnSpPr>
          <p:cNvPr id="29" name="Straight Connector 28"/>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41110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2/27/2016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cxnSp>
        <p:nvCxnSpPr>
          <p:cNvPr id="25" name="Straight Connector 24"/>
          <p:cNvCxnSpPr/>
          <p:nvPr/>
        </p:nvCxnSpPr>
        <p:spPr>
          <a:xfrm>
            <a:off x="1202115" y="1527268"/>
            <a:ext cx="794371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33775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2/27/2016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54014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488" y="660633"/>
            <a:ext cx="2706273" cy="1858033"/>
          </a:xfrm>
        </p:spPr>
        <p:txBody>
          <a:bodyPr anchor="b">
            <a:normAutofit/>
          </a:bodyPr>
          <a:lstStyle>
            <a:lvl1pPr algn="l">
              <a:defRPr sz="1984"/>
            </a:lvl1pPr>
          </a:lstStyle>
          <a:p>
            <a:r>
              <a:rPr lang="en-US"/>
              <a:t>Click to edit Master title style</a:t>
            </a:r>
            <a:endParaRPr lang="en-US" dirty="0"/>
          </a:p>
        </p:txBody>
      </p:sp>
      <p:sp>
        <p:nvSpPr>
          <p:cNvPr id="3" name="Content Placeholder 2"/>
          <p:cNvSpPr>
            <a:spLocks noGrp="1"/>
          </p:cNvSpPr>
          <p:nvPr>
            <p:ph idx="1"/>
          </p:nvPr>
        </p:nvSpPr>
        <p:spPr>
          <a:xfrm>
            <a:off x="4170258" y="660633"/>
            <a:ext cx="4971248" cy="3852159"/>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94487" y="2650466"/>
            <a:ext cx="2707856" cy="1858913"/>
          </a:xfrm>
        </p:spPr>
        <p:txBody>
          <a:bodyPr/>
          <a:lstStyle>
            <a:lvl1pPr marL="0" indent="0" algn="l">
              <a:buNone/>
              <a:defRPr sz="1323"/>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2/27/2016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17" name="Straight Connector 16"/>
          <p:cNvCxnSpPr/>
          <p:nvPr/>
        </p:nvCxnSpPr>
        <p:spPr>
          <a:xfrm>
            <a:off x="1197471" y="2650466"/>
            <a:ext cx="2703289"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12651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6182475" y="398683"/>
            <a:ext cx="3368917" cy="4257544"/>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99890" y="933940"/>
            <a:ext cx="4574256" cy="1513622"/>
          </a:xfrm>
        </p:spPr>
        <p:txBody>
          <a:bodyPr anchor="b">
            <a:normAutofit/>
          </a:bodyPr>
          <a:lstStyle>
            <a:lvl1pPr>
              <a:defRPr sz="2646"/>
            </a:lvl1pPr>
          </a:lstStyle>
          <a:p>
            <a:r>
              <a:rPr lang="en-US"/>
              <a:t>Click to edit Master title style</a:t>
            </a:r>
            <a:endParaRPr lang="en-US" dirty="0"/>
          </a:p>
        </p:txBody>
      </p:sp>
      <p:sp>
        <p:nvSpPr>
          <p:cNvPr id="3" name="Picture Placeholder 2"/>
          <p:cNvSpPr>
            <a:spLocks noGrp="1" noChangeAspect="1"/>
          </p:cNvSpPr>
          <p:nvPr>
            <p:ph type="pic" idx="1"/>
          </p:nvPr>
        </p:nvSpPr>
        <p:spPr>
          <a:xfrm>
            <a:off x="6717431" y="928176"/>
            <a:ext cx="2307804" cy="3196880"/>
          </a:xfrm>
          <a:solidFill>
            <a:schemeClr val="bg1">
              <a:lumMod val="85000"/>
            </a:schemeClr>
          </a:solidFill>
          <a:ln w="9525" cap="sq">
            <a:noFill/>
            <a:miter lim="800000"/>
          </a:ln>
          <a:effectLst/>
        </p:spPr>
        <p:txBody>
          <a:bodyPr anchor="t"/>
          <a:lstStyle>
            <a:lvl1pPr marL="0" indent="0" algn="ctr">
              <a:buNone/>
              <a:defRPr sz="2646"/>
            </a:lvl1pPr>
            <a:lvl2pPr marL="378013" indent="0">
              <a:buNone/>
              <a:defRPr sz="2315"/>
            </a:lvl2pPr>
            <a:lvl3pPr marL="756026" indent="0">
              <a:buNone/>
              <a:defRPr sz="1984"/>
            </a:lvl3pPr>
            <a:lvl4pPr marL="1134039" indent="0">
              <a:buNone/>
              <a:defRPr sz="1654"/>
            </a:lvl4pPr>
            <a:lvl5pPr marL="1512052" indent="0">
              <a:buNone/>
              <a:defRPr sz="1654"/>
            </a:lvl5pPr>
            <a:lvl6pPr marL="1890065" indent="0">
              <a:buNone/>
              <a:defRPr sz="1654"/>
            </a:lvl6pPr>
            <a:lvl7pPr marL="2268078" indent="0">
              <a:buNone/>
              <a:defRPr sz="1654"/>
            </a:lvl7pPr>
            <a:lvl8pPr marL="2646091" indent="0">
              <a:buNone/>
              <a:defRPr sz="1654"/>
            </a:lvl8pPr>
            <a:lvl9pPr marL="3024104" indent="0">
              <a:buNone/>
              <a:defRPr sz="1654"/>
            </a:lvl9pPr>
          </a:lstStyle>
          <a:p>
            <a:r>
              <a:rPr lang="en-US"/>
              <a:t>Click icon to add picture</a:t>
            </a:r>
            <a:endParaRPr lang="en-US" dirty="0"/>
          </a:p>
        </p:txBody>
      </p:sp>
      <p:sp>
        <p:nvSpPr>
          <p:cNvPr id="4" name="Text Placeholder 3"/>
          <p:cNvSpPr>
            <a:spLocks noGrp="1"/>
          </p:cNvSpPr>
          <p:nvPr>
            <p:ph type="body" sz="half" idx="2"/>
          </p:nvPr>
        </p:nvSpPr>
        <p:spPr>
          <a:xfrm>
            <a:off x="1199165" y="2601269"/>
            <a:ext cx="4567704" cy="1656798"/>
          </a:xfrm>
        </p:spPr>
        <p:txBody>
          <a:bodyPr>
            <a:normAutofit/>
          </a:bodyPr>
          <a:lstStyle>
            <a:lvl1pPr marL="0" indent="0" algn="l">
              <a:buNone/>
              <a:defRPr sz="1488"/>
            </a:lvl1pPr>
            <a:lvl2pPr marL="378013" indent="0">
              <a:buNone/>
              <a:defRPr sz="1158"/>
            </a:lvl2pPr>
            <a:lvl3pPr marL="756026" indent="0">
              <a:buNone/>
              <a:defRPr sz="992"/>
            </a:lvl3pPr>
            <a:lvl4pPr marL="1134039" indent="0">
              <a:buNone/>
              <a:defRPr sz="827"/>
            </a:lvl4pPr>
            <a:lvl5pPr marL="1512052" indent="0">
              <a:buNone/>
              <a:defRPr sz="827"/>
            </a:lvl5pPr>
            <a:lvl6pPr marL="1890065" indent="0">
              <a:buNone/>
              <a:defRPr sz="827"/>
            </a:lvl6pPr>
            <a:lvl7pPr marL="2268078" indent="0">
              <a:buNone/>
              <a:defRPr sz="827"/>
            </a:lvl7pPr>
            <a:lvl8pPr marL="2646091" indent="0">
              <a:buNone/>
              <a:defRPr sz="827"/>
            </a:lvl8pPr>
            <a:lvl9pPr marL="3024104" indent="0">
              <a:buNone/>
              <a:defRPr sz="827"/>
            </a:lvl9pPr>
          </a:lstStyle>
          <a:p>
            <a:pPr lvl="0"/>
            <a:r>
              <a:rPr lang="en-US"/>
              <a:t>Edit Master text styles</a:t>
            </a:r>
          </a:p>
        </p:txBody>
      </p:sp>
      <p:sp>
        <p:nvSpPr>
          <p:cNvPr id="5" name="Date Placeholder 4"/>
          <p:cNvSpPr>
            <a:spLocks noGrp="1"/>
          </p:cNvSpPr>
          <p:nvPr>
            <p:ph type="dt" sz="half" idx="10"/>
          </p:nvPr>
        </p:nvSpPr>
        <p:spPr>
          <a:xfrm>
            <a:off x="1196729" y="4522761"/>
            <a:ext cx="4570140" cy="264694"/>
          </a:xfrm>
        </p:spPr>
        <p:txBody>
          <a:bodyPr/>
          <a:lstStyle>
            <a:lvl1pPr algn="l">
              <a:defRPr/>
            </a:lvl1pPr>
          </a:lstStyle>
          <a:p>
            <a:fld id="{48A87A34-81AB-432B-8DAE-1953F412C126}" type="datetimeFigureOut">
              <a:rPr lang="en-US" smtClean="0"/>
              <a:pPr/>
              <a:t>2/27/2016</a:t>
            </a:fld>
            <a:endParaRPr lang="en-US" dirty="0"/>
          </a:p>
        </p:txBody>
      </p:sp>
      <p:sp>
        <p:nvSpPr>
          <p:cNvPr id="6" name="Footer Placeholder 5"/>
          <p:cNvSpPr>
            <a:spLocks noGrp="1"/>
          </p:cNvSpPr>
          <p:nvPr>
            <p:ph type="ftr" sz="quarter" idx="11"/>
          </p:nvPr>
        </p:nvSpPr>
        <p:spPr>
          <a:xfrm>
            <a:off x="1196729" y="263469"/>
            <a:ext cx="4581429" cy="265362"/>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cxnSp>
        <p:nvCxnSpPr>
          <p:cNvPr id="31" name="Straight Connector 30"/>
          <p:cNvCxnSpPr/>
          <p:nvPr/>
        </p:nvCxnSpPr>
        <p:spPr>
          <a:xfrm>
            <a:off x="1196729" y="2599296"/>
            <a:ext cx="457014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12949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1669808"/>
            <a:ext cx="10080625" cy="339500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cstate="print">
            <a:extLst>
              <a:ext uri="{28A0092B-C50C-407E-A947-70E740481C1C}">
                <a14:useLocalDpi xmlns:a14="http://schemas.microsoft.com/office/drawing/2010/main" val="0"/>
              </a:ext>
            </a:extLst>
          </a:blip>
          <a:srcRect t="1538" b="-1538"/>
          <a:stretch/>
        </p:blipFill>
        <p:spPr bwMode="black">
          <a:xfrm>
            <a:off x="0" y="5065691"/>
            <a:ext cx="10080625" cy="614310"/>
          </a:xfrm>
          <a:prstGeom prst="rect">
            <a:avLst/>
          </a:prstGeom>
        </p:spPr>
      </p:pic>
      <p:sp>
        <p:nvSpPr>
          <p:cNvPr id="2" name="Title Placeholder 1"/>
          <p:cNvSpPr>
            <a:spLocks noGrp="1"/>
          </p:cNvSpPr>
          <p:nvPr>
            <p:ph type="title"/>
          </p:nvPr>
        </p:nvSpPr>
        <p:spPr>
          <a:xfrm>
            <a:off x="1200199" y="665218"/>
            <a:ext cx="7940208" cy="86756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00199" y="1666712"/>
            <a:ext cx="7940208" cy="285314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45935" y="273168"/>
            <a:ext cx="2894471" cy="255663"/>
          </a:xfrm>
          <a:prstGeom prst="rect">
            <a:avLst/>
          </a:prstGeom>
        </p:spPr>
        <p:txBody>
          <a:bodyPr vert="horz" lIns="91440" tIns="45720" rIns="91440" bIns="45720" rtlCol="0" anchor="ctr"/>
          <a:lstStyle>
            <a:lvl1pPr algn="r">
              <a:defRPr sz="827">
                <a:solidFill>
                  <a:schemeClr val="tx1">
                    <a:tint val="75000"/>
                  </a:schemeClr>
                </a:solidFill>
              </a:defRPr>
            </a:lvl1pPr>
          </a:lstStyle>
          <a:p>
            <a:fld id="{48A87A34-81AB-432B-8DAE-1953F412C126}" type="datetimeFigureOut">
              <a:rPr lang="en-US" dirty="0"/>
              <a:pPr/>
              <a:t>2/27/2016</a:t>
            </a:fld>
            <a:endParaRPr lang="en-US" dirty="0"/>
          </a:p>
        </p:txBody>
      </p:sp>
      <p:sp>
        <p:nvSpPr>
          <p:cNvPr id="5" name="Footer Placeholder 4"/>
          <p:cNvSpPr>
            <a:spLocks noGrp="1"/>
          </p:cNvSpPr>
          <p:nvPr>
            <p:ph type="ftr" sz="quarter" idx="3"/>
          </p:nvPr>
        </p:nvSpPr>
        <p:spPr>
          <a:xfrm>
            <a:off x="1200199" y="272289"/>
            <a:ext cx="4910366" cy="255663"/>
          </a:xfrm>
          <a:prstGeom prst="rect">
            <a:avLst/>
          </a:prstGeom>
        </p:spPr>
        <p:txBody>
          <a:bodyPr vert="horz" lIns="91440" tIns="45720" rIns="91440" bIns="45720" rtlCol="0" anchor="ctr"/>
          <a:lstStyle>
            <a:lvl1pPr algn="l">
              <a:defRPr sz="827">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96925" y="660633"/>
            <a:ext cx="670569" cy="416384"/>
          </a:xfrm>
          <a:prstGeom prst="rect">
            <a:avLst/>
          </a:prstGeom>
        </p:spPr>
        <p:txBody>
          <a:bodyPr vert="horz" lIns="91440" tIns="45720" rIns="91440" bIns="45720" rtlCol="0" anchor="t"/>
          <a:lstStyle>
            <a:lvl1pPr algn="r">
              <a:defRPr sz="2315">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5067290"/>
            <a:ext cx="10080625"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086170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756026" rtl="0" eaLnBrk="1" latinLnBrk="0" hangingPunct="1">
        <a:lnSpc>
          <a:spcPct val="90000"/>
        </a:lnSpc>
        <a:spcBef>
          <a:spcPct val="0"/>
        </a:spcBef>
        <a:buNone/>
        <a:defRPr sz="2646" b="0" i="0" kern="1200" cap="all">
          <a:solidFill>
            <a:schemeClr val="tx1"/>
          </a:solidFill>
          <a:effectLst/>
          <a:latin typeface="+mj-lt"/>
          <a:ea typeface="+mj-ea"/>
          <a:cs typeface="+mj-cs"/>
        </a:defRPr>
      </a:lvl1pPr>
    </p:titleStyle>
    <p:bodyStyle>
      <a:lvl1pPr marL="189006" indent="-189006" algn="l" defTabSz="756026" rtl="0" eaLnBrk="1" latinLnBrk="0" hangingPunct="1">
        <a:lnSpc>
          <a:spcPct val="120000"/>
        </a:lnSpc>
        <a:spcBef>
          <a:spcPts val="827"/>
        </a:spcBef>
        <a:buClr>
          <a:schemeClr val="accent1"/>
        </a:buClr>
        <a:buSzPct val="100000"/>
        <a:buFont typeface="Arial" panose="020B0604020202020204" pitchFamily="34" charset="0"/>
        <a:buChar char="•"/>
        <a:defRPr sz="1654" kern="1200">
          <a:solidFill>
            <a:schemeClr val="tx1"/>
          </a:solidFill>
          <a:effectLst/>
          <a:latin typeface="+mn-lt"/>
          <a:ea typeface="+mn-ea"/>
          <a:cs typeface="+mn-cs"/>
        </a:defRPr>
      </a:lvl1pPr>
      <a:lvl2pPr marL="567019"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1488" kern="1200" cap="none" baseline="0">
          <a:solidFill>
            <a:schemeClr val="tx1"/>
          </a:solidFill>
          <a:effectLst/>
          <a:latin typeface="+mn-lt"/>
          <a:ea typeface="+mn-ea"/>
          <a:cs typeface="+mn-cs"/>
        </a:defRPr>
      </a:lvl2pPr>
      <a:lvl3pPr marL="945032"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1323" kern="1200">
          <a:solidFill>
            <a:schemeClr val="tx1"/>
          </a:solidFill>
          <a:effectLst/>
          <a:latin typeface="+mn-lt"/>
          <a:ea typeface="+mn-ea"/>
          <a:cs typeface="+mn-cs"/>
        </a:defRPr>
      </a:lvl3pPr>
      <a:lvl4pPr marL="1323045"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1158" kern="1200" cap="none" baseline="0">
          <a:solidFill>
            <a:schemeClr val="tx1"/>
          </a:solidFill>
          <a:effectLst/>
          <a:latin typeface="+mn-lt"/>
          <a:ea typeface="+mn-ea"/>
          <a:cs typeface="+mn-cs"/>
        </a:defRPr>
      </a:lvl4pPr>
      <a:lvl5pPr marL="1701058"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a:solidFill>
            <a:schemeClr val="tx1"/>
          </a:solidFill>
          <a:effectLst/>
          <a:latin typeface="+mn-lt"/>
          <a:ea typeface="+mn-ea"/>
          <a:cs typeface="+mn-cs"/>
        </a:defRPr>
      </a:lvl5pPr>
      <a:lvl6pPr marL="2079071"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a:solidFill>
            <a:schemeClr val="tx1"/>
          </a:solidFill>
          <a:effectLst/>
          <a:latin typeface="+mn-lt"/>
          <a:ea typeface="+mn-ea"/>
          <a:cs typeface="+mn-cs"/>
        </a:defRPr>
      </a:lvl6pPr>
      <a:lvl7pPr marL="2457084"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a:solidFill>
            <a:schemeClr val="tx1"/>
          </a:solidFill>
          <a:effectLst/>
          <a:latin typeface="+mn-lt"/>
          <a:ea typeface="+mn-ea"/>
          <a:cs typeface="+mn-cs"/>
        </a:defRPr>
      </a:lvl7pPr>
      <a:lvl8pPr marL="2835097"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baseline="0">
          <a:solidFill>
            <a:schemeClr val="tx1"/>
          </a:solidFill>
          <a:effectLst/>
          <a:latin typeface="+mn-lt"/>
          <a:ea typeface="+mn-ea"/>
          <a:cs typeface="+mn-cs"/>
        </a:defRPr>
      </a:lvl8pPr>
      <a:lvl9pPr marL="3213110"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baseline="0">
          <a:solidFill>
            <a:schemeClr val="tx1"/>
          </a:solidFill>
          <a:effectLst/>
          <a:latin typeface="+mn-lt"/>
          <a:ea typeface="+mn-ea"/>
          <a:cs typeface="+mn-cs"/>
        </a:defRPr>
      </a:lvl9pPr>
    </p:bodyStyle>
    <p:otherStyle>
      <a:defPPr>
        <a:defRPr lang="en-US"/>
      </a:defPPr>
      <a:lvl1pPr marL="0" algn="l" defTabSz="756026" rtl="0" eaLnBrk="1" latinLnBrk="0" hangingPunct="1">
        <a:defRPr sz="1488" kern="1200">
          <a:solidFill>
            <a:schemeClr val="tx1"/>
          </a:solidFill>
          <a:latin typeface="+mn-lt"/>
          <a:ea typeface="+mn-ea"/>
          <a:cs typeface="+mn-cs"/>
        </a:defRPr>
      </a:lvl1pPr>
      <a:lvl2pPr marL="378013" algn="l" defTabSz="756026" rtl="0" eaLnBrk="1" latinLnBrk="0" hangingPunct="1">
        <a:defRPr sz="1488" kern="1200">
          <a:solidFill>
            <a:schemeClr val="tx1"/>
          </a:solidFill>
          <a:latin typeface="+mn-lt"/>
          <a:ea typeface="+mn-ea"/>
          <a:cs typeface="+mn-cs"/>
        </a:defRPr>
      </a:lvl2pPr>
      <a:lvl3pPr marL="756026" algn="l" defTabSz="756026" rtl="0" eaLnBrk="1" latinLnBrk="0" hangingPunct="1">
        <a:defRPr sz="1488" kern="1200">
          <a:solidFill>
            <a:schemeClr val="tx1"/>
          </a:solidFill>
          <a:latin typeface="+mn-lt"/>
          <a:ea typeface="+mn-ea"/>
          <a:cs typeface="+mn-cs"/>
        </a:defRPr>
      </a:lvl3pPr>
      <a:lvl4pPr marL="1134039" algn="l" defTabSz="756026" rtl="0" eaLnBrk="1" latinLnBrk="0" hangingPunct="1">
        <a:defRPr sz="1488" kern="1200">
          <a:solidFill>
            <a:schemeClr val="tx1"/>
          </a:solidFill>
          <a:latin typeface="+mn-lt"/>
          <a:ea typeface="+mn-ea"/>
          <a:cs typeface="+mn-cs"/>
        </a:defRPr>
      </a:lvl4pPr>
      <a:lvl5pPr marL="1512052" algn="l" defTabSz="756026" rtl="0" eaLnBrk="1" latinLnBrk="0" hangingPunct="1">
        <a:defRPr sz="1488" kern="1200">
          <a:solidFill>
            <a:schemeClr val="tx1"/>
          </a:solidFill>
          <a:latin typeface="+mn-lt"/>
          <a:ea typeface="+mn-ea"/>
          <a:cs typeface="+mn-cs"/>
        </a:defRPr>
      </a:lvl5pPr>
      <a:lvl6pPr marL="1890065" algn="l" defTabSz="756026" rtl="0" eaLnBrk="1" latinLnBrk="0" hangingPunct="1">
        <a:defRPr sz="1488" kern="1200">
          <a:solidFill>
            <a:schemeClr val="tx1"/>
          </a:solidFill>
          <a:latin typeface="+mn-lt"/>
          <a:ea typeface="+mn-ea"/>
          <a:cs typeface="+mn-cs"/>
        </a:defRPr>
      </a:lvl6pPr>
      <a:lvl7pPr marL="2268078" algn="l" defTabSz="756026" rtl="0" eaLnBrk="1" latinLnBrk="0" hangingPunct="1">
        <a:defRPr sz="1488" kern="1200">
          <a:solidFill>
            <a:schemeClr val="tx1"/>
          </a:solidFill>
          <a:latin typeface="+mn-lt"/>
          <a:ea typeface="+mn-ea"/>
          <a:cs typeface="+mn-cs"/>
        </a:defRPr>
      </a:lvl7pPr>
      <a:lvl8pPr marL="2646091" algn="l" defTabSz="756026" rtl="0" eaLnBrk="1" latinLnBrk="0" hangingPunct="1">
        <a:defRPr sz="1488" kern="1200">
          <a:solidFill>
            <a:schemeClr val="tx1"/>
          </a:solidFill>
          <a:latin typeface="+mn-lt"/>
          <a:ea typeface="+mn-ea"/>
          <a:cs typeface="+mn-cs"/>
        </a:defRPr>
      </a:lvl8pPr>
      <a:lvl9pPr marL="3024104" algn="l" defTabSz="756026" rtl="0" eaLnBrk="1" latinLnBrk="0" hangingPunct="1">
        <a:defRPr sz="148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1669808"/>
            <a:ext cx="10080625" cy="339500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cstate="print">
            <a:extLst>
              <a:ext uri="{28A0092B-C50C-407E-A947-70E740481C1C}">
                <a14:useLocalDpi xmlns:a14="http://schemas.microsoft.com/office/drawing/2010/main" val="0"/>
              </a:ext>
            </a:extLst>
          </a:blip>
          <a:srcRect t="1538" b="-1538"/>
          <a:stretch/>
        </p:blipFill>
        <p:spPr bwMode="black">
          <a:xfrm>
            <a:off x="0" y="5065691"/>
            <a:ext cx="10080625" cy="614310"/>
          </a:xfrm>
          <a:prstGeom prst="rect">
            <a:avLst/>
          </a:prstGeom>
        </p:spPr>
      </p:pic>
      <p:sp>
        <p:nvSpPr>
          <p:cNvPr id="2" name="Title Placeholder 1"/>
          <p:cNvSpPr>
            <a:spLocks noGrp="1"/>
          </p:cNvSpPr>
          <p:nvPr>
            <p:ph type="title"/>
          </p:nvPr>
        </p:nvSpPr>
        <p:spPr>
          <a:xfrm>
            <a:off x="1200199" y="665218"/>
            <a:ext cx="7940208" cy="86756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00199" y="1666712"/>
            <a:ext cx="7940208" cy="285314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45935" y="273168"/>
            <a:ext cx="2894471" cy="255663"/>
          </a:xfrm>
          <a:prstGeom prst="rect">
            <a:avLst/>
          </a:prstGeom>
        </p:spPr>
        <p:txBody>
          <a:bodyPr vert="horz" lIns="91440" tIns="45720" rIns="91440" bIns="45720" rtlCol="0" anchor="ctr"/>
          <a:lstStyle>
            <a:lvl1pPr algn="r">
              <a:defRPr sz="827">
                <a:solidFill>
                  <a:schemeClr val="tx1">
                    <a:tint val="75000"/>
                  </a:schemeClr>
                </a:solidFill>
              </a:defRPr>
            </a:lvl1pPr>
          </a:lstStyle>
          <a:p>
            <a:fld id="{48A87A34-81AB-432B-8DAE-1953F412C126}" type="datetimeFigureOut">
              <a:rPr lang="en-US" dirty="0"/>
              <a:pPr/>
              <a:t>2/27/2016</a:t>
            </a:fld>
            <a:endParaRPr lang="en-US" dirty="0"/>
          </a:p>
        </p:txBody>
      </p:sp>
      <p:sp>
        <p:nvSpPr>
          <p:cNvPr id="5" name="Footer Placeholder 4"/>
          <p:cNvSpPr>
            <a:spLocks noGrp="1"/>
          </p:cNvSpPr>
          <p:nvPr>
            <p:ph type="ftr" sz="quarter" idx="3"/>
          </p:nvPr>
        </p:nvSpPr>
        <p:spPr>
          <a:xfrm>
            <a:off x="1200199" y="272289"/>
            <a:ext cx="4910366" cy="255663"/>
          </a:xfrm>
          <a:prstGeom prst="rect">
            <a:avLst/>
          </a:prstGeom>
        </p:spPr>
        <p:txBody>
          <a:bodyPr vert="horz" lIns="91440" tIns="45720" rIns="91440" bIns="45720" rtlCol="0" anchor="ctr"/>
          <a:lstStyle>
            <a:lvl1pPr algn="l">
              <a:defRPr sz="827">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96925" y="660633"/>
            <a:ext cx="670569" cy="416384"/>
          </a:xfrm>
          <a:prstGeom prst="rect">
            <a:avLst/>
          </a:prstGeom>
        </p:spPr>
        <p:txBody>
          <a:bodyPr vert="horz" lIns="91440" tIns="45720" rIns="91440" bIns="45720" rtlCol="0" anchor="t"/>
          <a:lstStyle>
            <a:lvl1pPr algn="r">
              <a:defRPr sz="2315">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5067290"/>
            <a:ext cx="10080625"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3920348"/>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756026" rtl="0" eaLnBrk="1" latinLnBrk="0" hangingPunct="1">
        <a:lnSpc>
          <a:spcPct val="90000"/>
        </a:lnSpc>
        <a:spcBef>
          <a:spcPct val="0"/>
        </a:spcBef>
        <a:buNone/>
        <a:defRPr sz="2646" b="0" i="0" kern="1200" cap="all">
          <a:solidFill>
            <a:schemeClr val="tx1"/>
          </a:solidFill>
          <a:effectLst/>
          <a:latin typeface="+mj-lt"/>
          <a:ea typeface="+mj-ea"/>
          <a:cs typeface="+mj-cs"/>
        </a:defRPr>
      </a:lvl1pPr>
    </p:titleStyle>
    <p:bodyStyle>
      <a:lvl1pPr marL="189006" indent="-189006" algn="l" defTabSz="756026" rtl="0" eaLnBrk="1" latinLnBrk="0" hangingPunct="1">
        <a:lnSpc>
          <a:spcPct val="120000"/>
        </a:lnSpc>
        <a:spcBef>
          <a:spcPts val="827"/>
        </a:spcBef>
        <a:buClr>
          <a:schemeClr val="accent1"/>
        </a:buClr>
        <a:buSzPct val="100000"/>
        <a:buFont typeface="Arial" panose="020B0604020202020204" pitchFamily="34" charset="0"/>
        <a:buChar char="•"/>
        <a:defRPr sz="1654" kern="1200">
          <a:solidFill>
            <a:schemeClr val="tx1"/>
          </a:solidFill>
          <a:effectLst/>
          <a:latin typeface="+mn-lt"/>
          <a:ea typeface="+mn-ea"/>
          <a:cs typeface="+mn-cs"/>
        </a:defRPr>
      </a:lvl1pPr>
      <a:lvl2pPr marL="567019"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1488" kern="1200" cap="none" baseline="0">
          <a:solidFill>
            <a:schemeClr val="tx1"/>
          </a:solidFill>
          <a:effectLst/>
          <a:latin typeface="+mn-lt"/>
          <a:ea typeface="+mn-ea"/>
          <a:cs typeface="+mn-cs"/>
        </a:defRPr>
      </a:lvl2pPr>
      <a:lvl3pPr marL="945032"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1323" kern="1200">
          <a:solidFill>
            <a:schemeClr val="tx1"/>
          </a:solidFill>
          <a:effectLst/>
          <a:latin typeface="+mn-lt"/>
          <a:ea typeface="+mn-ea"/>
          <a:cs typeface="+mn-cs"/>
        </a:defRPr>
      </a:lvl3pPr>
      <a:lvl4pPr marL="1323045"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1158" kern="1200" cap="none" baseline="0">
          <a:solidFill>
            <a:schemeClr val="tx1"/>
          </a:solidFill>
          <a:effectLst/>
          <a:latin typeface="+mn-lt"/>
          <a:ea typeface="+mn-ea"/>
          <a:cs typeface="+mn-cs"/>
        </a:defRPr>
      </a:lvl4pPr>
      <a:lvl5pPr marL="1701058"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a:solidFill>
            <a:schemeClr val="tx1"/>
          </a:solidFill>
          <a:effectLst/>
          <a:latin typeface="+mn-lt"/>
          <a:ea typeface="+mn-ea"/>
          <a:cs typeface="+mn-cs"/>
        </a:defRPr>
      </a:lvl5pPr>
      <a:lvl6pPr marL="2079071"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a:solidFill>
            <a:schemeClr val="tx1"/>
          </a:solidFill>
          <a:effectLst/>
          <a:latin typeface="+mn-lt"/>
          <a:ea typeface="+mn-ea"/>
          <a:cs typeface="+mn-cs"/>
        </a:defRPr>
      </a:lvl6pPr>
      <a:lvl7pPr marL="2457084"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a:solidFill>
            <a:schemeClr val="tx1"/>
          </a:solidFill>
          <a:effectLst/>
          <a:latin typeface="+mn-lt"/>
          <a:ea typeface="+mn-ea"/>
          <a:cs typeface="+mn-cs"/>
        </a:defRPr>
      </a:lvl7pPr>
      <a:lvl8pPr marL="2835097"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baseline="0">
          <a:solidFill>
            <a:schemeClr val="tx1"/>
          </a:solidFill>
          <a:effectLst/>
          <a:latin typeface="+mn-lt"/>
          <a:ea typeface="+mn-ea"/>
          <a:cs typeface="+mn-cs"/>
        </a:defRPr>
      </a:lvl8pPr>
      <a:lvl9pPr marL="3213110" indent="-189006" algn="l" defTabSz="756026" rtl="0" eaLnBrk="1" latinLnBrk="0" hangingPunct="1">
        <a:lnSpc>
          <a:spcPct val="120000"/>
        </a:lnSpc>
        <a:spcBef>
          <a:spcPts val="413"/>
        </a:spcBef>
        <a:buClr>
          <a:schemeClr val="accent1"/>
        </a:buClr>
        <a:buSzPct val="100000"/>
        <a:buFont typeface="Arial" panose="020B0604020202020204" pitchFamily="34" charset="0"/>
        <a:buChar char="•"/>
        <a:defRPr sz="992" kern="1200" baseline="0">
          <a:solidFill>
            <a:schemeClr val="tx1"/>
          </a:solidFill>
          <a:effectLst/>
          <a:latin typeface="+mn-lt"/>
          <a:ea typeface="+mn-ea"/>
          <a:cs typeface="+mn-cs"/>
        </a:defRPr>
      </a:lvl9pPr>
    </p:bodyStyle>
    <p:otherStyle>
      <a:defPPr>
        <a:defRPr lang="en-US"/>
      </a:defPPr>
      <a:lvl1pPr marL="0" algn="l" defTabSz="756026" rtl="0" eaLnBrk="1" latinLnBrk="0" hangingPunct="1">
        <a:defRPr sz="1488" kern="1200">
          <a:solidFill>
            <a:schemeClr val="tx1"/>
          </a:solidFill>
          <a:latin typeface="+mn-lt"/>
          <a:ea typeface="+mn-ea"/>
          <a:cs typeface="+mn-cs"/>
        </a:defRPr>
      </a:lvl1pPr>
      <a:lvl2pPr marL="378013" algn="l" defTabSz="756026" rtl="0" eaLnBrk="1" latinLnBrk="0" hangingPunct="1">
        <a:defRPr sz="1488" kern="1200">
          <a:solidFill>
            <a:schemeClr val="tx1"/>
          </a:solidFill>
          <a:latin typeface="+mn-lt"/>
          <a:ea typeface="+mn-ea"/>
          <a:cs typeface="+mn-cs"/>
        </a:defRPr>
      </a:lvl2pPr>
      <a:lvl3pPr marL="756026" algn="l" defTabSz="756026" rtl="0" eaLnBrk="1" latinLnBrk="0" hangingPunct="1">
        <a:defRPr sz="1488" kern="1200">
          <a:solidFill>
            <a:schemeClr val="tx1"/>
          </a:solidFill>
          <a:latin typeface="+mn-lt"/>
          <a:ea typeface="+mn-ea"/>
          <a:cs typeface="+mn-cs"/>
        </a:defRPr>
      </a:lvl3pPr>
      <a:lvl4pPr marL="1134039" algn="l" defTabSz="756026" rtl="0" eaLnBrk="1" latinLnBrk="0" hangingPunct="1">
        <a:defRPr sz="1488" kern="1200">
          <a:solidFill>
            <a:schemeClr val="tx1"/>
          </a:solidFill>
          <a:latin typeface="+mn-lt"/>
          <a:ea typeface="+mn-ea"/>
          <a:cs typeface="+mn-cs"/>
        </a:defRPr>
      </a:lvl4pPr>
      <a:lvl5pPr marL="1512052" algn="l" defTabSz="756026" rtl="0" eaLnBrk="1" latinLnBrk="0" hangingPunct="1">
        <a:defRPr sz="1488" kern="1200">
          <a:solidFill>
            <a:schemeClr val="tx1"/>
          </a:solidFill>
          <a:latin typeface="+mn-lt"/>
          <a:ea typeface="+mn-ea"/>
          <a:cs typeface="+mn-cs"/>
        </a:defRPr>
      </a:lvl5pPr>
      <a:lvl6pPr marL="1890065" algn="l" defTabSz="756026" rtl="0" eaLnBrk="1" latinLnBrk="0" hangingPunct="1">
        <a:defRPr sz="1488" kern="1200">
          <a:solidFill>
            <a:schemeClr val="tx1"/>
          </a:solidFill>
          <a:latin typeface="+mn-lt"/>
          <a:ea typeface="+mn-ea"/>
          <a:cs typeface="+mn-cs"/>
        </a:defRPr>
      </a:lvl6pPr>
      <a:lvl7pPr marL="2268078" algn="l" defTabSz="756026" rtl="0" eaLnBrk="1" latinLnBrk="0" hangingPunct="1">
        <a:defRPr sz="1488" kern="1200">
          <a:solidFill>
            <a:schemeClr val="tx1"/>
          </a:solidFill>
          <a:latin typeface="+mn-lt"/>
          <a:ea typeface="+mn-ea"/>
          <a:cs typeface="+mn-cs"/>
        </a:defRPr>
      </a:lvl7pPr>
      <a:lvl8pPr marL="2646091" algn="l" defTabSz="756026" rtl="0" eaLnBrk="1" latinLnBrk="0" hangingPunct="1">
        <a:defRPr sz="1488" kern="1200">
          <a:solidFill>
            <a:schemeClr val="tx1"/>
          </a:solidFill>
          <a:latin typeface="+mn-lt"/>
          <a:ea typeface="+mn-ea"/>
          <a:cs typeface="+mn-cs"/>
        </a:defRPr>
      </a:lvl8pPr>
      <a:lvl9pPr marL="3024104" algn="l" defTabSz="756026"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Picture 71"/>
          <p:cNvPicPr/>
          <p:nvPr/>
        </p:nvPicPr>
        <p:blipFill>
          <a:blip r:embed="rId2"/>
          <a:stretch/>
        </p:blipFill>
        <p:spPr>
          <a:xfrm>
            <a:off x="1500120" y="-182880"/>
            <a:ext cx="7094160" cy="660780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2 - Indifference</a:t>
            </a:r>
            <a:endParaRPr lang="en-US" sz="1800" strike="noStrike" spc="-1">
              <a:solidFill>
                <a:srgbClr val="000000"/>
              </a:solidFill>
              <a:uFill>
                <a:solidFill>
                  <a:srgbClr val="FFFFFF"/>
                </a:solidFill>
              </a:uFill>
              <a:latin typeface="Arial"/>
            </a:endParaRPr>
          </a:p>
        </p:txBody>
      </p:sp>
      <p:sp>
        <p:nvSpPr>
          <p:cNvPr id="91" name="CustomShape 2"/>
          <p:cNvSpPr/>
          <p:nvPr/>
        </p:nvSpPr>
        <p:spPr>
          <a:xfrm>
            <a:off x="504000" y="132660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Luke 16 – Rich Man</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Revelation 3:15-16 </a:t>
            </a:r>
            <a:r>
              <a:rPr lang="en-US" sz="3600" strike="noStrike" spc="-1">
                <a:solidFill>
                  <a:srgbClr val="000000"/>
                </a:solidFill>
                <a:uFill>
                  <a:solidFill>
                    <a:srgbClr val="FFFFFF"/>
                  </a:solidFill>
                </a:uFill>
                <a:latin typeface="Arial"/>
                <a:ea typeface="DejaVu Sans"/>
              </a:rPr>
              <a:t>15 I know your works, that you are neither cold nor hot. I could wish you were cold or hot. 16 So then, because you are lukewarm, and neither cold nor hot, I will vomit you out of My mouth.</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3 - Covetousness</a:t>
            </a:r>
            <a:endParaRPr lang="en-US" sz="1800" strike="noStrike" spc="-1">
              <a:solidFill>
                <a:srgbClr val="000000"/>
              </a:solidFill>
              <a:uFill>
                <a:solidFill>
                  <a:srgbClr val="FFFFFF"/>
                </a:solidFill>
              </a:uFill>
              <a:latin typeface="Arial"/>
            </a:endParaRPr>
          </a:p>
        </p:txBody>
      </p:sp>
      <p:sp>
        <p:nvSpPr>
          <p:cNvPr id="93" name="CustomShape 2"/>
          <p:cNvSpPr/>
          <p:nvPr/>
        </p:nvSpPr>
        <p:spPr>
          <a:xfrm>
            <a:off x="504000" y="132660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Definition – </a:t>
            </a:r>
            <a:r>
              <a:rPr lang="en-US" sz="3600" strike="noStrike" spc="-1">
                <a:solidFill>
                  <a:srgbClr val="000000"/>
                </a:solidFill>
                <a:uFill>
                  <a:solidFill>
                    <a:srgbClr val="FFFFFF"/>
                  </a:solidFill>
                </a:uFill>
                <a:latin typeface="Arial"/>
                <a:ea typeface="DejaVu Sans"/>
              </a:rPr>
              <a:t>greedy, implies inordinate desire often for another's possessions</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Exodus 20:17a </a:t>
            </a:r>
            <a:r>
              <a:rPr lang="en-US" sz="3600" strike="noStrike" spc="-1">
                <a:solidFill>
                  <a:srgbClr val="000000"/>
                </a:solidFill>
                <a:uFill>
                  <a:solidFill>
                    <a:srgbClr val="FFFFFF"/>
                  </a:solidFill>
                </a:uFill>
                <a:latin typeface="Arial"/>
                <a:ea typeface="DejaVu Sans"/>
              </a:rPr>
              <a:t>You shall not </a:t>
            </a:r>
            <a:r>
              <a:rPr lang="en-US" sz="3600" b="1" u="sng" strike="noStrike" spc="-1">
                <a:solidFill>
                  <a:srgbClr val="000000"/>
                </a:solidFill>
                <a:uFill>
                  <a:solidFill>
                    <a:srgbClr val="FFFFFF"/>
                  </a:solidFill>
                </a:uFill>
                <a:latin typeface="Arial"/>
                <a:ea typeface="DejaVu Sans"/>
              </a:rPr>
              <a:t>covet</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Ephesians 5:3 </a:t>
            </a:r>
            <a:r>
              <a:rPr lang="en-US" sz="3600" strike="noStrike" spc="-1">
                <a:solidFill>
                  <a:srgbClr val="000000"/>
                </a:solidFill>
                <a:uFill>
                  <a:solidFill>
                    <a:srgbClr val="FFFFFF"/>
                  </a:solidFill>
                </a:uFill>
                <a:latin typeface="Arial"/>
                <a:ea typeface="DejaVu Sans"/>
              </a:rPr>
              <a:t>But fornication and all uncleanness or </a:t>
            </a:r>
            <a:r>
              <a:rPr lang="en-US" sz="3600" b="1" u="sng" strike="noStrike" spc="-1">
                <a:solidFill>
                  <a:srgbClr val="000000"/>
                </a:solidFill>
                <a:uFill>
                  <a:solidFill>
                    <a:srgbClr val="FFFFFF"/>
                  </a:solidFill>
                </a:uFill>
                <a:latin typeface="Arial"/>
                <a:ea typeface="DejaVu Sans"/>
              </a:rPr>
              <a:t>covetousness</a:t>
            </a:r>
            <a:r>
              <a:rPr lang="en-US" sz="3600" strike="noStrike" spc="-1">
                <a:solidFill>
                  <a:srgbClr val="000000"/>
                </a:solidFill>
                <a:uFill>
                  <a:solidFill>
                    <a:srgbClr val="FFFFFF"/>
                  </a:solidFill>
                </a:uFill>
                <a:latin typeface="Arial"/>
                <a:ea typeface="DejaVu Sans"/>
              </a:rPr>
              <a:t>, let it not even be named among you, as is fitting for saints</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3 - Covetousness</a:t>
            </a:r>
            <a:endParaRPr lang="en-US" sz="1800" strike="noStrike" spc="-1">
              <a:solidFill>
                <a:srgbClr val="000000"/>
              </a:solidFill>
              <a:uFill>
                <a:solidFill>
                  <a:srgbClr val="FFFFFF"/>
                </a:solidFill>
              </a:uFill>
              <a:latin typeface="Arial"/>
            </a:endParaRPr>
          </a:p>
        </p:txBody>
      </p:sp>
      <p:sp>
        <p:nvSpPr>
          <p:cNvPr id="95" name="CustomShape 2"/>
          <p:cNvSpPr/>
          <p:nvPr/>
        </p:nvSpPr>
        <p:spPr>
          <a:xfrm>
            <a:off x="504000" y="132660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Colossians 3:5 </a:t>
            </a:r>
            <a:r>
              <a:rPr lang="en-US" sz="3600" strike="noStrike" spc="-1">
                <a:solidFill>
                  <a:srgbClr val="000000"/>
                </a:solidFill>
                <a:uFill>
                  <a:solidFill>
                    <a:srgbClr val="FFFFFF"/>
                  </a:solidFill>
                </a:uFill>
                <a:latin typeface="Arial"/>
                <a:ea typeface="DejaVu Sans"/>
              </a:rPr>
              <a:t>Therefore put to death your members which are on the earth: fornication, uncleanness, passion, evil desire, and </a:t>
            </a:r>
            <a:r>
              <a:rPr lang="en-US" sz="3600" b="1" u="sng" strike="noStrike" spc="-1">
                <a:solidFill>
                  <a:srgbClr val="000000"/>
                </a:solidFill>
                <a:uFill>
                  <a:solidFill>
                    <a:srgbClr val="FFFFFF"/>
                  </a:solidFill>
                </a:uFill>
                <a:latin typeface="Arial"/>
                <a:ea typeface="DejaVu Sans"/>
              </a:rPr>
              <a:t>covetousness</a:t>
            </a:r>
            <a:r>
              <a:rPr lang="en-US" sz="3600" strike="noStrike" spc="-1">
                <a:solidFill>
                  <a:srgbClr val="000000"/>
                </a:solidFill>
                <a:uFill>
                  <a:solidFill>
                    <a:srgbClr val="FFFFFF"/>
                  </a:solidFill>
                </a:uFill>
                <a:latin typeface="Arial"/>
                <a:ea typeface="DejaVu Sans"/>
              </a:rPr>
              <a:t>, which is idolatry.</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3 - Covetousness</a:t>
            </a:r>
            <a:endParaRPr lang="en-US" sz="1800" strike="noStrike" spc="-1">
              <a:solidFill>
                <a:srgbClr val="000000"/>
              </a:solidFill>
              <a:uFill>
                <a:solidFill>
                  <a:srgbClr val="FFFFFF"/>
                </a:solidFill>
              </a:uFill>
              <a:latin typeface="Arial"/>
            </a:endParaRPr>
          </a:p>
        </p:txBody>
      </p:sp>
      <p:sp>
        <p:nvSpPr>
          <p:cNvPr id="97" name="CustomShape 2"/>
          <p:cNvSpPr/>
          <p:nvPr/>
        </p:nvSpPr>
        <p:spPr>
          <a:xfrm>
            <a:off x="504000" y="132660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1 Corinthians 5:11 </a:t>
            </a:r>
            <a:r>
              <a:rPr lang="en-US" sz="3600" strike="noStrike" spc="-1">
                <a:solidFill>
                  <a:srgbClr val="000000"/>
                </a:solidFill>
                <a:uFill>
                  <a:solidFill>
                    <a:srgbClr val="FFFFFF"/>
                  </a:solidFill>
                </a:uFill>
                <a:latin typeface="Arial"/>
                <a:ea typeface="DejaVu Sans"/>
              </a:rPr>
              <a:t>But now I have written to you not to keep company with anyone named a brother, who is sexually immoral, or </a:t>
            </a:r>
            <a:r>
              <a:rPr lang="en-US" sz="3600" b="1" u="sng" strike="noStrike" spc="-1">
                <a:solidFill>
                  <a:srgbClr val="000000"/>
                </a:solidFill>
                <a:uFill>
                  <a:solidFill>
                    <a:srgbClr val="FFFFFF"/>
                  </a:solidFill>
                </a:uFill>
                <a:latin typeface="Arial"/>
                <a:ea typeface="DejaVu Sans"/>
              </a:rPr>
              <a:t>covetous</a:t>
            </a:r>
            <a:r>
              <a:rPr lang="en-US" sz="3600" strike="noStrike" spc="-1">
                <a:solidFill>
                  <a:srgbClr val="000000"/>
                </a:solidFill>
                <a:uFill>
                  <a:solidFill>
                    <a:srgbClr val="FFFFFF"/>
                  </a:solidFill>
                </a:uFill>
                <a:latin typeface="Arial"/>
                <a:ea typeface="DejaVu Sans"/>
              </a:rPr>
              <a:t>, or an idolater, or a reviler, or a drunkard, or an extortioner--not even to eat with such a person.</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3 - Covetousness</a:t>
            </a:r>
            <a:endParaRPr lang="en-US" sz="1800" strike="noStrike" spc="-1">
              <a:solidFill>
                <a:srgbClr val="000000"/>
              </a:solidFill>
              <a:uFill>
                <a:solidFill>
                  <a:srgbClr val="FFFFFF"/>
                </a:solidFill>
              </a:uFill>
              <a:latin typeface="Arial"/>
            </a:endParaRPr>
          </a:p>
        </p:txBody>
      </p:sp>
      <p:sp>
        <p:nvSpPr>
          <p:cNvPr id="99" name="CustomShape 2"/>
          <p:cNvSpPr/>
          <p:nvPr/>
        </p:nvSpPr>
        <p:spPr>
          <a:xfrm>
            <a:off x="504000" y="132660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200" b="1" strike="noStrike" spc="-1">
                <a:solidFill>
                  <a:srgbClr val="000000"/>
                </a:solidFill>
                <a:uFill>
                  <a:solidFill>
                    <a:srgbClr val="FFFFFF"/>
                  </a:solidFill>
                </a:uFill>
                <a:latin typeface="Arial"/>
                <a:ea typeface="DejaVu Sans"/>
              </a:rPr>
              <a:t>1 Corinthians 6:10 </a:t>
            </a:r>
            <a:r>
              <a:rPr lang="en-US" sz="3200" strike="noStrike" spc="-1">
                <a:solidFill>
                  <a:srgbClr val="000000"/>
                </a:solidFill>
                <a:uFill>
                  <a:solidFill>
                    <a:srgbClr val="FFFFFF"/>
                  </a:solidFill>
                </a:uFill>
                <a:latin typeface="Arial"/>
                <a:ea typeface="DejaVu Sans"/>
              </a:rPr>
              <a:t>nor thieves, nor </a:t>
            </a:r>
            <a:r>
              <a:rPr lang="en-US" sz="3200" b="1" u="sng" strike="noStrike" spc="-1">
                <a:solidFill>
                  <a:srgbClr val="000000"/>
                </a:solidFill>
                <a:uFill>
                  <a:solidFill>
                    <a:srgbClr val="FFFFFF"/>
                  </a:solidFill>
                </a:uFill>
                <a:latin typeface="Arial"/>
                <a:ea typeface="DejaVu Sans"/>
              </a:rPr>
              <a:t>covetous</a:t>
            </a:r>
            <a:r>
              <a:rPr lang="en-US" sz="3200" strike="noStrike" spc="-1">
                <a:solidFill>
                  <a:srgbClr val="000000"/>
                </a:solidFill>
                <a:uFill>
                  <a:solidFill>
                    <a:srgbClr val="FFFFFF"/>
                  </a:solidFill>
                </a:uFill>
                <a:latin typeface="Arial"/>
                <a:ea typeface="DejaVu Sans"/>
              </a:rPr>
              <a:t>, nor drunkards, nor revilers, nor extortioners will inherit the kingdom of God.</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200" b="1" strike="noStrike" spc="-1">
                <a:solidFill>
                  <a:srgbClr val="000000"/>
                </a:solidFill>
                <a:uFill>
                  <a:solidFill>
                    <a:srgbClr val="FFFFFF"/>
                  </a:solidFill>
                </a:uFill>
                <a:latin typeface="Arial"/>
                <a:ea typeface="DejaVu Sans"/>
              </a:rPr>
              <a:t>Ephesians 5:5</a:t>
            </a:r>
            <a:r>
              <a:rPr lang="en-US" sz="3200" strike="noStrike" spc="-1">
                <a:solidFill>
                  <a:srgbClr val="000000"/>
                </a:solidFill>
                <a:uFill>
                  <a:solidFill>
                    <a:srgbClr val="FFFFFF"/>
                  </a:solidFill>
                </a:uFill>
                <a:latin typeface="Arial"/>
                <a:ea typeface="DejaVu Sans"/>
              </a:rPr>
              <a:t> For this you know, that no fornicator, unclean person, nor </a:t>
            </a:r>
            <a:r>
              <a:rPr lang="en-US" sz="3200" b="1" u="sng" strike="noStrike" spc="-1">
                <a:solidFill>
                  <a:srgbClr val="000000"/>
                </a:solidFill>
                <a:uFill>
                  <a:solidFill>
                    <a:srgbClr val="FFFFFF"/>
                  </a:solidFill>
                </a:uFill>
                <a:latin typeface="Arial"/>
                <a:ea typeface="DejaVu Sans"/>
              </a:rPr>
              <a:t>covetous</a:t>
            </a:r>
            <a:r>
              <a:rPr lang="en-US" sz="3200" strike="noStrike" spc="-1">
                <a:solidFill>
                  <a:srgbClr val="000000"/>
                </a:solidFill>
                <a:uFill>
                  <a:solidFill>
                    <a:srgbClr val="FFFFFF"/>
                  </a:solidFill>
                </a:uFill>
                <a:latin typeface="Arial"/>
                <a:ea typeface="DejaVu Sans"/>
              </a:rPr>
              <a:t> man, who is an idolater, has any inheritance in the kingdom of Christ and God.</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 </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4 – Little Sins</a:t>
            </a:r>
            <a:endParaRPr lang="en-US" sz="1800" strike="noStrike" spc="-1">
              <a:solidFill>
                <a:srgbClr val="000000"/>
              </a:solidFill>
              <a:uFill>
                <a:solidFill>
                  <a:srgbClr val="FFFFFF"/>
                </a:solidFill>
              </a:uFill>
              <a:latin typeface="Arial"/>
            </a:endParaRPr>
          </a:p>
        </p:txBody>
      </p:sp>
      <p:sp>
        <p:nvSpPr>
          <p:cNvPr id="101" name="CustomShape 2"/>
          <p:cNvSpPr/>
          <p:nvPr/>
        </p:nvSpPr>
        <p:spPr>
          <a:xfrm>
            <a:off x="504000" y="132660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We want to make our sin </a:t>
            </a:r>
            <a:r>
              <a:rPr lang="en-US" sz="2000" b="1" strike="noStrike" spc="-1">
                <a:solidFill>
                  <a:srgbClr val="000000"/>
                </a:solidFill>
                <a:uFill>
                  <a:solidFill>
                    <a:srgbClr val="FFFFFF"/>
                  </a:solidFill>
                </a:uFill>
                <a:latin typeface="Arial"/>
                <a:ea typeface="DejaVu Sans"/>
              </a:rPr>
              <a:t>smaller</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White lies – Acts 5:3</a:t>
            </a:r>
            <a:r>
              <a:rPr lang="en-US" sz="3600" strike="noStrike" spc="-1">
                <a:solidFill>
                  <a:srgbClr val="000000"/>
                </a:solidFill>
                <a:uFill>
                  <a:solidFill>
                    <a:srgbClr val="FFFFFF"/>
                  </a:solidFill>
                </a:uFill>
                <a:latin typeface="Arial"/>
                <a:ea typeface="DejaVu Sans"/>
              </a:rPr>
              <a:t> But Peter said, "Ananias, why has Satan filled your heart to lie to the Holy Spirit and keep back part of the price of the land for yourself?</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 </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4 – Little Sins</a:t>
            </a:r>
            <a:endParaRPr lang="en-US" sz="1800" strike="noStrike" spc="-1">
              <a:solidFill>
                <a:srgbClr val="000000"/>
              </a:solidFill>
              <a:uFill>
                <a:solidFill>
                  <a:srgbClr val="FFFFFF"/>
                </a:solidFill>
              </a:uFill>
              <a:latin typeface="Arial"/>
            </a:endParaRPr>
          </a:p>
        </p:txBody>
      </p:sp>
      <p:sp>
        <p:nvSpPr>
          <p:cNvPr id="103" name="CustomShape 2"/>
          <p:cNvSpPr/>
          <p:nvPr/>
        </p:nvSpPr>
        <p:spPr>
          <a:xfrm>
            <a:off x="504000" y="132660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200" b="1" strike="noStrike" spc="-1">
                <a:solidFill>
                  <a:srgbClr val="000000"/>
                </a:solidFill>
                <a:uFill>
                  <a:solidFill>
                    <a:srgbClr val="FFFFFF"/>
                  </a:solidFill>
                </a:uFill>
                <a:latin typeface="Arial"/>
                <a:ea typeface="DejaVu Sans"/>
              </a:rPr>
              <a:t>Pride – 1 John 2:15-16</a:t>
            </a:r>
            <a:r>
              <a:rPr lang="en-US" sz="3200" strike="noStrike" spc="-1">
                <a:solidFill>
                  <a:srgbClr val="000000"/>
                </a:solidFill>
                <a:uFill>
                  <a:solidFill>
                    <a:srgbClr val="FFFFFF"/>
                  </a:solidFill>
                </a:uFill>
                <a:latin typeface="Arial"/>
                <a:ea typeface="DejaVu Sans"/>
              </a:rPr>
              <a:t> 15 Do not love the world or the things in the world. If anyone loves the world, the love of the Father is not in him. 16 For all that is in the world--the lust of the flesh, the lust of the eyes, and the </a:t>
            </a:r>
            <a:r>
              <a:rPr lang="en-US" sz="3200" b="1" u="sng" strike="noStrike" spc="-1">
                <a:solidFill>
                  <a:srgbClr val="000000"/>
                </a:solidFill>
                <a:uFill>
                  <a:solidFill>
                    <a:srgbClr val="FFFFFF"/>
                  </a:solidFill>
                </a:uFill>
                <a:latin typeface="Arial"/>
                <a:ea typeface="DejaVu Sans"/>
              </a:rPr>
              <a:t>pride of life</a:t>
            </a:r>
            <a:r>
              <a:rPr lang="en-US" sz="3200" strike="noStrike" spc="-1">
                <a:solidFill>
                  <a:srgbClr val="000000"/>
                </a:solidFill>
                <a:uFill>
                  <a:solidFill>
                    <a:srgbClr val="FFFFFF"/>
                  </a:solidFill>
                </a:uFill>
                <a:latin typeface="Arial"/>
                <a:ea typeface="DejaVu Sans"/>
              </a:rPr>
              <a:t>--is not of the Father but is of the world. </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200" strike="noStrike" spc="-1">
                <a:solidFill>
                  <a:srgbClr val="000000"/>
                </a:solidFill>
                <a:uFill>
                  <a:solidFill>
                    <a:srgbClr val="FFFFFF"/>
                  </a:solidFill>
                </a:uFill>
                <a:latin typeface="Arial"/>
                <a:ea typeface="DejaVu Sans"/>
              </a:rPr>
              <a:t> </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4 – Little Sins</a:t>
            </a:r>
            <a:endParaRPr lang="en-US" sz="1800" strike="noStrike" spc="-1">
              <a:solidFill>
                <a:srgbClr val="000000"/>
              </a:solidFill>
              <a:uFill>
                <a:solidFill>
                  <a:srgbClr val="FFFFFF"/>
                </a:solidFill>
              </a:uFill>
              <a:latin typeface="Arial"/>
            </a:endParaRPr>
          </a:p>
        </p:txBody>
      </p:sp>
      <p:sp>
        <p:nvSpPr>
          <p:cNvPr id="105" name="CustomShape 2"/>
          <p:cNvSpPr/>
          <p:nvPr/>
        </p:nvSpPr>
        <p:spPr>
          <a:xfrm>
            <a:off x="504000" y="132660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b="1" strike="noStrike" spc="-1">
                <a:solidFill>
                  <a:srgbClr val="000000"/>
                </a:solidFill>
                <a:uFill>
                  <a:solidFill>
                    <a:srgbClr val="FFFFFF"/>
                  </a:solidFill>
                </a:uFill>
                <a:latin typeface="Arial"/>
                <a:ea typeface="DejaVu Sans"/>
              </a:rPr>
              <a:t>Gossip – 1 Timothy 5:13 </a:t>
            </a:r>
            <a:r>
              <a:rPr lang="en-US" sz="3600" strike="noStrike" spc="-1">
                <a:solidFill>
                  <a:srgbClr val="000000"/>
                </a:solidFill>
                <a:uFill>
                  <a:solidFill>
                    <a:srgbClr val="FFFFFF"/>
                  </a:solidFill>
                </a:uFill>
                <a:latin typeface="Arial"/>
                <a:ea typeface="DejaVu Sans"/>
              </a:rPr>
              <a:t>And besides they learn to be idle, wandering about from house to house, and not only idle but also </a:t>
            </a:r>
            <a:r>
              <a:rPr lang="en-US" sz="3600" b="1" u="sng" strike="noStrike" spc="-1">
                <a:solidFill>
                  <a:srgbClr val="000000"/>
                </a:solidFill>
                <a:uFill>
                  <a:solidFill>
                    <a:srgbClr val="FFFFFF"/>
                  </a:solidFill>
                </a:uFill>
                <a:latin typeface="Arial"/>
                <a:ea typeface="DejaVu Sans"/>
              </a:rPr>
              <a:t>gossips</a:t>
            </a:r>
            <a:r>
              <a:rPr lang="en-US" sz="3600" strike="noStrike" spc="-1">
                <a:solidFill>
                  <a:srgbClr val="000000"/>
                </a:solidFill>
                <a:uFill>
                  <a:solidFill>
                    <a:srgbClr val="FFFFFF"/>
                  </a:solidFill>
                </a:uFill>
                <a:latin typeface="Arial"/>
                <a:ea typeface="DejaVu Sans"/>
              </a:rPr>
              <a:t> and </a:t>
            </a:r>
            <a:r>
              <a:rPr lang="en-US" sz="3600" b="1" u="sng" strike="noStrike" spc="-1">
                <a:solidFill>
                  <a:srgbClr val="000000"/>
                </a:solidFill>
                <a:uFill>
                  <a:solidFill>
                    <a:srgbClr val="FFFFFF"/>
                  </a:solidFill>
                </a:uFill>
                <a:latin typeface="Arial"/>
                <a:ea typeface="DejaVu Sans"/>
              </a:rPr>
              <a:t>busybodies</a:t>
            </a:r>
            <a:r>
              <a:rPr lang="en-US" sz="3600" strike="noStrike" spc="-1">
                <a:solidFill>
                  <a:srgbClr val="000000"/>
                </a:solidFill>
                <a:uFill>
                  <a:solidFill>
                    <a:srgbClr val="FFFFFF"/>
                  </a:solidFill>
                </a:uFill>
                <a:latin typeface="Arial"/>
                <a:ea typeface="DejaVu Sans"/>
              </a:rPr>
              <a:t>, saying things which they ought not.</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000000"/>
                </a:solidFill>
                <a:uFill>
                  <a:solidFill>
                    <a:srgbClr val="FFFFFF"/>
                  </a:solidFill>
                </a:uFill>
                <a:latin typeface="Arial"/>
                <a:ea typeface="DejaVu Sans"/>
              </a:rPr>
              <a:t> </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4 – Little Sins</a:t>
            </a:r>
            <a:endParaRPr lang="en-US" sz="1800" strike="noStrike" spc="-1">
              <a:solidFill>
                <a:srgbClr val="000000"/>
              </a:solidFill>
              <a:uFill>
                <a:solidFill>
                  <a:srgbClr val="FFFFFF"/>
                </a:solidFill>
              </a:uFill>
              <a:latin typeface="Arial"/>
            </a:endParaRPr>
          </a:p>
        </p:txBody>
      </p:sp>
      <p:sp>
        <p:nvSpPr>
          <p:cNvPr id="107" name="CustomShape 2"/>
          <p:cNvSpPr/>
          <p:nvPr/>
        </p:nvSpPr>
        <p:spPr>
          <a:xfrm>
            <a:off x="504000" y="132660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200" b="1" strike="noStrike" spc="-1">
                <a:solidFill>
                  <a:srgbClr val="000000"/>
                </a:solidFill>
                <a:uFill>
                  <a:solidFill>
                    <a:srgbClr val="FFFFFF"/>
                  </a:solidFill>
                </a:uFill>
                <a:latin typeface="Arial"/>
                <a:ea typeface="DejaVu Sans"/>
              </a:rPr>
              <a:t>Neglect – Hebrews 2:2-3 </a:t>
            </a:r>
            <a:r>
              <a:rPr lang="en-US" sz="3200" strike="noStrike" spc="-1">
                <a:solidFill>
                  <a:srgbClr val="000000"/>
                </a:solidFill>
                <a:uFill>
                  <a:solidFill>
                    <a:srgbClr val="FFFFFF"/>
                  </a:solidFill>
                </a:uFill>
                <a:latin typeface="Arial"/>
                <a:ea typeface="DejaVu Sans"/>
              </a:rPr>
              <a:t>2 For if the word spoken through angels proved steadfast, and every transgression and disobedience received a just reward, 3 how shall we escape if we </a:t>
            </a:r>
            <a:r>
              <a:rPr lang="en-US" sz="3200" b="1" u="sng" strike="noStrike" spc="-1">
                <a:solidFill>
                  <a:srgbClr val="000000"/>
                </a:solidFill>
                <a:uFill>
                  <a:solidFill>
                    <a:srgbClr val="FFFFFF"/>
                  </a:solidFill>
                </a:uFill>
                <a:latin typeface="Arial"/>
                <a:ea typeface="DejaVu Sans"/>
              </a:rPr>
              <a:t>neglect</a:t>
            </a:r>
            <a:r>
              <a:rPr lang="en-US" sz="3200" strike="noStrike" spc="-1">
                <a:solidFill>
                  <a:srgbClr val="000000"/>
                </a:solidFill>
                <a:uFill>
                  <a:solidFill>
                    <a:srgbClr val="FFFFFF"/>
                  </a:solidFill>
                </a:uFill>
                <a:latin typeface="Arial"/>
                <a:ea typeface="DejaVu Sans"/>
              </a:rPr>
              <a:t> so great a salvation, which at the first began to be spoken by the Lord, and was confirmed to us by those who heard Him</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200" strike="noStrike" spc="-1">
                <a:solidFill>
                  <a:srgbClr val="000000"/>
                </a:solidFill>
                <a:uFill>
                  <a:solidFill>
                    <a:srgbClr val="FFFFFF"/>
                  </a:solidFill>
                </a:uFill>
                <a:latin typeface="Arial"/>
                <a:ea typeface="DejaVu Sans"/>
              </a:rPr>
              <a:t> </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Sin is Sin is Sin</a:t>
            </a:r>
            <a:endParaRPr lang="en-US" sz="1800" strike="noStrike" spc="-1">
              <a:solidFill>
                <a:srgbClr val="000000"/>
              </a:solidFill>
              <a:uFill>
                <a:solidFill>
                  <a:srgbClr val="FFFFFF"/>
                </a:solidFill>
              </a:uFill>
              <a:latin typeface="Arial"/>
            </a:endParaRPr>
          </a:p>
        </p:txBody>
      </p:sp>
      <p:sp>
        <p:nvSpPr>
          <p:cNvPr id="109" name="CustomShape 2"/>
          <p:cNvSpPr/>
          <p:nvPr/>
        </p:nvSpPr>
        <p:spPr>
          <a:xfrm>
            <a:off x="504000" y="1326600"/>
            <a:ext cx="9070560" cy="32871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571500" indent="-571500">
              <a:buFont typeface="Arial" panose="020B0604020202020204" pitchFamily="34" charset="0"/>
              <a:buChar char="•"/>
            </a:pPr>
            <a:r>
              <a:rPr lang="en-US" sz="4400" strike="noStrike" spc="-1" dirty="0">
                <a:solidFill>
                  <a:srgbClr val="000000"/>
                </a:solidFill>
                <a:uFill>
                  <a:solidFill>
                    <a:srgbClr val="FFFFFF"/>
                  </a:solidFill>
                </a:uFill>
                <a:latin typeface="Arial"/>
                <a:ea typeface="DejaVu Sans"/>
              </a:rPr>
              <a:t>We want to </a:t>
            </a:r>
            <a:r>
              <a:rPr lang="en-US" sz="4400" b="1" u="sng" strike="noStrike" spc="-1" dirty="0">
                <a:solidFill>
                  <a:srgbClr val="000000"/>
                </a:solidFill>
                <a:uFill>
                  <a:solidFill>
                    <a:srgbClr val="FFFFFF"/>
                  </a:solidFill>
                </a:uFill>
                <a:latin typeface="Arial"/>
                <a:ea typeface="DejaVu Sans"/>
              </a:rPr>
              <a:t>minimize</a:t>
            </a:r>
            <a:r>
              <a:rPr lang="en-US" sz="4400" strike="noStrike" spc="-1" dirty="0">
                <a:solidFill>
                  <a:srgbClr val="000000"/>
                </a:solidFill>
                <a:uFill>
                  <a:solidFill>
                    <a:srgbClr val="FFFFFF"/>
                  </a:solidFill>
                </a:uFill>
                <a:latin typeface="Arial"/>
                <a:ea typeface="DejaVu Sans"/>
              </a:rPr>
              <a:t> our faults</a:t>
            </a:r>
            <a:endParaRPr lang="en-US" sz="1800" strike="noStrike" spc="-1" dirty="0">
              <a:solidFill>
                <a:srgbClr val="000000"/>
              </a:solidFill>
              <a:uFill>
                <a:solidFill>
                  <a:srgbClr val="FFFFFF"/>
                </a:solidFill>
              </a:uFill>
              <a:latin typeface="Arial"/>
            </a:endParaRPr>
          </a:p>
          <a:p>
            <a:pPr marL="109080">
              <a:lnSpc>
                <a:spcPct val="100000"/>
              </a:lnSpc>
              <a:buClr>
                <a:srgbClr val="FFFFFF"/>
              </a:buClr>
              <a:buSzPct val="45000"/>
            </a:pPr>
            <a:endParaRPr lang="en-US" sz="1800" strike="noStrike" spc="-1" dirty="0">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4400" strike="noStrike" spc="-1" dirty="0">
                <a:solidFill>
                  <a:srgbClr val="000000"/>
                </a:solidFill>
                <a:uFill>
                  <a:solidFill>
                    <a:srgbClr val="FFFFFF"/>
                  </a:solidFill>
                </a:uFill>
                <a:latin typeface="Arial"/>
                <a:ea typeface="DejaVu Sans"/>
              </a:rPr>
              <a:t>We want to </a:t>
            </a:r>
            <a:r>
              <a:rPr lang="en-US" sz="4400" b="1" u="sng" strike="noStrike" spc="-1" dirty="0">
                <a:solidFill>
                  <a:srgbClr val="000000"/>
                </a:solidFill>
                <a:uFill>
                  <a:solidFill>
                    <a:srgbClr val="FFFFFF"/>
                  </a:solidFill>
                </a:uFill>
                <a:latin typeface="Arial"/>
                <a:ea typeface="DejaVu Sans"/>
              </a:rPr>
              <a:t>maximize</a:t>
            </a:r>
            <a:r>
              <a:rPr lang="en-US" sz="4400" strike="noStrike" spc="-1" dirty="0">
                <a:solidFill>
                  <a:srgbClr val="000000"/>
                </a:solidFill>
                <a:uFill>
                  <a:solidFill>
                    <a:srgbClr val="FFFFFF"/>
                  </a:solidFill>
                </a:uFill>
                <a:latin typeface="Arial"/>
                <a:ea typeface="DejaVu Sans"/>
              </a:rPr>
              <a:t> the faults of others</a:t>
            </a:r>
            <a:endParaRPr lang="en-US" sz="1800" strike="noStrike" spc="-1" dirty="0">
              <a:solidFill>
                <a:srgbClr val="000000"/>
              </a:solidFill>
              <a:uFill>
                <a:solidFill>
                  <a:srgbClr val="FFFFFF"/>
                </a:solidFill>
              </a:uFill>
              <a:latin typeface="Arial"/>
            </a:endParaRPr>
          </a:p>
          <a:p>
            <a:pPr marL="109080">
              <a:lnSpc>
                <a:spcPct val="100000"/>
              </a:lnSpc>
              <a:buClr>
                <a:srgbClr val="FFFFFF"/>
              </a:buClr>
              <a:buSzPct val="45000"/>
            </a:pPr>
            <a:endParaRPr lang="en-US" sz="180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800000"/>
                </a:solidFill>
                <a:uFill>
                  <a:solidFill>
                    <a:srgbClr val="FFFFFF"/>
                  </a:solidFill>
                </a:uFill>
                <a:latin typeface="Comic Sans MS"/>
                <a:ea typeface="DejaVu Sans"/>
              </a:rPr>
              <a:t>Respectable Sins</a:t>
            </a:r>
            <a:endParaRPr lang="en-US" sz="1800" strike="noStrike" spc="-1">
              <a:solidFill>
                <a:srgbClr val="000000"/>
              </a:solidFill>
              <a:uFill>
                <a:solidFill>
                  <a:srgbClr val="FFFFFF"/>
                </a:solidFill>
              </a:uFill>
              <a:latin typeface="Arial"/>
            </a:endParaRPr>
          </a:p>
        </p:txBody>
      </p:sp>
      <p:sp>
        <p:nvSpPr>
          <p:cNvPr id="74" name="CustomShape 2"/>
          <p:cNvSpPr/>
          <p:nvPr/>
        </p:nvSpPr>
        <p:spPr>
          <a:xfrm>
            <a:off x="182880" y="1371600"/>
            <a:ext cx="4249800" cy="397584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strike="noStrike" spc="-1">
                <a:solidFill>
                  <a:srgbClr val="800000"/>
                </a:solidFill>
                <a:uFill>
                  <a:solidFill>
                    <a:srgbClr val="FFFFFF"/>
                  </a:solidFill>
                </a:uFill>
                <a:latin typeface="Arial"/>
                <a:ea typeface="DejaVu Sans"/>
              </a:rPr>
              <a:t>There are sins that we condemn.</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strike="noStrike" spc="-1">
                <a:solidFill>
                  <a:srgbClr val="800000"/>
                </a:solidFill>
                <a:uFill>
                  <a:solidFill>
                    <a:srgbClr val="FFFFFF"/>
                  </a:solidFill>
                </a:uFill>
                <a:latin typeface="Arial"/>
                <a:ea typeface="DejaVu Sans"/>
              </a:rPr>
              <a:t>There are other sins that we overlook, excuse or ignore.</a:t>
            </a:r>
            <a:endParaRPr lang="en-US" sz="1800" strike="noStrike" spc="-1">
              <a:solidFill>
                <a:srgbClr val="000000"/>
              </a:solidFill>
              <a:uFill>
                <a:solidFill>
                  <a:srgbClr val="FFFFFF"/>
                </a:solidFill>
              </a:uFill>
              <a:latin typeface="Arial"/>
            </a:endParaRPr>
          </a:p>
        </p:txBody>
      </p:sp>
      <p:pic>
        <p:nvPicPr>
          <p:cNvPr id="75" name="Picture 74"/>
          <p:cNvPicPr/>
          <p:nvPr/>
        </p:nvPicPr>
        <p:blipFill>
          <a:blip r:embed="rId2"/>
          <a:stretch/>
        </p:blipFill>
        <p:spPr>
          <a:xfrm>
            <a:off x="4846320" y="1554480"/>
            <a:ext cx="5202000" cy="2925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Sin is Sin is Sin</a:t>
            </a:r>
            <a:endParaRPr lang="en-US" sz="1800" strike="noStrike" spc="-1">
              <a:solidFill>
                <a:srgbClr val="000000"/>
              </a:solidFill>
              <a:uFill>
                <a:solidFill>
                  <a:srgbClr val="FFFFFF"/>
                </a:solidFill>
              </a:uFill>
              <a:latin typeface="Arial"/>
            </a:endParaRPr>
          </a:p>
        </p:txBody>
      </p:sp>
      <p:sp>
        <p:nvSpPr>
          <p:cNvPr id="111" name="CustomShape 2"/>
          <p:cNvSpPr/>
          <p:nvPr/>
        </p:nvSpPr>
        <p:spPr>
          <a:xfrm>
            <a:off x="504000" y="1326600"/>
            <a:ext cx="9070560" cy="32871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endParaRPr lang="en-US" sz="1800" strike="noStrike" spc="-1" dirty="0">
              <a:solidFill>
                <a:srgbClr val="000000"/>
              </a:solidFill>
              <a:uFill>
                <a:solidFill>
                  <a:srgbClr val="FFFFFF"/>
                </a:solidFill>
              </a:uFill>
              <a:latin typeface="Arial"/>
            </a:endParaRPr>
          </a:p>
          <a:p>
            <a:pPr marL="109080">
              <a:lnSpc>
                <a:spcPct val="100000"/>
              </a:lnSpc>
              <a:buClr>
                <a:srgbClr val="FFFFFF"/>
              </a:buClr>
              <a:buSzPct val="45000"/>
            </a:pPr>
            <a:endParaRPr lang="en-US" sz="1800" strike="noStrike" spc="-1" dirty="0">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4800" b="1" strike="noStrike" spc="-1" dirty="0">
                <a:solidFill>
                  <a:srgbClr val="000000"/>
                </a:solidFill>
                <a:uFill>
                  <a:solidFill>
                    <a:srgbClr val="FFFFFF"/>
                  </a:solidFill>
                </a:uFill>
                <a:latin typeface="Arial"/>
                <a:ea typeface="DejaVu Sans"/>
              </a:rPr>
              <a:t>There is no such thing as a</a:t>
            </a:r>
            <a:endParaRPr lang="en-US" sz="1800" strike="noStrike" spc="-1" dirty="0">
              <a:solidFill>
                <a:srgbClr val="000000"/>
              </a:solidFill>
              <a:uFill>
                <a:solidFill>
                  <a:srgbClr val="FFFFFF"/>
                </a:solidFill>
              </a:uFill>
              <a:latin typeface="Arial"/>
            </a:endParaRPr>
          </a:p>
          <a:p>
            <a:pPr marL="109080">
              <a:lnSpc>
                <a:spcPct val="100000"/>
              </a:lnSpc>
              <a:buClr>
                <a:srgbClr val="FFFFFF"/>
              </a:buClr>
              <a:buSzPct val="45000"/>
            </a:pPr>
            <a:endParaRPr lang="en-US" sz="1800" strike="noStrike" spc="-1" dirty="0">
              <a:solidFill>
                <a:srgbClr val="000000"/>
              </a:solidFill>
              <a:uFill>
                <a:solidFill>
                  <a:srgbClr val="FFFFFF"/>
                </a:solidFill>
              </a:uFill>
              <a:latin typeface="Arial"/>
            </a:endParaRPr>
          </a:p>
          <a:p>
            <a:pPr marL="432000" indent="-322920" algn="ctr">
              <a:lnSpc>
                <a:spcPct val="100000"/>
              </a:lnSpc>
              <a:buClr>
                <a:srgbClr val="FFFFFF"/>
              </a:buClr>
              <a:buSzPct val="45000"/>
              <a:buFont typeface="Wingdings" charset="2"/>
              <a:buChar char=""/>
            </a:pPr>
            <a:r>
              <a:rPr lang="en-US" sz="4800" b="1" strike="noStrike" spc="-1" dirty="0">
                <a:solidFill>
                  <a:srgbClr val="000000"/>
                </a:solidFill>
                <a:uFill>
                  <a:solidFill>
                    <a:srgbClr val="FFFFFF"/>
                  </a:solidFill>
                </a:uFill>
                <a:latin typeface="Arial"/>
                <a:ea typeface="DejaVu Sans"/>
              </a:rPr>
              <a:t>Respectable Sin</a:t>
            </a:r>
            <a:endParaRPr lang="en-US" sz="180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800000"/>
                </a:solidFill>
                <a:uFill>
                  <a:solidFill>
                    <a:srgbClr val="FFFFFF"/>
                  </a:solidFill>
                </a:uFill>
                <a:latin typeface="Comic Sans MS"/>
                <a:ea typeface="DejaVu Sans"/>
              </a:rPr>
              <a:t>1 – Sin of Silence</a:t>
            </a:r>
            <a:endParaRPr lang="en-US" sz="1800" strike="noStrike" spc="-1">
              <a:solidFill>
                <a:srgbClr val="000000"/>
              </a:solidFill>
              <a:uFill>
                <a:solidFill>
                  <a:srgbClr val="FFFFFF"/>
                </a:solidFill>
              </a:uFill>
              <a:latin typeface="Arial"/>
            </a:endParaRPr>
          </a:p>
        </p:txBody>
      </p:sp>
      <p:sp>
        <p:nvSpPr>
          <p:cNvPr id="77" name="CustomShape 2"/>
          <p:cNvSpPr/>
          <p:nvPr/>
        </p:nvSpPr>
        <p:spPr>
          <a:xfrm>
            <a:off x="504000" y="1326600"/>
            <a:ext cx="9070560" cy="328716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strike="noStrike" spc="-1">
                <a:solidFill>
                  <a:srgbClr val="800000"/>
                </a:solidFill>
                <a:uFill>
                  <a:solidFill>
                    <a:srgbClr val="FFFFFF"/>
                  </a:solidFill>
                </a:uFill>
                <a:latin typeface="Arial"/>
                <a:ea typeface="DejaVu Sans"/>
              </a:rPr>
              <a:t>Sometimes there is wisdom in silence</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b="1" strike="noStrike" spc="-1">
                <a:solidFill>
                  <a:srgbClr val="800000"/>
                </a:solidFill>
                <a:uFill>
                  <a:solidFill>
                    <a:srgbClr val="FFFFFF"/>
                  </a:solidFill>
                </a:uFill>
                <a:latin typeface="Arial"/>
                <a:ea typeface="DejaVu Sans"/>
              </a:rPr>
              <a:t>Proverbs 21:23</a:t>
            </a:r>
            <a:r>
              <a:rPr lang="en-US" sz="3600" strike="noStrike" spc="-1">
                <a:solidFill>
                  <a:srgbClr val="800000"/>
                </a:solidFill>
                <a:uFill>
                  <a:solidFill>
                    <a:srgbClr val="FFFFFF"/>
                  </a:solidFill>
                </a:uFill>
                <a:latin typeface="Arial"/>
                <a:ea typeface="DejaVu Sans"/>
              </a:rPr>
              <a:t> Whoever guards his mouth and tongue Keeps his soul from troubles.</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p:nvPr/>
        </p:nvSpPr>
        <p:spPr>
          <a:xfrm>
            <a:off x="504000" y="225720"/>
            <a:ext cx="9070560" cy="676957"/>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dirty="0">
                <a:solidFill>
                  <a:srgbClr val="800000"/>
                </a:solidFill>
                <a:uFill>
                  <a:solidFill>
                    <a:srgbClr val="FFFFFF"/>
                  </a:solidFill>
                </a:uFill>
                <a:latin typeface="Comic Sans MS"/>
                <a:ea typeface="DejaVu Sans"/>
              </a:rPr>
              <a:t>1 – Sin of Silence</a:t>
            </a:r>
            <a:endParaRPr lang="en-US" sz="1800" strike="noStrike" spc="-1" dirty="0">
              <a:solidFill>
                <a:srgbClr val="000000"/>
              </a:solidFill>
              <a:uFill>
                <a:solidFill>
                  <a:srgbClr val="FFFFFF"/>
                </a:solidFill>
              </a:uFill>
              <a:latin typeface="Arial"/>
            </a:endParaRPr>
          </a:p>
        </p:txBody>
      </p:sp>
      <p:sp>
        <p:nvSpPr>
          <p:cNvPr id="79" name="CustomShape 2"/>
          <p:cNvSpPr/>
          <p:nvPr/>
        </p:nvSpPr>
        <p:spPr>
          <a:xfrm>
            <a:off x="351692" y="1078523"/>
            <a:ext cx="9401908" cy="4132477"/>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200" strike="noStrike" spc="-1" dirty="0">
                <a:solidFill>
                  <a:srgbClr val="000000"/>
                </a:solidFill>
                <a:uFill>
                  <a:solidFill>
                    <a:srgbClr val="FFFFFF"/>
                  </a:solidFill>
                </a:uFill>
                <a:latin typeface="Arial"/>
                <a:ea typeface="DejaVu Sans"/>
              </a:rPr>
              <a:t>Christianity is not closed-mouthed</a:t>
            </a:r>
            <a:endParaRPr lang="en-US" sz="1800" strike="noStrike" spc="-1" dirty="0">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200" b="1" strike="noStrike" spc="-1" dirty="0">
                <a:solidFill>
                  <a:srgbClr val="000000"/>
                </a:solidFill>
                <a:uFill>
                  <a:solidFill>
                    <a:srgbClr val="FFFFFF"/>
                  </a:solidFill>
                </a:uFill>
                <a:latin typeface="Arial"/>
                <a:ea typeface="DejaVu Sans"/>
              </a:rPr>
              <a:t>Acts 4:12-13</a:t>
            </a:r>
            <a:r>
              <a:rPr lang="en-US" sz="3200" strike="noStrike" spc="-1" dirty="0">
                <a:solidFill>
                  <a:srgbClr val="000000"/>
                </a:solidFill>
                <a:uFill>
                  <a:solidFill>
                    <a:srgbClr val="FFFFFF"/>
                  </a:solidFill>
                </a:uFill>
                <a:latin typeface="Arial"/>
                <a:ea typeface="DejaVu Sans"/>
              </a:rPr>
              <a:t> 12 Nor is there salvation in any other, for there is no other name under heaven given among men by which we must be saved." 13 Now when they saw the boldness of Peter and John, and perceived that they were uneducated and untrained men, they marveled. And they realized that they had been with Jesus. </a:t>
            </a:r>
            <a:endParaRPr lang="en-US" sz="180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800000"/>
                </a:solidFill>
                <a:uFill>
                  <a:solidFill>
                    <a:srgbClr val="FFFFFF"/>
                  </a:solidFill>
                </a:uFill>
                <a:latin typeface="Comic Sans MS"/>
                <a:ea typeface="DejaVu Sans"/>
              </a:rPr>
              <a:t>1 – Sin of Silence</a:t>
            </a:r>
            <a:endParaRPr lang="en-US" sz="1800" strike="noStrike" spc="-1">
              <a:solidFill>
                <a:srgbClr val="000000"/>
              </a:solidFill>
              <a:uFill>
                <a:solidFill>
                  <a:srgbClr val="FFFFFF"/>
                </a:solidFill>
              </a:uFill>
              <a:latin typeface="Arial"/>
            </a:endParaRPr>
          </a:p>
        </p:txBody>
      </p:sp>
      <p:sp>
        <p:nvSpPr>
          <p:cNvPr id="81" name="CustomShape 2"/>
          <p:cNvSpPr/>
          <p:nvPr/>
        </p:nvSpPr>
        <p:spPr>
          <a:xfrm>
            <a:off x="504000" y="117144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600" strike="noStrike" spc="-1" dirty="0">
                <a:solidFill>
                  <a:srgbClr val="800000"/>
                </a:solidFill>
                <a:uFill>
                  <a:solidFill>
                    <a:srgbClr val="FFFFFF"/>
                  </a:solidFill>
                </a:uFill>
                <a:latin typeface="Arial"/>
                <a:ea typeface="DejaVu Sans"/>
              </a:rPr>
              <a:t>Christianity is not closed-mouthed</a:t>
            </a:r>
            <a:endParaRPr lang="en-US" sz="1800" strike="noStrike" spc="-1" dirty="0">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600" b="1" strike="noStrike" spc="-1" dirty="0">
                <a:solidFill>
                  <a:srgbClr val="800000"/>
                </a:solidFill>
                <a:uFill>
                  <a:solidFill>
                    <a:srgbClr val="FFFFFF"/>
                  </a:solidFill>
                </a:uFill>
                <a:latin typeface="Arial"/>
                <a:ea typeface="DejaVu Sans"/>
              </a:rPr>
              <a:t>Acts 4:19-20</a:t>
            </a:r>
            <a:r>
              <a:rPr lang="en-US" sz="3600" strike="noStrike" spc="-1" dirty="0">
                <a:solidFill>
                  <a:srgbClr val="800000"/>
                </a:solidFill>
                <a:uFill>
                  <a:solidFill>
                    <a:srgbClr val="FFFFFF"/>
                  </a:solidFill>
                </a:uFill>
                <a:latin typeface="Arial"/>
                <a:ea typeface="DejaVu Sans"/>
              </a:rPr>
              <a:t> 19 But Peter and John answered and said to them, "Whether it is right in the sight of God to listen to you more than to God, you judge. 20 For we cannot but speak the things which we have seen and heard."</a:t>
            </a:r>
            <a:endParaRPr lang="en-US" sz="180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800000"/>
                </a:solidFill>
                <a:uFill>
                  <a:solidFill>
                    <a:srgbClr val="FFFFFF"/>
                  </a:solidFill>
                </a:uFill>
                <a:latin typeface="Comic Sans MS"/>
                <a:ea typeface="DejaVu Sans"/>
              </a:rPr>
              <a:t>1 – Sin of Silence</a:t>
            </a:r>
            <a:endParaRPr lang="en-US" sz="1800" strike="noStrike" spc="-1">
              <a:solidFill>
                <a:srgbClr val="000000"/>
              </a:solidFill>
              <a:uFill>
                <a:solidFill>
                  <a:srgbClr val="FFFFFF"/>
                </a:solidFill>
              </a:uFill>
              <a:latin typeface="Arial"/>
            </a:endParaRPr>
          </a:p>
        </p:txBody>
      </p:sp>
      <p:sp>
        <p:nvSpPr>
          <p:cNvPr id="83" name="CustomShape 2"/>
          <p:cNvSpPr/>
          <p:nvPr/>
        </p:nvSpPr>
        <p:spPr>
          <a:xfrm>
            <a:off x="504000" y="117144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2800" strike="noStrike" spc="-1" dirty="0">
                <a:solidFill>
                  <a:srgbClr val="800000"/>
                </a:solidFill>
                <a:uFill>
                  <a:solidFill>
                    <a:srgbClr val="FFFFFF"/>
                  </a:solidFill>
                </a:uFill>
                <a:latin typeface="Arial"/>
                <a:ea typeface="DejaVu Sans"/>
              </a:rPr>
              <a:t>Christianity is not closed-mouthed</a:t>
            </a:r>
            <a:endParaRPr lang="en-US" sz="1800" strike="noStrike" spc="-1" dirty="0">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2800" b="1" strike="noStrike" spc="-1" dirty="0">
                <a:solidFill>
                  <a:srgbClr val="800000"/>
                </a:solidFill>
                <a:uFill>
                  <a:solidFill>
                    <a:srgbClr val="FFFFFF"/>
                  </a:solidFill>
                </a:uFill>
                <a:latin typeface="Arial"/>
                <a:ea typeface="DejaVu Sans"/>
              </a:rPr>
              <a:t>Acts 4:40-42</a:t>
            </a:r>
            <a:r>
              <a:rPr lang="en-US" sz="2800" strike="noStrike" spc="-1" dirty="0">
                <a:solidFill>
                  <a:srgbClr val="800000"/>
                </a:solidFill>
                <a:uFill>
                  <a:solidFill>
                    <a:srgbClr val="FFFFFF"/>
                  </a:solidFill>
                </a:uFill>
                <a:latin typeface="Arial"/>
                <a:ea typeface="DejaVu Sans"/>
              </a:rPr>
              <a:t> 40 And they agreed with him, and when they had called for the apostles and beaten them, they commanded that they should not speak in the name of Jesus, and let them go. 41 So they departed from the presence of the council, rejoicing that they were counted worthy to suffer shame for His name. 42 And daily in the temple, and in every house, they did not cease teaching and preaching Jesus as the Christ. </a:t>
            </a:r>
            <a:endParaRPr lang="en-US" sz="1800" strike="noStrike" spc="-1" dirty="0">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1 – Sin of Silence</a:t>
            </a:r>
            <a:endParaRPr lang="en-US" sz="1800" strike="noStrike" spc="-1">
              <a:solidFill>
                <a:srgbClr val="000000"/>
              </a:solidFill>
              <a:uFill>
                <a:solidFill>
                  <a:srgbClr val="FFFFFF"/>
                </a:solidFill>
              </a:uFill>
              <a:latin typeface="Arial"/>
            </a:endParaRPr>
          </a:p>
        </p:txBody>
      </p:sp>
      <p:sp>
        <p:nvSpPr>
          <p:cNvPr id="85" name="CustomShape 2"/>
          <p:cNvSpPr/>
          <p:nvPr/>
        </p:nvSpPr>
        <p:spPr>
          <a:xfrm>
            <a:off x="504000" y="132660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2800" strike="noStrike" spc="-1">
                <a:solidFill>
                  <a:srgbClr val="000000"/>
                </a:solidFill>
                <a:uFill>
                  <a:solidFill>
                    <a:srgbClr val="FFFFFF"/>
                  </a:solidFill>
                </a:uFill>
                <a:latin typeface="Arial"/>
                <a:ea typeface="DejaVu Sans"/>
              </a:rPr>
              <a:t>Christianity is not closed-mouthed</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2800" b="1" strike="noStrike" spc="-1">
                <a:solidFill>
                  <a:srgbClr val="000000"/>
                </a:solidFill>
                <a:uFill>
                  <a:solidFill>
                    <a:srgbClr val="FFFFFF"/>
                  </a:solidFill>
                </a:uFill>
                <a:latin typeface="Arial"/>
                <a:ea typeface="DejaVu Sans"/>
              </a:rPr>
              <a:t>Ezekiel 3:17-21</a:t>
            </a:r>
            <a:r>
              <a:rPr lang="en-US" sz="2800" strike="noStrike" spc="-1">
                <a:solidFill>
                  <a:srgbClr val="000000"/>
                </a:solidFill>
                <a:uFill>
                  <a:solidFill>
                    <a:srgbClr val="FFFFFF"/>
                  </a:solidFill>
                </a:uFill>
                <a:latin typeface="Arial"/>
                <a:ea typeface="DejaVu Sans"/>
              </a:rPr>
              <a:t> Watchman to warn the wicked </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2800" b="1" strike="noStrike" spc="-1">
                <a:solidFill>
                  <a:srgbClr val="000000"/>
                </a:solidFill>
                <a:uFill>
                  <a:solidFill>
                    <a:srgbClr val="FFFFFF"/>
                  </a:solidFill>
                </a:uFill>
                <a:latin typeface="Arial"/>
                <a:ea typeface="DejaVu Sans"/>
              </a:rPr>
              <a:t>Esther 4:14</a:t>
            </a:r>
            <a:r>
              <a:rPr lang="en-US" sz="2800" strike="noStrike" spc="-1">
                <a:solidFill>
                  <a:srgbClr val="000000"/>
                </a:solidFill>
                <a:uFill>
                  <a:solidFill>
                    <a:srgbClr val="FFFFFF"/>
                  </a:solidFill>
                </a:uFill>
                <a:latin typeface="Arial"/>
                <a:ea typeface="DejaVu Sans"/>
              </a:rPr>
              <a:t> For if you remain completely silent at this time, relief and deliverance will arise for the Jews from another place, but you and your father's house will perish. Yet who knows whether you have come to the kingdom for such a time as this?" </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1 – Sin of Silence</a:t>
            </a:r>
            <a:endParaRPr lang="en-US" sz="1800" strike="noStrike" spc="-1">
              <a:solidFill>
                <a:srgbClr val="000000"/>
              </a:solidFill>
              <a:uFill>
                <a:solidFill>
                  <a:srgbClr val="FFFFFF"/>
                </a:solidFill>
              </a:uFill>
              <a:latin typeface="Arial"/>
            </a:endParaRPr>
          </a:p>
        </p:txBody>
      </p:sp>
      <p:sp>
        <p:nvSpPr>
          <p:cNvPr id="87" name="CustomShape 2"/>
          <p:cNvSpPr/>
          <p:nvPr/>
        </p:nvSpPr>
        <p:spPr>
          <a:xfrm>
            <a:off x="504000" y="132660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200" b="1" strike="noStrike" spc="-1">
                <a:solidFill>
                  <a:srgbClr val="000000"/>
                </a:solidFill>
                <a:uFill>
                  <a:solidFill>
                    <a:srgbClr val="FFFFFF"/>
                  </a:solidFill>
                </a:uFill>
                <a:latin typeface="Arial"/>
                <a:ea typeface="DejaVu Sans"/>
              </a:rPr>
              <a:t>We are not doing right to remain silent.</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200" b="1" strike="noStrike" spc="-1">
                <a:solidFill>
                  <a:srgbClr val="000000"/>
                </a:solidFill>
                <a:uFill>
                  <a:solidFill>
                    <a:srgbClr val="FFFFFF"/>
                  </a:solidFill>
                </a:uFill>
                <a:latin typeface="Arial"/>
                <a:ea typeface="DejaVu Sans"/>
              </a:rPr>
              <a:t>2 Kings 7:9</a:t>
            </a:r>
            <a:r>
              <a:rPr lang="en-US" sz="3200" strike="noStrike" spc="-1">
                <a:solidFill>
                  <a:srgbClr val="000000"/>
                </a:solidFill>
                <a:uFill>
                  <a:solidFill>
                    <a:srgbClr val="FFFFFF"/>
                  </a:solidFill>
                </a:uFill>
                <a:latin typeface="Arial"/>
                <a:ea typeface="DejaVu Sans"/>
              </a:rPr>
              <a:t> Then they said to one another, "We are not doing right. This day is a day of good news, and we remain silent. If we wait until morning light, some punishment will come upon us. Now therefore, come, let us go and tell the king's household." </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CustomShape 1"/>
          <p:cNvSpPr/>
          <p:nvPr/>
        </p:nvSpPr>
        <p:spPr>
          <a:xfrm>
            <a:off x="504000" y="225720"/>
            <a:ext cx="9070560" cy="9457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100000"/>
              </a:lnSpc>
            </a:pPr>
            <a:r>
              <a:rPr lang="en-US" sz="4800" b="1" strike="noStrike" spc="-1">
                <a:solidFill>
                  <a:srgbClr val="000000"/>
                </a:solidFill>
                <a:uFill>
                  <a:solidFill>
                    <a:srgbClr val="FFFFFF"/>
                  </a:solidFill>
                </a:uFill>
                <a:latin typeface="Comic Sans MS"/>
                <a:ea typeface="DejaVu Sans"/>
              </a:rPr>
              <a:t>2 - Indifference</a:t>
            </a:r>
            <a:endParaRPr lang="en-US" sz="1800" strike="noStrike" spc="-1">
              <a:solidFill>
                <a:srgbClr val="000000"/>
              </a:solidFill>
              <a:uFill>
                <a:solidFill>
                  <a:srgbClr val="FFFFFF"/>
                </a:solidFill>
              </a:uFill>
              <a:latin typeface="Arial"/>
            </a:endParaRPr>
          </a:p>
        </p:txBody>
      </p:sp>
      <p:sp>
        <p:nvSpPr>
          <p:cNvPr id="89" name="CustomShape 2"/>
          <p:cNvSpPr/>
          <p:nvPr/>
        </p:nvSpPr>
        <p:spPr>
          <a:xfrm>
            <a:off x="504000" y="1326600"/>
            <a:ext cx="9070560" cy="3884400"/>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432000" indent="-322920">
              <a:lnSpc>
                <a:spcPct val="100000"/>
              </a:lnSpc>
              <a:buClr>
                <a:srgbClr val="FFFFFF"/>
              </a:buClr>
              <a:buSzPct val="45000"/>
              <a:buFont typeface="Wingdings" charset="2"/>
              <a:buChar char=""/>
            </a:pPr>
            <a:r>
              <a:rPr lang="en-US" sz="3200" b="1" strike="noStrike" spc="-1">
                <a:solidFill>
                  <a:srgbClr val="000000"/>
                </a:solidFill>
                <a:uFill>
                  <a:solidFill>
                    <a:srgbClr val="FFFFFF"/>
                  </a:solidFill>
                </a:uFill>
                <a:latin typeface="Arial"/>
                <a:ea typeface="DejaVu Sans"/>
              </a:rPr>
              <a:t>Amos 6:1a </a:t>
            </a:r>
            <a:r>
              <a:rPr lang="en-US" sz="3200" strike="noStrike" spc="-1">
                <a:solidFill>
                  <a:srgbClr val="000000"/>
                </a:solidFill>
                <a:uFill>
                  <a:solidFill>
                    <a:srgbClr val="FFFFFF"/>
                  </a:solidFill>
                </a:uFill>
                <a:latin typeface="Arial"/>
                <a:ea typeface="DejaVu Sans"/>
              </a:rPr>
              <a:t>Woe to you who are at ease in Zion</a:t>
            </a:r>
            <a:endParaRPr lang="en-US" sz="1800" strike="noStrike" spc="-1">
              <a:solidFill>
                <a:srgbClr val="000000"/>
              </a:solidFill>
              <a:uFill>
                <a:solidFill>
                  <a:srgbClr val="FFFFFF"/>
                </a:solidFill>
              </a:uFill>
              <a:latin typeface="Arial"/>
            </a:endParaRPr>
          </a:p>
          <a:p>
            <a:pPr marL="432000" indent="-322920">
              <a:lnSpc>
                <a:spcPct val="100000"/>
              </a:lnSpc>
              <a:buClr>
                <a:srgbClr val="FFFFFF"/>
              </a:buClr>
              <a:buSzPct val="45000"/>
              <a:buFont typeface="Wingdings" charset="2"/>
              <a:buChar char=""/>
            </a:pPr>
            <a:r>
              <a:rPr lang="en-US" sz="3200" b="1" strike="noStrike" spc="-1">
                <a:solidFill>
                  <a:srgbClr val="000000"/>
                </a:solidFill>
                <a:uFill>
                  <a:solidFill>
                    <a:srgbClr val="FFFFFF"/>
                  </a:solidFill>
                </a:uFill>
                <a:latin typeface="Arial"/>
                <a:ea typeface="DejaVu Sans"/>
              </a:rPr>
              <a:t>James 2:15-16</a:t>
            </a:r>
            <a:r>
              <a:rPr lang="en-US" sz="3200" strike="noStrike" spc="-1">
                <a:solidFill>
                  <a:srgbClr val="000000"/>
                </a:solidFill>
                <a:uFill>
                  <a:solidFill>
                    <a:srgbClr val="FFFFFF"/>
                  </a:solidFill>
                </a:uFill>
                <a:latin typeface="Arial"/>
                <a:ea typeface="DejaVu Sans"/>
              </a:rPr>
              <a:t> 15 If a brother or sister is naked and destitute of daily food, 16 and one of you says to them, "Depart in peace, be warmed and filled," but you do not give them the things which are needed for the body, what does it profit? </a:t>
            </a:r>
            <a:endParaRPr lang="en-US" sz="1800" strike="noStrike" spc="-1">
              <a:solidFill>
                <a:srgbClr val="000000"/>
              </a:solidFill>
              <a:uFill>
                <a:solidFill>
                  <a:srgbClr val="FFFFFF"/>
                </a:solidFill>
              </a:uFill>
              <a:latin typeface="Arial"/>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1_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23</TotalTime>
  <Words>1000</Words>
  <Application>Microsoft Office PowerPoint</Application>
  <PresentationFormat>Custom</PresentationFormat>
  <Paragraphs>63</Paragraphs>
  <Slides>20</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Comic Sans MS</vt:lpstr>
      <vt:lpstr>DejaVu Sans</vt:lpstr>
      <vt:lpstr>Gill Sans MT</vt:lpstr>
      <vt:lpstr>Wingdings</vt:lpstr>
      <vt:lpstr>Gallery</vt:lpstr>
      <vt:lpstr>1_Gallery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Manly Luscombe</dc:creator>
  <cp:lastModifiedBy>Manly Luscombe</cp:lastModifiedBy>
  <cp:revision>8</cp:revision>
  <dcterms:created xsi:type="dcterms:W3CDTF">2015-12-28T08:21:58Z</dcterms:created>
  <dcterms:modified xsi:type="dcterms:W3CDTF">2016-02-27T19:53:34Z</dcterms:modified>
  <dc:language>en-US</dc:language>
</cp:coreProperties>
</file>