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3ff99"/>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Wingdings" charset="2"/>
              <a:buChar char=""/>
            </a:pPr>
            <a:r>
              <a:rPr lang="en-US" sz="2400" spc="-1">
                <a:latin typeface="Arial"/>
              </a:rPr>
              <a:t>Click to edit the outline text format</a:t>
            </a:r>
            <a:endParaRPr/>
          </a:p>
          <a:p>
            <a:pPr lvl="1" marL="864000" indent="-324000">
              <a:buClr>
                <a:srgbClr val="ffffff"/>
              </a:buClr>
              <a:buSzPct val="75000"/>
              <a:buFont typeface="Symbol" charset="2"/>
              <a:buChar char=""/>
            </a:pPr>
            <a:r>
              <a:rPr lang="en-US" sz="21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500" spc="-1">
                <a:latin typeface="Arial"/>
              </a:rPr>
              <a:t>Fourth Outline Level</a:t>
            </a:r>
            <a:endParaRPr/>
          </a:p>
          <a:p>
            <a:pPr lvl="4" marL="2160000" indent="-216000">
              <a:buClr>
                <a:srgbClr val="ffffff"/>
              </a:buClr>
              <a:buSzPct val="45000"/>
              <a:buFont typeface="Wingdings" charset="2"/>
              <a:buChar char=""/>
            </a:pPr>
            <a:r>
              <a:rPr lang="en-US" sz="1500" spc="-1">
                <a:latin typeface="Arial"/>
              </a:rPr>
              <a:t>Fifth Outline Level</a:t>
            </a:r>
            <a:endParaRPr/>
          </a:p>
          <a:p>
            <a:pPr lvl="5" marL="2592000" indent="-216000">
              <a:buClr>
                <a:srgbClr val="ffffff"/>
              </a:buClr>
              <a:buSzPct val="45000"/>
              <a:buFont typeface="Wingdings" charset="2"/>
              <a:buChar char=""/>
            </a:pPr>
            <a:r>
              <a:rPr lang="en-US" sz="1500" spc="-1">
                <a:latin typeface="Arial"/>
              </a:rPr>
              <a:t>Sixth Outline Level</a:t>
            </a:r>
            <a:endParaRPr/>
          </a:p>
          <a:p>
            <a:pPr lvl="6" marL="3024000" indent="-216000">
              <a:buClr>
                <a:srgbClr val="ffffff"/>
              </a:buClr>
              <a:buSzPct val="45000"/>
              <a:buFont typeface="Wingdings" charset="2"/>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8EB2C67E-0B0D-4A4B-A9E3-C49E4F04348C}"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9" name="" descr=""/>
          <p:cNvPicPr/>
          <p:nvPr/>
        </p:nvPicPr>
        <p:blipFill>
          <a:blip r:embed="rId1"/>
          <a:stretch/>
        </p:blipFill>
        <p:spPr>
          <a:xfrm>
            <a:off x="791640" y="0"/>
            <a:ext cx="8535240" cy="5679720"/>
          </a:xfrm>
          <a:prstGeom prst="rect">
            <a:avLst/>
          </a:prstGeom>
          <a:ln>
            <a:noFill/>
          </a:ln>
        </p:spPr>
      </p:pic>
      <p:sp>
        <p:nvSpPr>
          <p:cNvPr id="40" name="TextShape 1"/>
          <p:cNvSpPr txBox="1"/>
          <p:nvPr/>
        </p:nvSpPr>
        <p:spPr>
          <a:xfrm>
            <a:off x="803880" y="698400"/>
            <a:ext cx="9071640" cy="1088640"/>
          </a:xfrm>
          <a:prstGeom prst="rect">
            <a:avLst/>
          </a:prstGeom>
          <a:noFill/>
          <a:ln>
            <a:noFill/>
          </a:ln>
        </p:spPr>
        <p:txBody>
          <a:bodyPr lIns="0" rIns="0" tIns="0" bIns="0" anchor="ctr"/>
          <a:p>
            <a:pPr algn="ctr"/>
            <a:r>
              <a:rPr lang="en-US" sz="6600" spc="-1">
                <a:latin typeface="Cataneo BT"/>
              </a:rPr>
              <a:t>RE-Gifting</a:t>
            </a:r>
            <a:endParaRPr/>
          </a:p>
        </p:txBody>
      </p:sp>
      <p:sp>
        <p:nvSpPr>
          <p:cNvPr id="41" name="TextShape 2"/>
          <p:cNvSpPr txBox="1"/>
          <p:nvPr/>
        </p:nvSpPr>
        <p:spPr>
          <a:xfrm>
            <a:off x="1463040" y="3749040"/>
            <a:ext cx="3108960" cy="1005840"/>
          </a:xfrm>
          <a:prstGeom prst="rect">
            <a:avLst/>
          </a:prstGeom>
          <a:noFill/>
          <a:ln>
            <a:noFill/>
          </a:ln>
        </p:spPr>
        <p:txBody>
          <a:bodyPr lIns="0" rIns="0" tIns="0" bIns="0" anchor="ctr"/>
          <a:p>
            <a:pPr algn="ctr"/>
            <a:r>
              <a:rPr lang="en-US" sz="3200" spc="-1">
                <a:latin typeface="Arial"/>
              </a:rPr>
              <a:t>Romans 12:6-8</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RE-GIVE</a:t>
            </a:r>
            <a:endParaRPr/>
          </a:p>
        </p:txBody>
      </p:sp>
      <p:sp>
        <p:nvSpPr>
          <p:cNvPr id="59"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John 4:13-14</a:t>
            </a:r>
            <a:r>
              <a:rPr lang="en-US" sz="2800" spc="-1">
                <a:latin typeface="Arial"/>
              </a:rPr>
              <a:t> 13 Jesus answered and said to her, "Whoever drinks of this water will thirst again, 14 but whoever drinks of the water that I shall give him will never thirst. But the water that I shall give him will become in him a fountain of water springing up into everlasting life." </a:t>
            </a:r>
            <a:endParaRPr/>
          </a:p>
          <a:p>
            <a:pPr marL="432000" indent="-324000">
              <a:buClr>
                <a:srgbClr val="ffffff"/>
              </a:buClr>
              <a:buSzPct val="45000"/>
              <a:buFont typeface="Wingdings" charset="2"/>
              <a:buChar char=""/>
            </a:pPr>
            <a:r>
              <a:rPr b="1" lang="en-US" sz="2800" spc="-1">
                <a:latin typeface="Arial"/>
              </a:rPr>
              <a:t>Acts 8:4</a:t>
            </a:r>
            <a:r>
              <a:rPr lang="en-US" sz="2800" spc="-1">
                <a:latin typeface="Arial"/>
              </a:rPr>
              <a:t> Therefore those who were scattered went everywhere preaching the word.</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RE-GIVE</a:t>
            </a:r>
            <a:endParaRPr/>
          </a:p>
        </p:txBody>
      </p:sp>
      <p:sp>
        <p:nvSpPr>
          <p:cNvPr id="61"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lang="en-US" sz="3600" spc="-1">
                <a:latin typeface="Arial"/>
              </a:rPr>
              <a:t>You were given the gift of the grace of God.</a:t>
            </a:r>
            <a:endParaRPr/>
          </a:p>
          <a:p>
            <a:pPr marL="432000" indent="-324000">
              <a:buClr>
                <a:srgbClr val="ffffff"/>
              </a:buClr>
              <a:buSzPct val="45000"/>
              <a:buFont typeface="Wingdings" charset="2"/>
              <a:buChar char=""/>
            </a:pPr>
            <a:r>
              <a:rPr lang="en-US" sz="3600" spc="-1">
                <a:latin typeface="Arial"/>
              </a:rPr>
              <a:t>It is time to re-gift that grace to others who need it.</a:t>
            </a:r>
            <a:endParaRPr/>
          </a:p>
          <a:p>
            <a:pPr marL="432000" indent="-324000">
              <a:buClr>
                <a:srgbClr val="ffffff"/>
              </a:buClr>
              <a:buSzPct val="45000"/>
              <a:buFont typeface="Wingdings" charset="2"/>
              <a:buChar char=""/>
            </a:pPr>
            <a:r>
              <a:rPr lang="en-US" sz="3600" spc="-1">
                <a:latin typeface="Arial"/>
              </a:rPr>
              <a:t>Someone shared the gospel with you.</a:t>
            </a:r>
            <a:endParaRPr/>
          </a:p>
          <a:p>
            <a:pPr marL="432000" indent="-324000">
              <a:buClr>
                <a:srgbClr val="ffffff"/>
              </a:buClr>
              <a:buSzPct val="45000"/>
              <a:buFont typeface="Wingdings" charset="2"/>
              <a:buChar char=""/>
            </a:pPr>
            <a:r>
              <a:rPr lang="en-US" sz="3600" spc="-1">
                <a:latin typeface="Arial"/>
              </a:rPr>
              <a:t>Re-gift the gospel to others.</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RE-GIVE</a:t>
            </a:r>
            <a:endParaRPr/>
          </a:p>
        </p:txBody>
      </p:sp>
      <p:sp>
        <p:nvSpPr>
          <p:cNvPr id="63"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4400" spc="-1">
                <a:latin typeface="Arial"/>
              </a:rPr>
              <a:t>Thank God for the gift He gave to us. Now is Re-Gifting time.</a:t>
            </a:r>
            <a:r>
              <a:rPr b="1" lang="en-US" sz="4400" spc="-1">
                <a:latin typeface="Arial"/>
              </a:rPr>
              <a:t>
</a:t>
            </a:r>
            <a:r>
              <a:rPr b="1" lang="en-US" sz="4400" spc="-1">
                <a:latin typeface="Arial"/>
              </a:rPr>
              <a:t> </a:t>
            </a:r>
            <a:endParaRPr/>
          </a:p>
          <a:p>
            <a:pPr marL="432000" indent="-324000">
              <a:buClr>
                <a:srgbClr val="ffffff"/>
              </a:buClr>
              <a:buSzPct val="45000"/>
              <a:buFont typeface="Wingdings" charset="2"/>
              <a:buChar char=""/>
            </a:pPr>
            <a:r>
              <a:rPr b="1" lang="en-US" sz="4400" spc="-1">
                <a:latin typeface="Arial"/>
              </a:rPr>
              <a:t>2 Corinthians 9:15</a:t>
            </a:r>
            <a:r>
              <a:rPr lang="en-US" sz="4400" spc="-1">
                <a:latin typeface="Arial"/>
              </a:rPr>
              <a:t> Thanks be to God for His indescribable gift! </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INTRODUCTION</a:t>
            </a:r>
            <a:endParaRPr/>
          </a:p>
        </p:txBody>
      </p:sp>
      <p:sp>
        <p:nvSpPr>
          <p:cNvPr id="43" name="TextShape 2"/>
          <p:cNvSpPr txBox="1"/>
          <p:nvPr/>
        </p:nvSpPr>
        <p:spPr>
          <a:xfrm>
            <a:off x="504000" y="1326600"/>
            <a:ext cx="9071640" cy="3288240"/>
          </a:xfrm>
          <a:prstGeom prst="rect">
            <a:avLst/>
          </a:prstGeom>
          <a:noFill/>
          <a:ln>
            <a:noFill/>
          </a:ln>
        </p:spPr>
        <p:txBody>
          <a:bodyPr lIns="0" rIns="0" tIns="0" bIns="0"/>
          <a:p>
            <a:pPr marL="432000" indent="-324000">
              <a:buClr>
                <a:srgbClr val="ffffff"/>
              </a:buClr>
              <a:buSzPct val="45000"/>
              <a:buFont typeface="Wingdings" charset="2"/>
              <a:buChar char=""/>
            </a:pPr>
            <a:r>
              <a:rPr lang="en-US" sz="2800" spc="-1">
                <a:latin typeface="Arial"/>
              </a:rPr>
              <a:t>Christmas is over.</a:t>
            </a:r>
            <a:endParaRPr/>
          </a:p>
          <a:p>
            <a:pPr marL="432000" indent="-324000">
              <a:buClr>
                <a:srgbClr val="ffffff"/>
              </a:buClr>
              <a:buSzPct val="45000"/>
              <a:buFont typeface="Wingdings" charset="2"/>
              <a:buChar char=""/>
            </a:pPr>
            <a:r>
              <a:rPr lang="en-US" sz="2800" spc="-1">
                <a:latin typeface="Arial"/>
              </a:rPr>
              <a:t>The gifts have been opened.</a:t>
            </a:r>
            <a:endParaRPr/>
          </a:p>
          <a:p>
            <a:pPr marL="432000" indent="-324000">
              <a:buClr>
                <a:srgbClr val="ffffff"/>
              </a:buClr>
              <a:buSzPct val="45000"/>
              <a:buFont typeface="Wingdings" charset="2"/>
              <a:buChar char=""/>
            </a:pPr>
            <a:r>
              <a:rPr lang="en-US" sz="2800" spc="-1">
                <a:latin typeface="Arial"/>
              </a:rPr>
              <a:t>Now watch the lines as many are returned.</a:t>
            </a:r>
            <a:endParaRPr/>
          </a:p>
          <a:p>
            <a:pPr marL="432000" indent="-324000">
              <a:buClr>
                <a:srgbClr val="ffffff"/>
              </a:buClr>
              <a:buSzPct val="45000"/>
              <a:buFont typeface="Wingdings" charset="2"/>
              <a:buChar char=""/>
            </a:pPr>
            <a:r>
              <a:rPr lang="en-US" sz="2800" spc="-1">
                <a:latin typeface="Arial"/>
              </a:rPr>
              <a:t>There is another way – Re-GIFTING.</a:t>
            </a:r>
            <a:endParaRPr/>
          </a:p>
          <a:p>
            <a:pPr marL="432000" indent="-324000">
              <a:buClr>
                <a:srgbClr val="ffffff"/>
              </a:buClr>
              <a:buSzPct val="45000"/>
              <a:buFont typeface="Wingdings" charset="2"/>
              <a:buChar char=""/>
            </a:pPr>
            <a:r>
              <a:rPr lang="en-US" sz="2800" spc="-1">
                <a:latin typeface="Arial"/>
              </a:rPr>
              <a:t>Re-gifting is the acts of taking a gift that has been received and giving it to somebody else, sometimes in the guise of a new gift.</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INTRODUCTION</a:t>
            </a:r>
            <a:endParaRPr/>
          </a:p>
        </p:txBody>
      </p:sp>
      <p:sp>
        <p:nvSpPr>
          <p:cNvPr id="45"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lang="en-US" sz="2800" spc="-1">
                <a:latin typeface="Arial"/>
              </a:rPr>
              <a:t>Giving gifts is an old tradition. A sign of honor, respect and love.</a:t>
            </a:r>
            <a:endParaRPr/>
          </a:p>
          <a:p>
            <a:pPr marL="432000" indent="-324000">
              <a:buClr>
                <a:srgbClr val="ffffff"/>
              </a:buClr>
              <a:buSzPct val="45000"/>
              <a:buFont typeface="Wingdings" charset="2"/>
              <a:buChar char=""/>
            </a:pPr>
            <a:r>
              <a:rPr lang="en-US" sz="2800" spc="-1">
                <a:latin typeface="Arial"/>
              </a:rPr>
              <a:t>Able offered a gift to God – Hebrews 11:4</a:t>
            </a:r>
            <a:endParaRPr/>
          </a:p>
          <a:p>
            <a:pPr marL="432000" indent="-324000">
              <a:buClr>
                <a:srgbClr val="ffffff"/>
              </a:buClr>
              <a:buSzPct val="45000"/>
              <a:buFont typeface="Wingdings" charset="2"/>
              <a:buChar char=""/>
            </a:pPr>
            <a:r>
              <a:rPr lang="en-US" sz="2800" spc="-1">
                <a:latin typeface="Arial"/>
              </a:rPr>
              <a:t>Genesis 25:6 – Abraham gave gifts to his sons</a:t>
            </a:r>
            <a:endParaRPr/>
          </a:p>
          <a:p>
            <a:pPr marL="432000" indent="-324000">
              <a:buClr>
                <a:srgbClr val="ffffff"/>
              </a:buClr>
              <a:buSzPct val="45000"/>
              <a:buFont typeface="Wingdings" charset="2"/>
              <a:buChar char=""/>
            </a:pPr>
            <a:r>
              <a:rPr lang="en-US" sz="2800" spc="-1">
                <a:latin typeface="Arial"/>
              </a:rPr>
              <a:t>Matthew 2:1-11 – Wise men brought gifts to Jesus</a:t>
            </a:r>
            <a:endParaRPr/>
          </a:p>
          <a:p>
            <a:pPr marL="432000" indent="-324000">
              <a:buClr>
                <a:srgbClr val="ffffff"/>
              </a:buClr>
              <a:buSzPct val="45000"/>
              <a:buFont typeface="Wingdings" charset="2"/>
              <a:buChar char=""/>
            </a:pPr>
            <a:r>
              <a:rPr lang="en-US" sz="2800" spc="-1">
                <a:latin typeface="Arial"/>
              </a:rPr>
              <a:t>Matthew 7:11 – Parents know how to give good gifts to their children.</a:t>
            </a:r>
            <a:endParaRPr/>
          </a:p>
          <a:p>
            <a:pPr marL="432000" indent="-324000">
              <a:buClr>
                <a:srgbClr val="ffffff"/>
              </a:buClr>
              <a:buSzPct val="45000"/>
              <a:buFont typeface="Wingdings" charset="2"/>
              <a:buChar char=""/>
            </a:pPr>
            <a:r>
              <a:rPr lang="en-US" sz="2800" spc="-1">
                <a:latin typeface="Arial"/>
              </a:rPr>
              <a:t>James 1:17 – God is the giver of every good gift</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YOU</a:t>
            </a:r>
            <a:endParaRPr/>
          </a:p>
        </p:txBody>
      </p:sp>
      <p:sp>
        <p:nvSpPr>
          <p:cNvPr id="47"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lang="en-US" sz="2800" spc="-1">
                <a:latin typeface="Arial"/>
              </a:rPr>
              <a:t>What is the best gift you ever got?</a:t>
            </a:r>
            <a:endParaRPr/>
          </a:p>
          <a:p>
            <a:pPr marL="432000" indent="-324000">
              <a:buClr>
                <a:srgbClr val="ffffff"/>
              </a:buClr>
              <a:buSzPct val="45000"/>
              <a:buFont typeface="Wingdings" charset="2"/>
              <a:buChar char=""/>
            </a:pPr>
            <a:r>
              <a:rPr lang="en-US" sz="2800" spc="-1">
                <a:latin typeface="Arial"/>
              </a:rPr>
              <a:t>The greatest gift given to you is talked about in the Bible.</a:t>
            </a:r>
            <a:endParaRPr/>
          </a:p>
          <a:p>
            <a:pPr marL="432000" indent="-324000">
              <a:buClr>
                <a:srgbClr val="ffffff"/>
              </a:buClr>
              <a:buSzPct val="45000"/>
              <a:buFont typeface="Wingdings" charset="2"/>
              <a:buChar char=""/>
            </a:pPr>
            <a:r>
              <a:rPr b="1" lang="en-US" sz="2800" spc="-1">
                <a:latin typeface="Arial"/>
              </a:rPr>
              <a:t>John 3:16</a:t>
            </a:r>
            <a:r>
              <a:rPr lang="en-US" sz="2800" spc="-1">
                <a:latin typeface="Arial"/>
              </a:rPr>
              <a:t> For God so loved the world that He gave His only begotten Son, that whoever believes in Him should not perish but have everlasting life.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YOU</a:t>
            </a:r>
            <a:endParaRPr/>
          </a:p>
        </p:txBody>
      </p:sp>
      <p:sp>
        <p:nvSpPr>
          <p:cNvPr id="49"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Titus 2:13-14</a:t>
            </a:r>
            <a:r>
              <a:rPr lang="en-US" sz="2800" spc="-1">
                <a:latin typeface="Arial"/>
              </a:rPr>
              <a:t> 13 looking for the blessed hope and glorious appearing of our great God and Savior Jesus Christ, 14 who gave Himself for us, that He might redeem us from every lawless deed and purify for Himself His own special people, zealous for good works.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YOU</a:t>
            </a:r>
            <a:endParaRPr/>
          </a:p>
        </p:txBody>
      </p:sp>
      <p:sp>
        <p:nvSpPr>
          <p:cNvPr id="51"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Romans 5:15-16</a:t>
            </a:r>
            <a:r>
              <a:rPr lang="en-US" sz="2800" spc="-1">
                <a:latin typeface="Arial"/>
              </a:rPr>
              <a:t> 15 But the free gift is not like the offense. For if by the one man's offense many died, much more the grace of God and the gift by the grace of the one Man, Jesus Christ, abounded to many. 16 And the gift is not like that which came through the one who sinned. For the judgment which came from one offense resulted in condemnation, but the free gift which came from many offenses resulted in justification.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YOU</a:t>
            </a:r>
            <a:endParaRPr/>
          </a:p>
        </p:txBody>
      </p:sp>
      <p:sp>
        <p:nvSpPr>
          <p:cNvPr id="53"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Romans 6:23</a:t>
            </a:r>
            <a:r>
              <a:rPr lang="en-US" sz="2800" spc="-1">
                <a:latin typeface="Arial"/>
              </a:rPr>
              <a:t> For the wages of sin is death, but the gift of God is eternal life in Christ Jesus our Lord. </a:t>
            </a:r>
            <a:r>
              <a:rPr lang="en-US" sz="2800" spc="-1">
                <a:latin typeface="Arial"/>
              </a:rPr>
              <a:t>
</a:t>
            </a:r>
            <a:r>
              <a:rPr lang="en-US" sz="2800" spc="-1">
                <a:latin typeface="Arial"/>
              </a:rPr>
              <a:t> </a:t>
            </a:r>
            <a:endParaRPr/>
          </a:p>
          <a:p>
            <a:pPr marL="432000" indent="-324000">
              <a:buClr>
                <a:srgbClr val="ffffff"/>
              </a:buClr>
              <a:buSzPct val="45000"/>
              <a:buFont typeface="Wingdings" charset="2"/>
              <a:buChar char=""/>
            </a:pPr>
            <a:r>
              <a:rPr lang="en-US" sz="2800" spc="-1">
                <a:latin typeface="Arial"/>
              </a:rPr>
              <a:t>God gave His Son</a:t>
            </a:r>
            <a:endParaRPr/>
          </a:p>
          <a:p>
            <a:pPr marL="432000" indent="-324000">
              <a:buClr>
                <a:srgbClr val="ffffff"/>
              </a:buClr>
              <a:buSzPct val="45000"/>
              <a:buFont typeface="Wingdings" charset="2"/>
              <a:buChar char=""/>
            </a:pPr>
            <a:r>
              <a:rPr lang="en-US" sz="2800" spc="-1">
                <a:latin typeface="Arial"/>
              </a:rPr>
              <a:t>Jesus gave His life</a:t>
            </a:r>
            <a:endParaRPr/>
          </a:p>
          <a:p>
            <a:pPr marL="432000" indent="-324000">
              <a:buClr>
                <a:srgbClr val="ffffff"/>
              </a:buClr>
              <a:buSzPct val="45000"/>
              <a:buFont typeface="Wingdings" charset="2"/>
              <a:buChar char=""/>
            </a:pPr>
            <a:r>
              <a:rPr lang="en-US" sz="2800" spc="-1">
                <a:latin typeface="Arial"/>
              </a:rPr>
              <a:t>We have the gift of eternal life</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RE-GIVE</a:t>
            </a:r>
            <a:endParaRPr/>
          </a:p>
        </p:txBody>
      </p:sp>
      <p:sp>
        <p:nvSpPr>
          <p:cNvPr id="55"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Romans 10:14-15</a:t>
            </a:r>
            <a:r>
              <a:rPr lang="en-US" sz="2800" spc="-1">
                <a:latin typeface="Arial"/>
              </a:rPr>
              <a:t> 14 How then shall they call on Him in whom they have not believed? And how shall they believe in Him of whom they have not heard? And how shall they hear without a preacher? 15 And how shall they preach unless they are sent? As it is written: "How beautiful are the feet of those who preach the gospel of peace, Who bring glad tidings of good things!"</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504000" y="225720"/>
            <a:ext cx="9071640" cy="946800"/>
          </a:xfrm>
          <a:prstGeom prst="rect">
            <a:avLst/>
          </a:prstGeom>
          <a:noFill/>
          <a:ln>
            <a:noFill/>
          </a:ln>
        </p:spPr>
        <p:txBody>
          <a:bodyPr lIns="0" rIns="0" tIns="0" bIns="0" anchor="ctr"/>
          <a:p>
            <a:pPr algn="ctr"/>
            <a:r>
              <a:rPr lang="en-US" sz="4400" spc="-1">
                <a:latin typeface="Cataneo BT"/>
              </a:rPr>
              <a:t>GREATEST GIFT TO RE-GIVE</a:t>
            </a:r>
            <a:endParaRPr/>
          </a:p>
        </p:txBody>
      </p:sp>
      <p:sp>
        <p:nvSpPr>
          <p:cNvPr id="57"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2800" spc="-1">
                <a:latin typeface="Arial"/>
              </a:rPr>
              <a:t>John 6:48-51</a:t>
            </a:r>
            <a:r>
              <a:rPr lang="en-US" sz="2800" spc="-1">
                <a:latin typeface="Arial"/>
              </a:rPr>
              <a:t> 48 I am the bread of life. 49 Your fathers ate the manna in the wilderness, and are dead. 50 This is the bread which comes down from heaven, that one may eat of it and not die. 51 I am the living bread which came down from heaven. If anyone eats of this bread, he will live forever; and the bread that I shall give is My flesh, which I shall give for the life of the world."</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8</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2015-11-18T17:40:47Z</dcterms:created>
  <dc:creator>Manly Luscombe</dc:creator>
  <dc:language>en-US</dc:language>
  <cp:lastModifiedBy>Manly Luscombe</cp:lastModifiedBy>
  <dcterms:modified xsi:type="dcterms:W3CDTF">2015-11-18T18:13:42Z</dcterms:modified>
  <cp:revision>2</cp:revision>
</cp:coreProperties>
</file>