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0" d="100"/>
          <a:sy n="60" d="100"/>
        </p:scale>
        <p:origin x="96" y="11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ccount Update" userId="d66a401e1e7a39bf" providerId="LiveId" clId="{2DCF2A49-E0F7-4AB3-85C6-3DA017D6303F}"/>
    <pc:docChg chg="modSld modMainMaster">
      <pc:chgData name="Account Update" userId="d66a401e1e7a39bf" providerId="LiveId" clId="{2DCF2A49-E0F7-4AB3-85C6-3DA017D6303F}" dt="2023-06-07T14:07:07.709" v="25" actId="255"/>
      <pc:docMkLst>
        <pc:docMk/>
      </pc:docMkLst>
      <pc:sldChg chg="modTransition">
        <pc:chgData name="Account Update" userId="d66a401e1e7a39bf" providerId="LiveId" clId="{2DCF2A49-E0F7-4AB3-85C6-3DA017D6303F}" dt="2023-06-07T14:02:21.186" v="4"/>
        <pc:sldMkLst>
          <pc:docMk/>
          <pc:sldMk cId="3969177774" sldId="256"/>
        </pc:sldMkLst>
      </pc:sldChg>
      <pc:sldChg chg="modTransition">
        <pc:chgData name="Account Update" userId="d66a401e1e7a39bf" providerId="LiveId" clId="{2DCF2A49-E0F7-4AB3-85C6-3DA017D6303F}" dt="2023-06-07T14:02:21.186" v="4"/>
        <pc:sldMkLst>
          <pc:docMk/>
          <pc:sldMk cId="1742464774" sldId="257"/>
        </pc:sldMkLst>
      </pc:sldChg>
      <pc:sldChg chg="modTransition">
        <pc:chgData name="Account Update" userId="d66a401e1e7a39bf" providerId="LiveId" clId="{2DCF2A49-E0F7-4AB3-85C6-3DA017D6303F}" dt="2023-06-07T14:02:21.186" v="4"/>
        <pc:sldMkLst>
          <pc:docMk/>
          <pc:sldMk cId="3090369822" sldId="258"/>
        </pc:sldMkLst>
      </pc:sldChg>
      <pc:sldChg chg="modTransition">
        <pc:chgData name="Account Update" userId="d66a401e1e7a39bf" providerId="LiveId" clId="{2DCF2A49-E0F7-4AB3-85C6-3DA017D6303F}" dt="2023-06-07T14:02:21.186" v="4"/>
        <pc:sldMkLst>
          <pc:docMk/>
          <pc:sldMk cId="277592679" sldId="259"/>
        </pc:sldMkLst>
      </pc:sldChg>
      <pc:sldChg chg="modSp mod modTransition">
        <pc:chgData name="Account Update" userId="d66a401e1e7a39bf" providerId="LiveId" clId="{2DCF2A49-E0F7-4AB3-85C6-3DA017D6303F}" dt="2023-06-07T14:04:40.636" v="20" actId="20577"/>
        <pc:sldMkLst>
          <pc:docMk/>
          <pc:sldMk cId="3995276560" sldId="260"/>
        </pc:sldMkLst>
        <pc:spChg chg="mod">
          <ac:chgData name="Account Update" userId="d66a401e1e7a39bf" providerId="LiveId" clId="{2DCF2A49-E0F7-4AB3-85C6-3DA017D6303F}" dt="2023-06-07T14:04:40.636" v="20" actId="20577"/>
          <ac:spMkLst>
            <pc:docMk/>
            <pc:sldMk cId="3995276560" sldId="260"/>
            <ac:spMk id="2" creationId="{D0E58B66-AF94-026A-B2B4-651FE2C20690}"/>
          </ac:spMkLst>
        </pc:spChg>
      </pc:sldChg>
      <pc:sldChg chg="modSp mod modTransition">
        <pc:chgData name="Account Update" userId="d66a401e1e7a39bf" providerId="LiveId" clId="{2DCF2A49-E0F7-4AB3-85C6-3DA017D6303F}" dt="2023-06-07T14:05:36.745" v="22" actId="20577"/>
        <pc:sldMkLst>
          <pc:docMk/>
          <pc:sldMk cId="2147379573" sldId="261"/>
        </pc:sldMkLst>
        <pc:spChg chg="mod">
          <ac:chgData name="Account Update" userId="d66a401e1e7a39bf" providerId="LiveId" clId="{2DCF2A49-E0F7-4AB3-85C6-3DA017D6303F}" dt="2023-06-07T14:05:36.745" v="22" actId="20577"/>
          <ac:spMkLst>
            <pc:docMk/>
            <pc:sldMk cId="2147379573" sldId="261"/>
            <ac:spMk id="2" creationId="{D0E58B66-AF94-026A-B2B4-651FE2C20690}"/>
          </ac:spMkLst>
        </pc:spChg>
      </pc:sldChg>
      <pc:sldChg chg="modSp mod modTransition">
        <pc:chgData name="Account Update" userId="d66a401e1e7a39bf" providerId="LiveId" clId="{2DCF2A49-E0F7-4AB3-85C6-3DA017D6303F}" dt="2023-06-07T14:05:45.437" v="24" actId="20577"/>
        <pc:sldMkLst>
          <pc:docMk/>
          <pc:sldMk cId="1933884066" sldId="262"/>
        </pc:sldMkLst>
        <pc:spChg chg="mod">
          <ac:chgData name="Account Update" userId="d66a401e1e7a39bf" providerId="LiveId" clId="{2DCF2A49-E0F7-4AB3-85C6-3DA017D6303F}" dt="2023-06-07T14:05:45.437" v="24" actId="20577"/>
          <ac:spMkLst>
            <pc:docMk/>
            <pc:sldMk cId="1933884066" sldId="262"/>
            <ac:spMk id="2" creationId="{D0E58B66-AF94-026A-B2B4-651FE2C20690}"/>
          </ac:spMkLst>
        </pc:spChg>
      </pc:sldChg>
      <pc:sldChg chg="modSp mod modTransition">
        <pc:chgData name="Account Update" userId="d66a401e1e7a39bf" providerId="LiveId" clId="{2DCF2A49-E0F7-4AB3-85C6-3DA017D6303F}" dt="2023-06-07T14:07:07.709" v="25" actId="255"/>
        <pc:sldMkLst>
          <pc:docMk/>
          <pc:sldMk cId="1977461604" sldId="263"/>
        </pc:sldMkLst>
        <pc:spChg chg="mod">
          <ac:chgData name="Account Update" userId="d66a401e1e7a39bf" providerId="LiveId" clId="{2DCF2A49-E0F7-4AB3-85C6-3DA017D6303F}" dt="2023-06-07T14:07:07.709" v="25" actId="255"/>
          <ac:spMkLst>
            <pc:docMk/>
            <pc:sldMk cId="1977461604" sldId="263"/>
            <ac:spMk id="3" creationId="{E4FDF1E8-A1AE-02CB-F284-2BE98D2FF7F6}"/>
          </ac:spMkLst>
        </pc:spChg>
      </pc:sldChg>
      <pc:sldChg chg="modTransition">
        <pc:chgData name="Account Update" userId="d66a401e1e7a39bf" providerId="LiveId" clId="{2DCF2A49-E0F7-4AB3-85C6-3DA017D6303F}" dt="2023-06-07T14:02:21.186" v="4"/>
        <pc:sldMkLst>
          <pc:docMk/>
          <pc:sldMk cId="861013684" sldId="264"/>
        </pc:sldMkLst>
      </pc:sldChg>
      <pc:sldMasterChg chg="modTransition modSldLayout">
        <pc:chgData name="Account Update" userId="d66a401e1e7a39bf" providerId="LiveId" clId="{2DCF2A49-E0F7-4AB3-85C6-3DA017D6303F}" dt="2023-06-07T14:02:21.186" v="4"/>
        <pc:sldMasterMkLst>
          <pc:docMk/>
          <pc:sldMasterMk cId="3411622718" sldId="2147483648"/>
        </pc:sldMasterMkLst>
        <pc:sldLayoutChg chg="modTransition">
          <pc:chgData name="Account Update" userId="d66a401e1e7a39bf" providerId="LiveId" clId="{2DCF2A49-E0F7-4AB3-85C6-3DA017D6303F}" dt="2023-06-07T14:02:21.186" v="4"/>
          <pc:sldLayoutMkLst>
            <pc:docMk/>
            <pc:sldMasterMk cId="3411622718" sldId="2147483648"/>
            <pc:sldLayoutMk cId="3415465576" sldId="2147483649"/>
          </pc:sldLayoutMkLst>
        </pc:sldLayoutChg>
        <pc:sldLayoutChg chg="modTransition">
          <pc:chgData name="Account Update" userId="d66a401e1e7a39bf" providerId="LiveId" clId="{2DCF2A49-E0F7-4AB3-85C6-3DA017D6303F}" dt="2023-06-07T14:02:21.186" v="4"/>
          <pc:sldLayoutMkLst>
            <pc:docMk/>
            <pc:sldMasterMk cId="3411622718" sldId="2147483648"/>
            <pc:sldLayoutMk cId="1943337365" sldId="2147483650"/>
          </pc:sldLayoutMkLst>
        </pc:sldLayoutChg>
        <pc:sldLayoutChg chg="modTransition">
          <pc:chgData name="Account Update" userId="d66a401e1e7a39bf" providerId="LiveId" clId="{2DCF2A49-E0F7-4AB3-85C6-3DA017D6303F}" dt="2023-06-07T14:02:21.186" v="4"/>
          <pc:sldLayoutMkLst>
            <pc:docMk/>
            <pc:sldMasterMk cId="3411622718" sldId="2147483648"/>
            <pc:sldLayoutMk cId="3906041482" sldId="2147483651"/>
          </pc:sldLayoutMkLst>
        </pc:sldLayoutChg>
        <pc:sldLayoutChg chg="modTransition">
          <pc:chgData name="Account Update" userId="d66a401e1e7a39bf" providerId="LiveId" clId="{2DCF2A49-E0F7-4AB3-85C6-3DA017D6303F}" dt="2023-06-07T14:02:21.186" v="4"/>
          <pc:sldLayoutMkLst>
            <pc:docMk/>
            <pc:sldMasterMk cId="3411622718" sldId="2147483648"/>
            <pc:sldLayoutMk cId="240683229" sldId="2147483652"/>
          </pc:sldLayoutMkLst>
        </pc:sldLayoutChg>
        <pc:sldLayoutChg chg="modTransition">
          <pc:chgData name="Account Update" userId="d66a401e1e7a39bf" providerId="LiveId" clId="{2DCF2A49-E0F7-4AB3-85C6-3DA017D6303F}" dt="2023-06-07T14:02:21.186" v="4"/>
          <pc:sldLayoutMkLst>
            <pc:docMk/>
            <pc:sldMasterMk cId="3411622718" sldId="2147483648"/>
            <pc:sldLayoutMk cId="2202036648" sldId="2147483653"/>
          </pc:sldLayoutMkLst>
        </pc:sldLayoutChg>
        <pc:sldLayoutChg chg="modTransition">
          <pc:chgData name="Account Update" userId="d66a401e1e7a39bf" providerId="LiveId" clId="{2DCF2A49-E0F7-4AB3-85C6-3DA017D6303F}" dt="2023-06-07T14:02:21.186" v="4"/>
          <pc:sldLayoutMkLst>
            <pc:docMk/>
            <pc:sldMasterMk cId="3411622718" sldId="2147483648"/>
            <pc:sldLayoutMk cId="2783806926" sldId="2147483654"/>
          </pc:sldLayoutMkLst>
        </pc:sldLayoutChg>
        <pc:sldLayoutChg chg="modTransition">
          <pc:chgData name="Account Update" userId="d66a401e1e7a39bf" providerId="LiveId" clId="{2DCF2A49-E0F7-4AB3-85C6-3DA017D6303F}" dt="2023-06-07T14:02:21.186" v="4"/>
          <pc:sldLayoutMkLst>
            <pc:docMk/>
            <pc:sldMasterMk cId="3411622718" sldId="2147483648"/>
            <pc:sldLayoutMk cId="3853658461" sldId="2147483655"/>
          </pc:sldLayoutMkLst>
        </pc:sldLayoutChg>
        <pc:sldLayoutChg chg="modTransition">
          <pc:chgData name="Account Update" userId="d66a401e1e7a39bf" providerId="LiveId" clId="{2DCF2A49-E0F7-4AB3-85C6-3DA017D6303F}" dt="2023-06-07T14:02:21.186" v="4"/>
          <pc:sldLayoutMkLst>
            <pc:docMk/>
            <pc:sldMasterMk cId="3411622718" sldId="2147483648"/>
            <pc:sldLayoutMk cId="2669968315" sldId="2147483656"/>
          </pc:sldLayoutMkLst>
        </pc:sldLayoutChg>
        <pc:sldLayoutChg chg="modTransition">
          <pc:chgData name="Account Update" userId="d66a401e1e7a39bf" providerId="LiveId" clId="{2DCF2A49-E0F7-4AB3-85C6-3DA017D6303F}" dt="2023-06-07T14:02:21.186" v="4"/>
          <pc:sldLayoutMkLst>
            <pc:docMk/>
            <pc:sldMasterMk cId="3411622718" sldId="2147483648"/>
            <pc:sldLayoutMk cId="3966828412" sldId="2147483657"/>
          </pc:sldLayoutMkLst>
        </pc:sldLayoutChg>
        <pc:sldLayoutChg chg="modTransition">
          <pc:chgData name="Account Update" userId="d66a401e1e7a39bf" providerId="LiveId" clId="{2DCF2A49-E0F7-4AB3-85C6-3DA017D6303F}" dt="2023-06-07T14:02:21.186" v="4"/>
          <pc:sldLayoutMkLst>
            <pc:docMk/>
            <pc:sldMasterMk cId="3411622718" sldId="2147483648"/>
            <pc:sldLayoutMk cId="1235984448" sldId="2147483658"/>
          </pc:sldLayoutMkLst>
        </pc:sldLayoutChg>
        <pc:sldLayoutChg chg="modTransition">
          <pc:chgData name="Account Update" userId="d66a401e1e7a39bf" providerId="LiveId" clId="{2DCF2A49-E0F7-4AB3-85C6-3DA017D6303F}" dt="2023-06-07T14:02:21.186" v="4"/>
          <pc:sldLayoutMkLst>
            <pc:docMk/>
            <pc:sldMasterMk cId="3411622718" sldId="2147483648"/>
            <pc:sldLayoutMk cId="3809909862" sldId="2147483659"/>
          </pc:sldLayoutMkLst>
        </pc:sldLayoutChg>
      </pc:sldMasterChg>
    </pc:docChg>
  </pc:docChgLst>
  <pc:docChgLst>
    <pc:chgData name="Account Update" userId="d66a401e1e7a39bf" providerId="LiveId" clId="{02C19C7B-4B96-4BAF-9447-170249663CC4}"/>
    <pc:docChg chg="custSel addSld delSld modSld">
      <pc:chgData name="Account Update" userId="d66a401e1e7a39bf" providerId="LiveId" clId="{02C19C7B-4B96-4BAF-9447-170249663CC4}" dt="2023-07-07T15:45:03.012" v="126" actId="20577"/>
      <pc:docMkLst>
        <pc:docMk/>
      </pc:docMkLst>
      <pc:sldChg chg="modSp mod">
        <pc:chgData name="Account Update" userId="d66a401e1e7a39bf" providerId="LiveId" clId="{02C19C7B-4B96-4BAF-9447-170249663CC4}" dt="2023-07-07T15:44:46.363" v="124" actId="20577"/>
        <pc:sldMkLst>
          <pc:docMk/>
          <pc:sldMk cId="2147379573" sldId="261"/>
        </pc:sldMkLst>
        <pc:spChg chg="mod">
          <ac:chgData name="Account Update" userId="d66a401e1e7a39bf" providerId="LiveId" clId="{02C19C7B-4B96-4BAF-9447-170249663CC4}" dt="2023-07-07T15:44:46.363" v="124" actId="20577"/>
          <ac:spMkLst>
            <pc:docMk/>
            <pc:sldMk cId="2147379573" sldId="261"/>
            <ac:spMk id="2" creationId="{D0E58B66-AF94-026A-B2B4-651FE2C20690}"/>
          </ac:spMkLst>
        </pc:spChg>
      </pc:sldChg>
      <pc:sldChg chg="modSp mod">
        <pc:chgData name="Account Update" userId="d66a401e1e7a39bf" providerId="LiveId" clId="{02C19C7B-4B96-4BAF-9447-170249663CC4}" dt="2023-07-07T15:45:03.012" v="126" actId="20577"/>
        <pc:sldMkLst>
          <pc:docMk/>
          <pc:sldMk cId="1933884066" sldId="262"/>
        </pc:sldMkLst>
        <pc:spChg chg="mod">
          <ac:chgData name="Account Update" userId="d66a401e1e7a39bf" providerId="LiveId" clId="{02C19C7B-4B96-4BAF-9447-170249663CC4}" dt="2023-07-07T15:45:03.012" v="126" actId="20577"/>
          <ac:spMkLst>
            <pc:docMk/>
            <pc:sldMk cId="1933884066" sldId="262"/>
            <ac:spMk id="2" creationId="{D0E58B66-AF94-026A-B2B4-651FE2C20690}"/>
          </ac:spMkLst>
        </pc:spChg>
      </pc:sldChg>
      <pc:sldChg chg="new del">
        <pc:chgData name="Account Update" userId="d66a401e1e7a39bf" providerId="LiveId" clId="{02C19C7B-4B96-4BAF-9447-170249663CC4}" dt="2023-07-07T15:36:46.294" v="1" actId="47"/>
        <pc:sldMkLst>
          <pc:docMk/>
          <pc:sldMk cId="2658544282" sldId="265"/>
        </pc:sldMkLst>
      </pc:sldChg>
      <pc:sldChg chg="modSp new del mod">
        <pc:chgData name="Account Update" userId="d66a401e1e7a39bf" providerId="LiveId" clId="{02C19C7B-4B96-4BAF-9447-170249663CC4}" dt="2023-07-07T15:44:40.717" v="122" actId="47"/>
        <pc:sldMkLst>
          <pc:docMk/>
          <pc:sldMk cId="3454928492" sldId="265"/>
        </pc:sldMkLst>
        <pc:spChg chg="mod">
          <ac:chgData name="Account Update" userId="d66a401e1e7a39bf" providerId="LiveId" clId="{02C19C7B-4B96-4BAF-9447-170249663CC4}" dt="2023-07-07T15:43:10.996" v="56" actId="2711"/>
          <ac:spMkLst>
            <pc:docMk/>
            <pc:sldMk cId="3454928492" sldId="265"/>
            <ac:spMk id="2" creationId="{638F83C4-A3A6-9192-CF40-4E89EE2BE07F}"/>
          </ac:spMkLst>
        </pc:spChg>
        <pc:spChg chg="mod">
          <ac:chgData name="Account Update" userId="d66a401e1e7a39bf" providerId="LiveId" clId="{02C19C7B-4B96-4BAF-9447-170249663CC4}" dt="2023-07-07T15:44:04.011" v="121" actId="20577"/>
          <ac:spMkLst>
            <pc:docMk/>
            <pc:sldMk cId="3454928492" sldId="265"/>
            <ac:spMk id="3" creationId="{20E4D84E-0C7E-4823-425A-9F780369C6A6}"/>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AD5DC-228F-935E-1D66-6D7E1EC6415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5367C0F-105F-2060-135D-2D41EBDA9C9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9AF4A24-749D-E18E-4166-D520FBAF2D68}"/>
              </a:ext>
            </a:extLst>
          </p:cNvPr>
          <p:cNvSpPr>
            <a:spLocks noGrp="1"/>
          </p:cNvSpPr>
          <p:nvPr>
            <p:ph type="dt" sz="half" idx="10"/>
          </p:nvPr>
        </p:nvSpPr>
        <p:spPr/>
        <p:txBody>
          <a:bodyPr/>
          <a:lstStyle/>
          <a:p>
            <a:fld id="{29262885-F8B8-4A3A-AA6B-71B65BAD39BB}" type="datetimeFigureOut">
              <a:rPr lang="en-US" smtClean="0"/>
              <a:t>7/7/2023</a:t>
            </a:fld>
            <a:endParaRPr lang="en-US"/>
          </a:p>
        </p:txBody>
      </p:sp>
      <p:sp>
        <p:nvSpPr>
          <p:cNvPr id="5" name="Footer Placeholder 4">
            <a:extLst>
              <a:ext uri="{FF2B5EF4-FFF2-40B4-BE49-F238E27FC236}">
                <a16:creationId xmlns:a16="http://schemas.microsoft.com/office/drawing/2014/main" id="{041D76B6-4975-43E6-504B-9EB734F63F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133A51-88C1-3AAE-37D9-F76CEA2AB680}"/>
              </a:ext>
            </a:extLst>
          </p:cNvPr>
          <p:cNvSpPr>
            <a:spLocks noGrp="1"/>
          </p:cNvSpPr>
          <p:nvPr>
            <p:ph type="sldNum" sz="quarter" idx="12"/>
          </p:nvPr>
        </p:nvSpPr>
        <p:spPr/>
        <p:txBody>
          <a:bodyPr/>
          <a:lstStyle/>
          <a:p>
            <a:fld id="{FB41B0A3-0A48-434F-884B-AE30C0D0CB75}" type="slidenum">
              <a:rPr lang="en-US" smtClean="0"/>
              <a:t>‹#›</a:t>
            </a:fld>
            <a:endParaRPr lang="en-US"/>
          </a:p>
        </p:txBody>
      </p:sp>
    </p:spTree>
    <p:extLst>
      <p:ext uri="{BB962C8B-B14F-4D97-AF65-F5344CB8AC3E}">
        <p14:creationId xmlns:p14="http://schemas.microsoft.com/office/powerpoint/2010/main" val="3415465576"/>
      </p:ext>
    </p:extLst>
  </p:cSld>
  <p:clrMapOvr>
    <a:masterClrMapping/>
  </p:clrMapOvr>
  <p:transition spd="slow">
    <p:randomBa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A5E34-1DE9-3AE1-1F5D-99EAFFF47E3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06FC26B-A9C6-7A2C-99A3-2C0371BEDBC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6311EF-037C-9B2D-268F-031AE88B8CE1}"/>
              </a:ext>
            </a:extLst>
          </p:cNvPr>
          <p:cNvSpPr>
            <a:spLocks noGrp="1"/>
          </p:cNvSpPr>
          <p:nvPr>
            <p:ph type="dt" sz="half" idx="10"/>
          </p:nvPr>
        </p:nvSpPr>
        <p:spPr/>
        <p:txBody>
          <a:bodyPr/>
          <a:lstStyle/>
          <a:p>
            <a:fld id="{29262885-F8B8-4A3A-AA6B-71B65BAD39BB}" type="datetimeFigureOut">
              <a:rPr lang="en-US" smtClean="0"/>
              <a:t>7/7/2023</a:t>
            </a:fld>
            <a:endParaRPr lang="en-US"/>
          </a:p>
        </p:txBody>
      </p:sp>
      <p:sp>
        <p:nvSpPr>
          <p:cNvPr id="5" name="Footer Placeholder 4">
            <a:extLst>
              <a:ext uri="{FF2B5EF4-FFF2-40B4-BE49-F238E27FC236}">
                <a16:creationId xmlns:a16="http://schemas.microsoft.com/office/drawing/2014/main" id="{37EA3773-5EBA-3D2E-17CF-A68E5B1E13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50ADFA-4BE2-630E-DDFF-DD36C89C885F}"/>
              </a:ext>
            </a:extLst>
          </p:cNvPr>
          <p:cNvSpPr>
            <a:spLocks noGrp="1"/>
          </p:cNvSpPr>
          <p:nvPr>
            <p:ph type="sldNum" sz="quarter" idx="12"/>
          </p:nvPr>
        </p:nvSpPr>
        <p:spPr/>
        <p:txBody>
          <a:bodyPr/>
          <a:lstStyle/>
          <a:p>
            <a:fld id="{FB41B0A3-0A48-434F-884B-AE30C0D0CB75}" type="slidenum">
              <a:rPr lang="en-US" smtClean="0"/>
              <a:t>‹#›</a:t>
            </a:fld>
            <a:endParaRPr lang="en-US"/>
          </a:p>
        </p:txBody>
      </p:sp>
    </p:spTree>
    <p:extLst>
      <p:ext uri="{BB962C8B-B14F-4D97-AF65-F5344CB8AC3E}">
        <p14:creationId xmlns:p14="http://schemas.microsoft.com/office/powerpoint/2010/main" val="1235984448"/>
      </p:ext>
    </p:extLst>
  </p:cSld>
  <p:clrMapOvr>
    <a:masterClrMapping/>
  </p:clrMapOvr>
  <p:transition spd="slow">
    <p:randomBa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48245DC-4508-0760-D72A-8EA4DE7B9D7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6E13C22-AAFD-0626-956A-BED2249454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51A6E6-2D86-8F25-DDA1-C7B0A24B2488}"/>
              </a:ext>
            </a:extLst>
          </p:cNvPr>
          <p:cNvSpPr>
            <a:spLocks noGrp="1"/>
          </p:cNvSpPr>
          <p:nvPr>
            <p:ph type="dt" sz="half" idx="10"/>
          </p:nvPr>
        </p:nvSpPr>
        <p:spPr/>
        <p:txBody>
          <a:bodyPr/>
          <a:lstStyle/>
          <a:p>
            <a:fld id="{29262885-F8B8-4A3A-AA6B-71B65BAD39BB}" type="datetimeFigureOut">
              <a:rPr lang="en-US" smtClean="0"/>
              <a:t>7/7/2023</a:t>
            </a:fld>
            <a:endParaRPr lang="en-US"/>
          </a:p>
        </p:txBody>
      </p:sp>
      <p:sp>
        <p:nvSpPr>
          <p:cNvPr id="5" name="Footer Placeholder 4">
            <a:extLst>
              <a:ext uri="{FF2B5EF4-FFF2-40B4-BE49-F238E27FC236}">
                <a16:creationId xmlns:a16="http://schemas.microsoft.com/office/drawing/2014/main" id="{F8BBA6DF-A1FC-47F9-F6F7-BAC07387ED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F377FC-34E9-68BA-79BB-F992CB2B15D1}"/>
              </a:ext>
            </a:extLst>
          </p:cNvPr>
          <p:cNvSpPr>
            <a:spLocks noGrp="1"/>
          </p:cNvSpPr>
          <p:nvPr>
            <p:ph type="sldNum" sz="quarter" idx="12"/>
          </p:nvPr>
        </p:nvSpPr>
        <p:spPr/>
        <p:txBody>
          <a:bodyPr/>
          <a:lstStyle/>
          <a:p>
            <a:fld id="{FB41B0A3-0A48-434F-884B-AE30C0D0CB75}" type="slidenum">
              <a:rPr lang="en-US" smtClean="0"/>
              <a:t>‹#›</a:t>
            </a:fld>
            <a:endParaRPr lang="en-US"/>
          </a:p>
        </p:txBody>
      </p:sp>
    </p:spTree>
    <p:extLst>
      <p:ext uri="{BB962C8B-B14F-4D97-AF65-F5344CB8AC3E}">
        <p14:creationId xmlns:p14="http://schemas.microsoft.com/office/powerpoint/2010/main" val="3809909862"/>
      </p:ext>
    </p:extLst>
  </p:cSld>
  <p:clrMapOvr>
    <a:masterClrMapping/>
  </p:clrMapOvr>
  <p:transition spd="slow">
    <p:randomBa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04527D-C0B1-7821-AD2A-49C8F3B564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8B229A8-071F-BF1A-0A21-ECD2538927D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D7E1FE-9B58-4466-78D4-694B0C3F242E}"/>
              </a:ext>
            </a:extLst>
          </p:cNvPr>
          <p:cNvSpPr>
            <a:spLocks noGrp="1"/>
          </p:cNvSpPr>
          <p:nvPr>
            <p:ph type="dt" sz="half" idx="10"/>
          </p:nvPr>
        </p:nvSpPr>
        <p:spPr/>
        <p:txBody>
          <a:bodyPr/>
          <a:lstStyle/>
          <a:p>
            <a:fld id="{29262885-F8B8-4A3A-AA6B-71B65BAD39BB}" type="datetimeFigureOut">
              <a:rPr lang="en-US" smtClean="0"/>
              <a:t>7/7/2023</a:t>
            </a:fld>
            <a:endParaRPr lang="en-US"/>
          </a:p>
        </p:txBody>
      </p:sp>
      <p:sp>
        <p:nvSpPr>
          <p:cNvPr id="5" name="Footer Placeholder 4">
            <a:extLst>
              <a:ext uri="{FF2B5EF4-FFF2-40B4-BE49-F238E27FC236}">
                <a16:creationId xmlns:a16="http://schemas.microsoft.com/office/drawing/2014/main" id="{E00CC11F-3C48-4CEA-2C10-5D7AB97DF0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251461-12D5-DB1F-F52B-51D5FF22A844}"/>
              </a:ext>
            </a:extLst>
          </p:cNvPr>
          <p:cNvSpPr>
            <a:spLocks noGrp="1"/>
          </p:cNvSpPr>
          <p:nvPr>
            <p:ph type="sldNum" sz="quarter" idx="12"/>
          </p:nvPr>
        </p:nvSpPr>
        <p:spPr/>
        <p:txBody>
          <a:bodyPr/>
          <a:lstStyle/>
          <a:p>
            <a:fld id="{FB41B0A3-0A48-434F-884B-AE30C0D0CB75}" type="slidenum">
              <a:rPr lang="en-US" smtClean="0"/>
              <a:t>‹#›</a:t>
            </a:fld>
            <a:endParaRPr lang="en-US"/>
          </a:p>
        </p:txBody>
      </p:sp>
    </p:spTree>
    <p:extLst>
      <p:ext uri="{BB962C8B-B14F-4D97-AF65-F5344CB8AC3E}">
        <p14:creationId xmlns:p14="http://schemas.microsoft.com/office/powerpoint/2010/main" val="1943337365"/>
      </p:ext>
    </p:extLst>
  </p:cSld>
  <p:clrMapOvr>
    <a:masterClrMapping/>
  </p:clrMapOvr>
  <p:transition spd="slow">
    <p:randomBa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3B9F3-AFE4-B5EA-7ED2-ACB4E92EAD5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7499793-853C-8541-C812-7C8F7E1D862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08AB315-8BA8-656D-D9BE-836B417742BF}"/>
              </a:ext>
            </a:extLst>
          </p:cNvPr>
          <p:cNvSpPr>
            <a:spLocks noGrp="1"/>
          </p:cNvSpPr>
          <p:nvPr>
            <p:ph type="dt" sz="half" idx="10"/>
          </p:nvPr>
        </p:nvSpPr>
        <p:spPr/>
        <p:txBody>
          <a:bodyPr/>
          <a:lstStyle/>
          <a:p>
            <a:fld id="{29262885-F8B8-4A3A-AA6B-71B65BAD39BB}" type="datetimeFigureOut">
              <a:rPr lang="en-US" smtClean="0"/>
              <a:t>7/7/2023</a:t>
            </a:fld>
            <a:endParaRPr lang="en-US"/>
          </a:p>
        </p:txBody>
      </p:sp>
      <p:sp>
        <p:nvSpPr>
          <p:cNvPr id="5" name="Footer Placeholder 4">
            <a:extLst>
              <a:ext uri="{FF2B5EF4-FFF2-40B4-BE49-F238E27FC236}">
                <a16:creationId xmlns:a16="http://schemas.microsoft.com/office/drawing/2014/main" id="{EF21A5AD-4EBA-5EE2-6FCB-088B4A536E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BBD84A-2B37-68B3-A0BF-4D7222BCACD1}"/>
              </a:ext>
            </a:extLst>
          </p:cNvPr>
          <p:cNvSpPr>
            <a:spLocks noGrp="1"/>
          </p:cNvSpPr>
          <p:nvPr>
            <p:ph type="sldNum" sz="quarter" idx="12"/>
          </p:nvPr>
        </p:nvSpPr>
        <p:spPr/>
        <p:txBody>
          <a:bodyPr/>
          <a:lstStyle/>
          <a:p>
            <a:fld id="{FB41B0A3-0A48-434F-884B-AE30C0D0CB75}" type="slidenum">
              <a:rPr lang="en-US" smtClean="0"/>
              <a:t>‹#›</a:t>
            </a:fld>
            <a:endParaRPr lang="en-US"/>
          </a:p>
        </p:txBody>
      </p:sp>
    </p:spTree>
    <p:extLst>
      <p:ext uri="{BB962C8B-B14F-4D97-AF65-F5344CB8AC3E}">
        <p14:creationId xmlns:p14="http://schemas.microsoft.com/office/powerpoint/2010/main" val="3906041482"/>
      </p:ext>
    </p:extLst>
  </p:cSld>
  <p:clrMapOvr>
    <a:masterClrMapping/>
  </p:clrMapOvr>
  <p:transition spd="slow">
    <p:randomBa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B47E0-7C16-E430-2B5C-C934FD79A63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D17497-4F07-0A4A-EF11-AB336B93CEB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667C6CB-BC8C-F48E-4455-75503F0FA4F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2A109C2-4E81-A3F1-5838-CF10B23D24DC}"/>
              </a:ext>
            </a:extLst>
          </p:cNvPr>
          <p:cNvSpPr>
            <a:spLocks noGrp="1"/>
          </p:cNvSpPr>
          <p:nvPr>
            <p:ph type="dt" sz="half" idx="10"/>
          </p:nvPr>
        </p:nvSpPr>
        <p:spPr/>
        <p:txBody>
          <a:bodyPr/>
          <a:lstStyle/>
          <a:p>
            <a:fld id="{29262885-F8B8-4A3A-AA6B-71B65BAD39BB}" type="datetimeFigureOut">
              <a:rPr lang="en-US" smtClean="0"/>
              <a:t>7/7/2023</a:t>
            </a:fld>
            <a:endParaRPr lang="en-US"/>
          </a:p>
        </p:txBody>
      </p:sp>
      <p:sp>
        <p:nvSpPr>
          <p:cNvPr id="6" name="Footer Placeholder 5">
            <a:extLst>
              <a:ext uri="{FF2B5EF4-FFF2-40B4-BE49-F238E27FC236}">
                <a16:creationId xmlns:a16="http://schemas.microsoft.com/office/drawing/2014/main" id="{3E6244AF-3E5D-F095-C607-1BB4058B3FD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E225589-DC8F-E043-6BF8-74EB2E1A2E86}"/>
              </a:ext>
            </a:extLst>
          </p:cNvPr>
          <p:cNvSpPr>
            <a:spLocks noGrp="1"/>
          </p:cNvSpPr>
          <p:nvPr>
            <p:ph type="sldNum" sz="quarter" idx="12"/>
          </p:nvPr>
        </p:nvSpPr>
        <p:spPr/>
        <p:txBody>
          <a:bodyPr/>
          <a:lstStyle/>
          <a:p>
            <a:fld id="{FB41B0A3-0A48-434F-884B-AE30C0D0CB75}" type="slidenum">
              <a:rPr lang="en-US" smtClean="0"/>
              <a:t>‹#›</a:t>
            </a:fld>
            <a:endParaRPr lang="en-US"/>
          </a:p>
        </p:txBody>
      </p:sp>
    </p:spTree>
    <p:extLst>
      <p:ext uri="{BB962C8B-B14F-4D97-AF65-F5344CB8AC3E}">
        <p14:creationId xmlns:p14="http://schemas.microsoft.com/office/powerpoint/2010/main" val="240683229"/>
      </p:ext>
    </p:extLst>
  </p:cSld>
  <p:clrMapOvr>
    <a:masterClrMapping/>
  </p:clrMapOvr>
  <p:transition spd="slow">
    <p:randomBa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7BBE0-CB31-A272-DE59-48FA023BDAF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35070A2-60A3-4CE1-9D46-D2E4D3D1B30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BF2E816-39E9-F23B-1C79-7043826FEFE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299F047-9F3B-E77B-5515-CFB64E68EC4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05B759E-D837-085E-2649-F885ADE7BB3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A405FAF-9B20-E555-6009-196B214693B0}"/>
              </a:ext>
            </a:extLst>
          </p:cNvPr>
          <p:cNvSpPr>
            <a:spLocks noGrp="1"/>
          </p:cNvSpPr>
          <p:nvPr>
            <p:ph type="dt" sz="half" idx="10"/>
          </p:nvPr>
        </p:nvSpPr>
        <p:spPr/>
        <p:txBody>
          <a:bodyPr/>
          <a:lstStyle/>
          <a:p>
            <a:fld id="{29262885-F8B8-4A3A-AA6B-71B65BAD39BB}" type="datetimeFigureOut">
              <a:rPr lang="en-US" smtClean="0"/>
              <a:t>7/7/2023</a:t>
            </a:fld>
            <a:endParaRPr lang="en-US"/>
          </a:p>
        </p:txBody>
      </p:sp>
      <p:sp>
        <p:nvSpPr>
          <p:cNvPr id="8" name="Footer Placeholder 7">
            <a:extLst>
              <a:ext uri="{FF2B5EF4-FFF2-40B4-BE49-F238E27FC236}">
                <a16:creationId xmlns:a16="http://schemas.microsoft.com/office/drawing/2014/main" id="{DC01436F-E406-09F0-E0D9-83EC6E84438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0801E25-0923-3C45-4730-E1C5AB594D4C}"/>
              </a:ext>
            </a:extLst>
          </p:cNvPr>
          <p:cNvSpPr>
            <a:spLocks noGrp="1"/>
          </p:cNvSpPr>
          <p:nvPr>
            <p:ph type="sldNum" sz="quarter" idx="12"/>
          </p:nvPr>
        </p:nvSpPr>
        <p:spPr/>
        <p:txBody>
          <a:bodyPr/>
          <a:lstStyle/>
          <a:p>
            <a:fld id="{FB41B0A3-0A48-434F-884B-AE30C0D0CB75}" type="slidenum">
              <a:rPr lang="en-US" smtClean="0"/>
              <a:t>‹#›</a:t>
            </a:fld>
            <a:endParaRPr lang="en-US"/>
          </a:p>
        </p:txBody>
      </p:sp>
    </p:spTree>
    <p:extLst>
      <p:ext uri="{BB962C8B-B14F-4D97-AF65-F5344CB8AC3E}">
        <p14:creationId xmlns:p14="http://schemas.microsoft.com/office/powerpoint/2010/main" val="2202036648"/>
      </p:ext>
    </p:extLst>
  </p:cSld>
  <p:clrMapOvr>
    <a:masterClrMapping/>
  </p:clrMapOvr>
  <p:transition spd="slow">
    <p:randomBa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0D5D1B-D35F-73E5-1F8F-FC4497CC9F1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419C4FB-0EEF-B694-4A77-1D4027954828}"/>
              </a:ext>
            </a:extLst>
          </p:cNvPr>
          <p:cNvSpPr>
            <a:spLocks noGrp="1"/>
          </p:cNvSpPr>
          <p:nvPr>
            <p:ph type="dt" sz="half" idx="10"/>
          </p:nvPr>
        </p:nvSpPr>
        <p:spPr/>
        <p:txBody>
          <a:bodyPr/>
          <a:lstStyle/>
          <a:p>
            <a:fld id="{29262885-F8B8-4A3A-AA6B-71B65BAD39BB}" type="datetimeFigureOut">
              <a:rPr lang="en-US" smtClean="0"/>
              <a:t>7/7/2023</a:t>
            </a:fld>
            <a:endParaRPr lang="en-US"/>
          </a:p>
        </p:txBody>
      </p:sp>
      <p:sp>
        <p:nvSpPr>
          <p:cNvPr id="4" name="Footer Placeholder 3">
            <a:extLst>
              <a:ext uri="{FF2B5EF4-FFF2-40B4-BE49-F238E27FC236}">
                <a16:creationId xmlns:a16="http://schemas.microsoft.com/office/drawing/2014/main" id="{06EAD756-6D38-9D75-B48F-155AFF0BB01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089FDB7-AFDC-24C7-733A-EE486F698412}"/>
              </a:ext>
            </a:extLst>
          </p:cNvPr>
          <p:cNvSpPr>
            <a:spLocks noGrp="1"/>
          </p:cNvSpPr>
          <p:nvPr>
            <p:ph type="sldNum" sz="quarter" idx="12"/>
          </p:nvPr>
        </p:nvSpPr>
        <p:spPr/>
        <p:txBody>
          <a:bodyPr/>
          <a:lstStyle/>
          <a:p>
            <a:fld id="{FB41B0A3-0A48-434F-884B-AE30C0D0CB75}" type="slidenum">
              <a:rPr lang="en-US" smtClean="0"/>
              <a:t>‹#›</a:t>
            </a:fld>
            <a:endParaRPr lang="en-US"/>
          </a:p>
        </p:txBody>
      </p:sp>
    </p:spTree>
    <p:extLst>
      <p:ext uri="{BB962C8B-B14F-4D97-AF65-F5344CB8AC3E}">
        <p14:creationId xmlns:p14="http://schemas.microsoft.com/office/powerpoint/2010/main" val="2783806926"/>
      </p:ext>
    </p:extLst>
  </p:cSld>
  <p:clrMapOvr>
    <a:masterClrMapping/>
  </p:clrMapOvr>
  <p:transition spd="slow">
    <p:randomBa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036922E-3BF6-FEBF-F596-5B851079962A}"/>
              </a:ext>
            </a:extLst>
          </p:cNvPr>
          <p:cNvSpPr>
            <a:spLocks noGrp="1"/>
          </p:cNvSpPr>
          <p:nvPr>
            <p:ph type="dt" sz="half" idx="10"/>
          </p:nvPr>
        </p:nvSpPr>
        <p:spPr/>
        <p:txBody>
          <a:bodyPr/>
          <a:lstStyle/>
          <a:p>
            <a:fld id="{29262885-F8B8-4A3A-AA6B-71B65BAD39BB}" type="datetimeFigureOut">
              <a:rPr lang="en-US" smtClean="0"/>
              <a:t>7/7/2023</a:t>
            </a:fld>
            <a:endParaRPr lang="en-US"/>
          </a:p>
        </p:txBody>
      </p:sp>
      <p:sp>
        <p:nvSpPr>
          <p:cNvPr id="3" name="Footer Placeholder 2">
            <a:extLst>
              <a:ext uri="{FF2B5EF4-FFF2-40B4-BE49-F238E27FC236}">
                <a16:creationId xmlns:a16="http://schemas.microsoft.com/office/drawing/2014/main" id="{F1BE6339-9455-6948-FBD6-AC4B6F7B96C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04D94A6-8990-C56F-416C-5AF41266F0B2}"/>
              </a:ext>
            </a:extLst>
          </p:cNvPr>
          <p:cNvSpPr>
            <a:spLocks noGrp="1"/>
          </p:cNvSpPr>
          <p:nvPr>
            <p:ph type="sldNum" sz="quarter" idx="12"/>
          </p:nvPr>
        </p:nvSpPr>
        <p:spPr/>
        <p:txBody>
          <a:bodyPr/>
          <a:lstStyle/>
          <a:p>
            <a:fld id="{FB41B0A3-0A48-434F-884B-AE30C0D0CB75}" type="slidenum">
              <a:rPr lang="en-US" smtClean="0"/>
              <a:t>‹#›</a:t>
            </a:fld>
            <a:endParaRPr lang="en-US"/>
          </a:p>
        </p:txBody>
      </p:sp>
    </p:spTree>
    <p:extLst>
      <p:ext uri="{BB962C8B-B14F-4D97-AF65-F5344CB8AC3E}">
        <p14:creationId xmlns:p14="http://schemas.microsoft.com/office/powerpoint/2010/main" val="3853658461"/>
      </p:ext>
    </p:extLst>
  </p:cSld>
  <p:clrMapOvr>
    <a:masterClrMapping/>
  </p:clrMapOvr>
  <p:transition spd="slow">
    <p:randomBa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8EA09-3CB8-593E-7D7E-F7FDB25B56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C379258-5691-7D8A-913E-79C586E810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FCA4D9C-9DDB-B650-5613-4F2AD7BF20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6C41D2E-4286-96F3-2D75-87EE3689E889}"/>
              </a:ext>
            </a:extLst>
          </p:cNvPr>
          <p:cNvSpPr>
            <a:spLocks noGrp="1"/>
          </p:cNvSpPr>
          <p:nvPr>
            <p:ph type="dt" sz="half" idx="10"/>
          </p:nvPr>
        </p:nvSpPr>
        <p:spPr/>
        <p:txBody>
          <a:bodyPr/>
          <a:lstStyle/>
          <a:p>
            <a:fld id="{29262885-F8B8-4A3A-AA6B-71B65BAD39BB}" type="datetimeFigureOut">
              <a:rPr lang="en-US" smtClean="0"/>
              <a:t>7/7/2023</a:t>
            </a:fld>
            <a:endParaRPr lang="en-US"/>
          </a:p>
        </p:txBody>
      </p:sp>
      <p:sp>
        <p:nvSpPr>
          <p:cNvPr id="6" name="Footer Placeholder 5">
            <a:extLst>
              <a:ext uri="{FF2B5EF4-FFF2-40B4-BE49-F238E27FC236}">
                <a16:creationId xmlns:a16="http://schemas.microsoft.com/office/drawing/2014/main" id="{4DA8CB41-1671-0255-83C5-D90B9AC2C27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50D135-F21B-DCF5-B337-406559FA4548}"/>
              </a:ext>
            </a:extLst>
          </p:cNvPr>
          <p:cNvSpPr>
            <a:spLocks noGrp="1"/>
          </p:cNvSpPr>
          <p:nvPr>
            <p:ph type="sldNum" sz="quarter" idx="12"/>
          </p:nvPr>
        </p:nvSpPr>
        <p:spPr/>
        <p:txBody>
          <a:bodyPr/>
          <a:lstStyle/>
          <a:p>
            <a:fld id="{FB41B0A3-0A48-434F-884B-AE30C0D0CB75}" type="slidenum">
              <a:rPr lang="en-US" smtClean="0"/>
              <a:t>‹#›</a:t>
            </a:fld>
            <a:endParaRPr lang="en-US"/>
          </a:p>
        </p:txBody>
      </p:sp>
    </p:spTree>
    <p:extLst>
      <p:ext uri="{BB962C8B-B14F-4D97-AF65-F5344CB8AC3E}">
        <p14:creationId xmlns:p14="http://schemas.microsoft.com/office/powerpoint/2010/main" val="2669968315"/>
      </p:ext>
    </p:extLst>
  </p:cSld>
  <p:clrMapOvr>
    <a:masterClrMapping/>
  </p:clrMapOvr>
  <p:transition spd="slow">
    <p:randomBa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A2228-EB27-BD54-5C10-8C6735838FD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09833E5-9A9A-A299-1972-A8E5443AF75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930A922-F18D-068D-FA29-F92A793D0C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326D207-526F-9FA2-F455-762D40A97D76}"/>
              </a:ext>
            </a:extLst>
          </p:cNvPr>
          <p:cNvSpPr>
            <a:spLocks noGrp="1"/>
          </p:cNvSpPr>
          <p:nvPr>
            <p:ph type="dt" sz="half" idx="10"/>
          </p:nvPr>
        </p:nvSpPr>
        <p:spPr/>
        <p:txBody>
          <a:bodyPr/>
          <a:lstStyle/>
          <a:p>
            <a:fld id="{29262885-F8B8-4A3A-AA6B-71B65BAD39BB}" type="datetimeFigureOut">
              <a:rPr lang="en-US" smtClean="0"/>
              <a:t>7/7/2023</a:t>
            </a:fld>
            <a:endParaRPr lang="en-US"/>
          </a:p>
        </p:txBody>
      </p:sp>
      <p:sp>
        <p:nvSpPr>
          <p:cNvPr id="6" name="Footer Placeholder 5">
            <a:extLst>
              <a:ext uri="{FF2B5EF4-FFF2-40B4-BE49-F238E27FC236}">
                <a16:creationId xmlns:a16="http://schemas.microsoft.com/office/drawing/2014/main" id="{29E062BE-D8AE-01AC-7952-52655D0756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910EFBA-8D89-AC72-CC0E-FA5FBB1505E9}"/>
              </a:ext>
            </a:extLst>
          </p:cNvPr>
          <p:cNvSpPr>
            <a:spLocks noGrp="1"/>
          </p:cNvSpPr>
          <p:nvPr>
            <p:ph type="sldNum" sz="quarter" idx="12"/>
          </p:nvPr>
        </p:nvSpPr>
        <p:spPr/>
        <p:txBody>
          <a:bodyPr/>
          <a:lstStyle/>
          <a:p>
            <a:fld id="{FB41B0A3-0A48-434F-884B-AE30C0D0CB75}" type="slidenum">
              <a:rPr lang="en-US" smtClean="0"/>
              <a:t>‹#›</a:t>
            </a:fld>
            <a:endParaRPr lang="en-US"/>
          </a:p>
        </p:txBody>
      </p:sp>
    </p:spTree>
    <p:extLst>
      <p:ext uri="{BB962C8B-B14F-4D97-AF65-F5344CB8AC3E}">
        <p14:creationId xmlns:p14="http://schemas.microsoft.com/office/powerpoint/2010/main" val="3966828412"/>
      </p:ext>
    </p:extLst>
  </p:cSld>
  <p:clrMapOvr>
    <a:masterClrMapping/>
  </p:clrMapOvr>
  <p:transition spd="slow">
    <p:randomBa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81961C7-E3C6-2C67-9658-5633617EF3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40E72E1-744B-AA4A-B79D-B04CDB22CF1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3F16C1-0742-DD62-B61F-3DE3FBC38C4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262885-F8B8-4A3A-AA6B-71B65BAD39BB}" type="datetimeFigureOut">
              <a:rPr lang="en-US" smtClean="0"/>
              <a:t>7/7/2023</a:t>
            </a:fld>
            <a:endParaRPr lang="en-US"/>
          </a:p>
        </p:txBody>
      </p:sp>
      <p:sp>
        <p:nvSpPr>
          <p:cNvPr id="5" name="Footer Placeholder 4">
            <a:extLst>
              <a:ext uri="{FF2B5EF4-FFF2-40B4-BE49-F238E27FC236}">
                <a16:creationId xmlns:a16="http://schemas.microsoft.com/office/drawing/2014/main" id="{725D85F1-0811-2FDA-8A15-DCE1096932E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77A25E6-8029-D631-2206-9F9F157CD6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41B0A3-0A48-434F-884B-AE30C0D0CB75}" type="slidenum">
              <a:rPr lang="en-US" smtClean="0"/>
              <a:t>‹#›</a:t>
            </a:fld>
            <a:endParaRPr lang="en-US"/>
          </a:p>
        </p:txBody>
      </p:sp>
    </p:spTree>
    <p:extLst>
      <p:ext uri="{BB962C8B-B14F-4D97-AF65-F5344CB8AC3E}">
        <p14:creationId xmlns:p14="http://schemas.microsoft.com/office/powerpoint/2010/main" val="34116227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randomBar/>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907C0-569C-A54C-AE75-9EC8B2B4178A}"/>
              </a:ext>
            </a:extLst>
          </p:cNvPr>
          <p:cNvSpPr>
            <a:spLocks noGrp="1"/>
          </p:cNvSpPr>
          <p:nvPr>
            <p:ph type="ctrTitle"/>
          </p:nvPr>
        </p:nvSpPr>
        <p:spPr>
          <a:xfrm>
            <a:off x="1524000" y="474454"/>
            <a:ext cx="9144000" cy="966158"/>
          </a:xfrm>
        </p:spPr>
        <p:txBody>
          <a:bodyPr/>
          <a:lstStyle/>
          <a:p>
            <a:r>
              <a:rPr lang="en-US" dirty="0">
                <a:solidFill>
                  <a:schemeClr val="bg1"/>
                </a:solidFill>
                <a:latin typeface="Broadway" panose="04040905080B02020502" pitchFamily="82" charset="0"/>
              </a:rPr>
              <a:t>How to be</a:t>
            </a:r>
          </a:p>
        </p:txBody>
      </p:sp>
      <p:sp>
        <p:nvSpPr>
          <p:cNvPr id="3" name="Subtitle 2">
            <a:extLst>
              <a:ext uri="{FF2B5EF4-FFF2-40B4-BE49-F238E27FC236}">
                <a16:creationId xmlns:a16="http://schemas.microsoft.com/office/drawing/2014/main" id="{2D0DD81F-DFF1-6893-91E5-354425B421EB}"/>
              </a:ext>
            </a:extLst>
          </p:cNvPr>
          <p:cNvSpPr>
            <a:spLocks noGrp="1"/>
          </p:cNvSpPr>
          <p:nvPr>
            <p:ph type="subTitle" idx="1"/>
          </p:nvPr>
        </p:nvSpPr>
        <p:spPr>
          <a:xfrm>
            <a:off x="1524000" y="5326810"/>
            <a:ext cx="9144000" cy="754813"/>
          </a:xfrm>
        </p:spPr>
        <p:txBody>
          <a:bodyPr>
            <a:normAutofit/>
          </a:bodyPr>
          <a:lstStyle/>
          <a:p>
            <a:r>
              <a:rPr lang="en-US" sz="4000" b="1" dirty="0">
                <a:solidFill>
                  <a:schemeClr val="bg1"/>
                </a:solidFill>
              </a:rPr>
              <a:t>1 Samuel 15:1-3</a:t>
            </a:r>
          </a:p>
        </p:txBody>
      </p:sp>
      <p:pic>
        <p:nvPicPr>
          <p:cNvPr id="1026" name="Picture 2" descr="Image result for rebelliious">
            <a:extLst>
              <a:ext uri="{FF2B5EF4-FFF2-40B4-BE49-F238E27FC236}">
                <a16:creationId xmlns:a16="http://schemas.microsoft.com/office/drawing/2014/main" id="{849954C0-541D-181D-1EBF-EA978AE070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21556" y="1531190"/>
            <a:ext cx="5675796" cy="29960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9177774"/>
      </p:ext>
    </p:extLst>
  </p:cSld>
  <p:clrMapOvr>
    <a:masterClrMapping/>
  </p:clrMapOvr>
  <p:transition spd="slow">
    <p:randomBa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6B913-FC94-1573-0286-2581A87D1A9F}"/>
              </a:ext>
            </a:extLst>
          </p:cNvPr>
          <p:cNvSpPr>
            <a:spLocks noGrp="1"/>
          </p:cNvSpPr>
          <p:nvPr>
            <p:ph type="title"/>
          </p:nvPr>
        </p:nvSpPr>
        <p:spPr/>
        <p:txBody>
          <a:bodyPr/>
          <a:lstStyle/>
          <a:p>
            <a:r>
              <a:rPr lang="en-US" dirty="0">
                <a:solidFill>
                  <a:schemeClr val="bg1"/>
                </a:solidFill>
                <a:latin typeface="Broadway" panose="04040905080B02020502" pitchFamily="82" charset="0"/>
              </a:rPr>
              <a:t>1 Samuel 15:1-3</a:t>
            </a:r>
          </a:p>
        </p:txBody>
      </p:sp>
      <p:sp>
        <p:nvSpPr>
          <p:cNvPr id="3" name="Content Placeholder 2">
            <a:extLst>
              <a:ext uri="{FF2B5EF4-FFF2-40B4-BE49-F238E27FC236}">
                <a16:creationId xmlns:a16="http://schemas.microsoft.com/office/drawing/2014/main" id="{FE9FB12B-EE80-5DAA-0D95-B4CD05B9EECF}"/>
              </a:ext>
            </a:extLst>
          </p:cNvPr>
          <p:cNvSpPr>
            <a:spLocks noGrp="1"/>
          </p:cNvSpPr>
          <p:nvPr>
            <p:ph idx="1"/>
          </p:nvPr>
        </p:nvSpPr>
        <p:spPr/>
        <p:txBody>
          <a:bodyPr>
            <a:normAutofit/>
          </a:bodyPr>
          <a:lstStyle/>
          <a:p>
            <a:pPr marR="0" algn="l" rtl="0"/>
            <a:r>
              <a:rPr lang="en-US" b="0" i="0" u="none" strike="noStrike" baseline="0" dirty="0">
                <a:solidFill>
                  <a:schemeClr val="bg1"/>
                </a:solidFill>
                <a:latin typeface="Verdana" panose="020B0604030504040204" pitchFamily="34" charset="0"/>
              </a:rPr>
              <a:t>(1Sa 15:1)  Samuel also said to Saul, "The LORD sent me to anoint you king over His people, over Israel. Now therefore, heed the voice of the words of the LORD.</a:t>
            </a:r>
          </a:p>
          <a:p>
            <a:pPr marR="0" algn="l" rtl="0"/>
            <a:r>
              <a:rPr lang="en-US" b="0" i="0" u="none" strike="noStrike" baseline="0" dirty="0">
                <a:solidFill>
                  <a:schemeClr val="bg1"/>
                </a:solidFill>
                <a:latin typeface="Verdana" panose="020B0604030504040204" pitchFamily="34" charset="0"/>
              </a:rPr>
              <a:t>(1Sa 15:2)  Thus says the LORD of hosts: 'I will punish Amalek </a:t>
            </a:r>
            <a:r>
              <a:rPr lang="en-US" b="0" i="1" u="none" strike="noStrike" baseline="0" dirty="0">
                <a:solidFill>
                  <a:schemeClr val="bg1"/>
                </a:solidFill>
                <a:latin typeface="Verdana" panose="020B0604030504040204" pitchFamily="34" charset="0"/>
              </a:rPr>
              <a:t>for</a:t>
            </a:r>
            <a:r>
              <a:rPr lang="en-US" b="0" i="0" u="none" strike="noStrike" baseline="0" dirty="0">
                <a:solidFill>
                  <a:schemeClr val="bg1"/>
                </a:solidFill>
                <a:latin typeface="Verdana" panose="020B0604030504040204" pitchFamily="34" charset="0"/>
              </a:rPr>
              <a:t> what he did to Israel, how he ambushed him on the way when he came up from Egypt.</a:t>
            </a:r>
          </a:p>
          <a:p>
            <a:pPr marR="0" algn="l" rtl="0"/>
            <a:r>
              <a:rPr lang="en-US" b="0" i="0" u="none" strike="noStrike" baseline="0" dirty="0">
                <a:solidFill>
                  <a:schemeClr val="bg1"/>
                </a:solidFill>
                <a:latin typeface="Verdana" panose="020B0604030504040204" pitchFamily="34" charset="0"/>
              </a:rPr>
              <a:t>(1Sa 15:3)  Now go and attack Amalek, and utterly destroy all that they have, and do not spare them. But kill both man and woman, infant and nursing child, ox and sheep, camel and donkey.' "</a:t>
            </a:r>
          </a:p>
        </p:txBody>
      </p:sp>
    </p:spTree>
    <p:extLst>
      <p:ext uri="{BB962C8B-B14F-4D97-AF65-F5344CB8AC3E}">
        <p14:creationId xmlns:p14="http://schemas.microsoft.com/office/powerpoint/2010/main" val="1742464774"/>
      </p:ext>
    </p:extLst>
  </p:cSld>
  <p:clrMapOvr>
    <a:masterClrMapping/>
  </p:clrMapOvr>
  <p:transition spd="slow">
    <p:randomBa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58B66-AF94-026A-B2B4-651FE2C20690}"/>
              </a:ext>
            </a:extLst>
          </p:cNvPr>
          <p:cNvSpPr>
            <a:spLocks noGrp="1"/>
          </p:cNvSpPr>
          <p:nvPr>
            <p:ph type="title"/>
          </p:nvPr>
        </p:nvSpPr>
        <p:spPr/>
        <p:txBody>
          <a:bodyPr/>
          <a:lstStyle/>
          <a:p>
            <a:r>
              <a:rPr lang="en-US" dirty="0">
                <a:solidFill>
                  <a:schemeClr val="bg1"/>
                </a:solidFill>
                <a:latin typeface="Broadway" panose="04040905080B02020502" pitchFamily="82" charset="0"/>
              </a:rPr>
              <a:t>Introduction</a:t>
            </a:r>
          </a:p>
        </p:txBody>
      </p:sp>
      <p:sp>
        <p:nvSpPr>
          <p:cNvPr id="3" name="Content Placeholder 2">
            <a:extLst>
              <a:ext uri="{FF2B5EF4-FFF2-40B4-BE49-F238E27FC236}">
                <a16:creationId xmlns:a16="http://schemas.microsoft.com/office/drawing/2014/main" id="{E4FDF1E8-A1AE-02CB-F284-2BE98D2FF7F6}"/>
              </a:ext>
            </a:extLst>
          </p:cNvPr>
          <p:cNvSpPr>
            <a:spLocks noGrp="1"/>
          </p:cNvSpPr>
          <p:nvPr>
            <p:ph idx="1"/>
          </p:nvPr>
        </p:nvSpPr>
        <p:spPr/>
        <p:txBody>
          <a:bodyPr>
            <a:normAutofit/>
          </a:bodyPr>
          <a:lstStyle/>
          <a:p>
            <a:r>
              <a:rPr lang="en-US" sz="2400" dirty="0">
                <a:solidFill>
                  <a:schemeClr val="bg1"/>
                </a:solidFill>
                <a:latin typeface="Verdana" panose="020B0604030504040204" pitchFamily="34" charset="0"/>
                <a:ea typeface="Verdana" panose="020B0604030504040204" pitchFamily="34" charset="0"/>
              </a:rPr>
              <a:t>Authority is being challenged and questioned at every level</a:t>
            </a:r>
          </a:p>
          <a:p>
            <a:pPr lvl="1"/>
            <a:r>
              <a:rPr lang="en-US" dirty="0">
                <a:solidFill>
                  <a:schemeClr val="bg1"/>
                </a:solidFill>
                <a:latin typeface="Verdana" panose="020B0604030504040204" pitchFamily="34" charset="0"/>
                <a:ea typeface="Verdana" panose="020B0604030504040204" pitchFamily="34" charset="0"/>
              </a:rPr>
              <a:t>Parents – not respected</a:t>
            </a:r>
          </a:p>
          <a:p>
            <a:pPr lvl="1"/>
            <a:r>
              <a:rPr lang="en-US" dirty="0">
                <a:solidFill>
                  <a:schemeClr val="bg1"/>
                </a:solidFill>
                <a:latin typeface="Verdana" panose="020B0604030504040204" pitchFamily="34" charset="0"/>
                <a:ea typeface="Verdana" panose="020B0604030504040204" pitchFamily="34" charset="0"/>
              </a:rPr>
              <a:t>Police – not trusted</a:t>
            </a:r>
          </a:p>
          <a:p>
            <a:pPr lvl="1"/>
            <a:r>
              <a:rPr lang="en-US" dirty="0">
                <a:solidFill>
                  <a:schemeClr val="bg1"/>
                </a:solidFill>
                <a:latin typeface="Verdana" panose="020B0604030504040204" pitchFamily="34" charset="0"/>
                <a:ea typeface="Verdana" panose="020B0604030504040204" pitchFamily="34" charset="0"/>
              </a:rPr>
              <a:t>Teachers – not obeyed</a:t>
            </a:r>
          </a:p>
          <a:p>
            <a:pPr lvl="1"/>
            <a:r>
              <a:rPr lang="en-US" dirty="0">
                <a:solidFill>
                  <a:schemeClr val="bg1"/>
                </a:solidFill>
                <a:latin typeface="Verdana" panose="020B0604030504040204" pitchFamily="34" charset="0"/>
                <a:ea typeface="Verdana" panose="020B0604030504040204" pitchFamily="34" charset="0"/>
              </a:rPr>
              <a:t>Boss – not in charge</a:t>
            </a:r>
          </a:p>
          <a:p>
            <a:pPr lvl="1"/>
            <a:r>
              <a:rPr lang="en-US" dirty="0">
                <a:solidFill>
                  <a:schemeClr val="bg1"/>
                </a:solidFill>
                <a:latin typeface="Verdana" panose="020B0604030504040204" pitchFamily="34" charset="0"/>
                <a:ea typeface="Verdana" panose="020B0604030504040204" pitchFamily="34" charset="0"/>
              </a:rPr>
              <a:t>Elderly – not honored</a:t>
            </a:r>
          </a:p>
          <a:p>
            <a:r>
              <a:rPr lang="en-US" sz="2400" dirty="0">
                <a:solidFill>
                  <a:schemeClr val="bg1"/>
                </a:solidFill>
                <a:latin typeface="Verdana" panose="020B0604030504040204" pitchFamily="34" charset="0"/>
                <a:ea typeface="Verdana" panose="020B0604030504040204" pitchFamily="34" charset="0"/>
              </a:rPr>
              <a:t>There is a lack of respect for authority toward God and the Bible.</a:t>
            </a:r>
          </a:p>
          <a:p>
            <a:endParaRPr lang="en-US" sz="2400" dirty="0">
              <a:solidFill>
                <a:schemeClr val="bg1"/>
              </a:solidFill>
              <a:latin typeface="Verdana" panose="020B0604030504040204" pitchFamily="34" charset="0"/>
              <a:ea typeface="Verdana" panose="020B0604030504040204" pitchFamily="34" charset="0"/>
            </a:endParaRPr>
          </a:p>
          <a:p>
            <a:r>
              <a:rPr lang="en-US" sz="2400" dirty="0">
                <a:solidFill>
                  <a:schemeClr val="bg1"/>
                </a:solidFill>
                <a:latin typeface="Verdana" panose="020B0604030504040204" pitchFamily="34" charset="0"/>
                <a:ea typeface="Verdana" panose="020B0604030504040204" pitchFamily="34" charset="0"/>
              </a:rPr>
              <a:t>SO – TODAY, LEARN HOW TO BE REBELLIOUS FROM SAUL.</a:t>
            </a:r>
          </a:p>
        </p:txBody>
      </p:sp>
    </p:spTree>
    <p:extLst>
      <p:ext uri="{BB962C8B-B14F-4D97-AF65-F5344CB8AC3E}">
        <p14:creationId xmlns:p14="http://schemas.microsoft.com/office/powerpoint/2010/main" val="3090369822"/>
      </p:ext>
    </p:extLst>
  </p:cSld>
  <p:clrMapOvr>
    <a:masterClrMapping/>
  </p:clrMapOvr>
  <p:transition spd="slow">
    <p:randomBa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58B66-AF94-026A-B2B4-651FE2C20690}"/>
              </a:ext>
            </a:extLst>
          </p:cNvPr>
          <p:cNvSpPr>
            <a:spLocks noGrp="1"/>
          </p:cNvSpPr>
          <p:nvPr>
            <p:ph type="title"/>
          </p:nvPr>
        </p:nvSpPr>
        <p:spPr/>
        <p:txBody>
          <a:bodyPr/>
          <a:lstStyle/>
          <a:p>
            <a:r>
              <a:rPr lang="en-US" dirty="0">
                <a:solidFill>
                  <a:schemeClr val="bg1"/>
                </a:solidFill>
                <a:latin typeface="Broadway" panose="04040905080B02020502" pitchFamily="82" charset="0"/>
              </a:rPr>
              <a:t>1 Defy authority, do what you want</a:t>
            </a:r>
          </a:p>
        </p:txBody>
      </p:sp>
      <p:sp>
        <p:nvSpPr>
          <p:cNvPr id="3" name="Content Placeholder 2">
            <a:extLst>
              <a:ext uri="{FF2B5EF4-FFF2-40B4-BE49-F238E27FC236}">
                <a16:creationId xmlns:a16="http://schemas.microsoft.com/office/drawing/2014/main" id="{E4FDF1E8-A1AE-02CB-F284-2BE98D2FF7F6}"/>
              </a:ext>
            </a:extLst>
          </p:cNvPr>
          <p:cNvSpPr>
            <a:spLocks noGrp="1"/>
          </p:cNvSpPr>
          <p:nvPr>
            <p:ph idx="1"/>
          </p:nvPr>
        </p:nvSpPr>
        <p:spPr/>
        <p:txBody>
          <a:bodyPr>
            <a:noAutofit/>
          </a:bodyPr>
          <a:lstStyle/>
          <a:p>
            <a:pPr algn="ctr"/>
            <a:r>
              <a:rPr lang="en-US" sz="2400" dirty="0">
                <a:solidFill>
                  <a:schemeClr val="bg1"/>
                </a:solidFill>
                <a:latin typeface="Verdana" panose="020B0604030504040204" pitchFamily="34" charset="0"/>
                <a:ea typeface="Verdana" panose="020B0604030504040204" pitchFamily="34" charset="0"/>
              </a:rPr>
              <a:t>V. 3 – “Utterly destroy”</a:t>
            </a:r>
          </a:p>
          <a:p>
            <a:r>
              <a:rPr lang="en-US" sz="2400" dirty="0">
                <a:solidFill>
                  <a:schemeClr val="bg1"/>
                </a:solidFill>
                <a:latin typeface="Verdana" panose="020B0604030504040204" pitchFamily="34" charset="0"/>
                <a:ea typeface="Verdana" panose="020B0604030504040204" pitchFamily="34" charset="0"/>
              </a:rPr>
              <a:t>Saul’s response</a:t>
            </a:r>
          </a:p>
          <a:p>
            <a:pPr marR="0" algn="l" rtl="0"/>
            <a:r>
              <a:rPr lang="en-US" sz="2400" b="0" i="0" u="none" strike="noStrike" baseline="0" dirty="0">
                <a:solidFill>
                  <a:schemeClr val="bg1"/>
                </a:solidFill>
                <a:latin typeface="Verdana" panose="020B0604030504040204" pitchFamily="34" charset="0"/>
                <a:ea typeface="Verdana" panose="020B0604030504040204" pitchFamily="34" charset="0"/>
              </a:rPr>
              <a:t>(1Sa 15:10-13)  Now the word of the LORD came to Samuel, saying, (11)  "I greatly regret that I have set up Saul </a:t>
            </a:r>
            <a:r>
              <a:rPr lang="en-US" sz="2400" b="0" i="1" u="none" strike="noStrike" baseline="0" dirty="0">
                <a:solidFill>
                  <a:schemeClr val="bg1"/>
                </a:solidFill>
                <a:latin typeface="Verdana" panose="020B0604030504040204" pitchFamily="34" charset="0"/>
                <a:ea typeface="Verdana" panose="020B0604030504040204" pitchFamily="34" charset="0"/>
              </a:rPr>
              <a:t>as</a:t>
            </a:r>
            <a:r>
              <a:rPr lang="en-US" sz="2400" b="0" i="0" u="none" strike="noStrike" baseline="0" dirty="0">
                <a:solidFill>
                  <a:schemeClr val="bg1"/>
                </a:solidFill>
                <a:latin typeface="Verdana" panose="020B0604030504040204" pitchFamily="34" charset="0"/>
                <a:ea typeface="Verdana" panose="020B0604030504040204" pitchFamily="34" charset="0"/>
              </a:rPr>
              <a:t> king, for he has turned back from following Me, and has not performed My commandments." And it grieved Samuel, and he cried out to the LORD all night. (12)  So when Samuel rose early in the morning to meet Saul, it was told Samuel, saying, "Saul went to Carmel, and indeed, he set up a monument for himself; and he has gone on around, passed by, and gone down to Gilgal.“ (13)  Then Samuel went to Saul, and Saul said to him, "Blessed </a:t>
            </a:r>
            <a:r>
              <a:rPr lang="en-US" sz="2400" b="0" i="1" u="none" strike="noStrike" baseline="0" dirty="0">
                <a:solidFill>
                  <a:schemeClr val="bg1"/>
                </a:solidFill>
                <a:latin typeface="Verdana" panose="020B0604030504040204" pitchFamily="34" charset="0"/>
                <a:ea typeface="Verdana" panose="020B0604030504040204" pitchFamily="34" charset="0"/>
              </a:rPr>
              <a:t>are</a:t>
            </a:r>
            <a:r>
              <a:rPr lang="en-US" sz="2400" b="0" i="0" u="none" strike="noStrike" baseline="0" dirty="0">
                <a:solidFill>
                  <a:schemeClr val="bg1"/>
                </a:solidFill>
                <a:latin typeface="Verdana" panose="020B0604030504040204" pitchFamily="34" charset="0"/>
                <a:ea typeface="Verdana" panose="020B0604030504040204" pitchFamily="34" charset="0"/>
              </a:rPr>
              <a:t> you of the LORD! I have performed the commandment of the LORD."</a:t>
            </a:r>
          </a:p>
        </p:txBody>
      </p:sp>
    </p:spTree>
    <p:extLst>
      <p:ext uri="{BB962C8B-B14F-4D97-AF65-F5344CB8AC3E}">
        <p14:creationId xmlns:p14="http://schemas.microsoft.com/office/powerpoint/2010/main" val="277592679"/>
      </p:ext>
    </p:extLst>
  </p:cSld>
  <p:clrMapOvr>
    <a:masterClrMapping/>
  </p:clrMapOvr>
  <p:transition spd="slow">
    <p:randomBa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58B66-AF94-026A-B2B4-651FE2C20690}"/>
              </a:ext>
            </a:extLst>
          </p:cNvPr>
          <p:cNvSpPr>
            <a:spLocks noGrp="1"/>
          </p:cNvSpPr>
          <p:nvPr>
            <p:ph type="title"/>
          </p:nvPr>
        </p:nvSpPr>
        <p:spPr/>
        <p:txBody>
          <a:bodyPr/>
          <a:lstStyle/>
          <a:p>
            <a:r>
              <a:rPr lang="en-US" dirty="0">
                <a:solidFill>
                  <a:schemeClr val="bg1"/>
                </a:solidFill>
                <a:latin typeface="Broadway" panose="04040905080B02020502" pitchFamily="82" charset="0"/>
              </a:rPr>
              <a:t>2 Deny, Deny, Deny</a:t>
            </a:r>
          </a:p>
        </p:txBody>
      </p:sp>
      <p:sp>
        <p:nvSpPr>
          <p:cNvPr id="3" name="Content Placeholder 2">
            <a:extLst>
              <a:ext uri="{FF2B5EF4-FFF2-40B4-BE49-F238E27FC236}">
                <a16:creationId xmlns:a16="http://schemas.microsoft.com/office/drawing/2014/main" id="{E4FDF1E8-A1AE-02CB-F284-2BE98D2FF7F6}"/>
              </a:ext>
            </a:extLst>
          </p:cNvPr>
          <p:cNvSpPr>
            <a:spLocks noGrp="1"/>
          </p:cNvSpPr>
          <p:nvPr>
            <p:ph idx="1"/>
          </p:nvPr>
        </p:nvSpPr>
        <p:spPr/>
        <p:txBody>
          <a:bodyPr>
            <a:noAutofit/>
          </a:bodyPr>
          <a:lstStyle/>
          <a:p>
            <a:pPr algn="ctr"/>
            <a:r>
              <a:rPr lang="en-US" dirty="0">
                <a:solidFill>
                  <a:schemeClr val="bg1"/>
                </a:solidFill>
                <a:latin typeface="Verdana" panose="020B0604030504040204" pitchFamily="34" charset="0"/>
                <a:ea typeface="Verdana" panose="020B0604030504040204" pitchFamily="34" charset="0"/>
              </a:rPr>
              <a:t>V. 13 – “I have performed the commandment of the LORD”</a:t>
            </a:r>
          </a:p>
          <a:p>
            <a:endParaRPr lang="en-US" dirty="0">
              <a:solidFill>
                <a:schemeClr val="bg1"/>
              </a:solidFill>
              <a:latin typeface="Verdana" panose="020B0604030504040204" pitchFamily="34" charset="0"/>
              <a:ea typeface="Verdana" panose="020B0604030504040204" pitchFamily="34" charset="0"/>
            </a:endParaRPr>
          </a:p>
          <a:p>
            <a:pPr marR="0" algn="l" rtl="0"/>
            <a:r>
              <a:rPr lang="en-US" b="0" i="0" u="none" strike="noStrike" baseline="0" dirty="0">
                <a:solidFill>
                  <a:schemeClr val="bg1"/>
                </a:solidFill>
                <a:latin typeface="Verdana" panose="020B0604030504040204" pitchFamily="34" charset="0"/>
              </a:rPr>
              <a:t>(1Sa 15:14)  But Samuel said, "What then </a:t>
            </a:r>
            <a:r>
              <a:rPr lang="en-US" b="0" i="1" u="none" strike="noStrike" baseline="0" dirty="0">
                <a:solidFill>
                  <a:schemeClr val="bg1"/>
                </a:solidFill>
                <a:latin typeface="Verdana" panose="020B0604030504040204" pitchFamily="34" charset="0"/>
              </a:rPr>
              <a:t>is</a:t>
            </a:r>
            <a:r>
              <a:rPr lang="en-US" b="0" i="0" u="none" strike="noStrike" baseline="0" dirty="0">
                <a:solidFill>
                  <a:schemeClr val="bg1"/>
                </a:solidFill>
                <a:latin typeface="Verdana" panose="020B0604030504040204" pitchFamily="34" charset="0"/>
              </a:rPr>
              <a:t> this bleating of the sheep in my ears, and the lowing of the oxen which I hear?“</a:t>
            </a:r>
          </a:p>
          <a:p>
            <a:pPr marR="0" algn="l" rtl="0"/>
            <a:endParaRPr lang="en-US" dirty="0">
              <a:solidFill>
                <a:schemeClr val="bg1"/>
              </a:solidFill>
              <a:latin typeface="Verdana" panose="020B0604030504040204" pitchFamily="34" charset="0"/>
            </a:endParaRPr>
          </a:p>
          <a:p>
            <a:pPr marR="0" algn="l" rtl="0"/>
            <a:r>
              <a:rPr lang="en-US" b="0" i="0" u="none" strike="noStrike" baseline="0" dirty="0">
                <a:solidFill>
                  <a:schemeClr val="bg1"/>
                </a:solidFill>
                <a:latin typeface="Verdana" panose="020B0604030504040204" pitchFamily="34" charset="0"/>
              </a:rPr>
              <a:t>As I child – told to empty all the waste baskets.</a:t>
            </a:r>
          </a:p>
          <a:p>
            <a:pPr marL="0" marR="0" indent="0" algn="l" rtl="0">
              <a:buNone/>
            </a:pPr>
            <a:endParaRPr lang="en-US" b="0" i="0" u="none" strike="noStrike" baseline="0" dirty="0">
              <a:solidFill>
                <a:schemeClr val="bg1"/>
              </a:solidFill>
              <a:latin typeface="Verdana" panose="020B0604030504040204" pitchFamily="34" charset="0"/>
            </a:endParaRPr>
          </a:p>
        </p:txBody>
      </p:sp>
    </p:spTree>
    <p:extLst>
      <p:ext uri="{BB962C8B-B14F-4D97-AF65-F5344CB8AC3E}">
        <p14:creationId xmlns:p14="http://schemas.microsoft.com/office/powerpoint/2010/main" val="3995276560"/>
      </p:ext>
    </p:extLst>
  </p:cSld>
  <p:clrMapOvr>
    <a:masterClrMapping/>
  </p:clrMapOvr>
  <p:transition spd="slow">
    <p:randomBa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58B66-AF94-026A-B2B4-651FE2C20690}"/>
              </a:ext>
            </a:extLst>
          </p:cNvPr>
          <p:cNvSpPr>
            <a:spLocks noGrp="1"/>
          </p:cNvSpPr>
          <p:nvPr>
            <p:ph type="title"/>
          </p:nvPr>
        </p:nvSpPr>
        <p:spPr/>
        <p:txBody>
          <a:bodyPr/>
          <a:lstStyle/>
          <a:p>
            <a:r>
              <a:rPr lang="en-US" dirty="0">
                <a:solidFill>
                  <a:schemeClr val="bg1"/>
                </a:solidFill>
                <a:latin typeface="Broadway" panose="04040905080B02020502" pitchFamily="82" charset="0"/>
              </a:rPr>
              <a:t>3 Defensive when confronted</a:t>
            </a:r>
          </a:p>
        </p:txBody>
      </p:sp>
      <p:sp>
        <p:nvSpPr>
          <p:cNvPr id="3" name="Content Placeholder 2">
            <a:extLst>
              <a:ext uri="{FF2B5EF4-FFF2-40B4-BE49-F238E27FC236}">
                <a16:creationId xmlns:a16="http://schemas.microsoft.com/office/drawing/2014/main" id="{E4FDF1E8-A1AE-02CB-F284-2BE98D2FF7F6}"/>
              </a:ext>
            </a:extLst>
          </p:cNvPr>
          <p:cNvSpPr>
            <a:spLocks noGrp="1"/>
          </p:cNvSpPr>
          <p:nvPr>
            <p:ph idx="1"/>
          </p:nvPr>
        </p:nvSpPr>
        <p:spPr/>
        <p:txBody>
          <a:bodyPr>
            <a:noAutofit/>
          </a:bodyPr>
          <a:lstStyle/>
          <a:p>
            <a:pPr algn="ctr"/>
            <a:r>
              <a:rPr lang="en-US" dirty="0">
                <a:solidFill>
                  <a:schemeClr val="bg1"/>
                </a:solidFill>
                <a:latin typeface="Verdana" panose="020B0604030504040204" pitchFamily="34" charset="0"/>
                <a:ea typeface="Verdana" panose="020B0604030504040204" pitchFamily="34" charset="0"/>
              </a:rPr>
              <a:t>V. 13 – “I have performed the commandment of the LORD”</a:t>
            </a:r>
          </a:p>
          <a:p>
            <a:pPr marR="0" algn="l" rtl="0"/>
            <a:r>
              <a:rPr lang="en-US" sz="2400" b="0" i="0" u="none" strike="noStrike" baseline="0" dirty="0">
                <a:solidFill>
                  <a:schemeClr val="bg1"/>
                </a:solidFill>
                <a:latin typeface="Verdana" panose="020B0604030504040204" pitchFamily="34" charset="0"/>
              </a:rPr>
              <a:t>(1Sa 15:18)  Now the LORD sent you on a mission, and said, 'Go, and utterly destroy the sinners, the Amalekites, and fight against them until they are consumed.'</a:t>
            </a:r>
          </a:p>
          <a:p>
            <a:pPr marR="0" algn="l" rtl="0"/>
            <a:r>
              <a:rPr lang="en-US" sz="2400" b="0" i="0" u="none" strike="noStrike" baseline="0" dirty="0">
                <a:solidFill>
                  <a:schemeClr val="bg1"/>
                </a:solidFill>
                <a:latin typeface="Verdana" panose="020B0604030504040204" pitchFamily="34" charset="0"/>
              </a:rPr>
              <a:t>(1Sa 15:19)  Why then did you not obey the voice of the LORD? Why did you swoop down on the spoil, and do evil in the sight of the LORD?"</a:t>
            </a:r>
          </a:p>
          <a:p>
            <a:pPr marR="0" algn="l" rtl="0"/>
            <a:r>
              <a:rPr lang="en-US" sz="2400" b="0" i="0" u="none" strike="noStrike" baseline="0" dirty="0">
                <a:solidFill>
                  <a:schemeClr val="bg1"/>
                </a:solidFill>
                <a:latin typeface="Verdana" panose="020B0604030504040204" pitchFamily="34" charset="0"/>
              </a:rPr>
              <a:t>(1Sa 15:20)  And Saul said to Samuel, "But I have obeyed the voice of the LORD, and gone on the mission on which the LORD sent me, and brought back Agag king of Amalek; I have utterly destroyed the Amalekites.</a:t>
            </a:r>
          </a:p>
        </p:txBody>
      </p:sp>
    </p:spTree>
    <p:extLst>
      <p:ext uri="{BB962C8B-B14F-4D97-AF65-F5344CB8AC3E}">
        <p14:creationId xmlns:p14="http://schemas.microsoft.com/office/powerpoint/2010/main" val="2147379573"/>
      </p:ext>
    </p:extLst>
  </p:cSld>
  <p:clrMapOvr>
    <a:masterClrMapping/>
  </p:clrMapOvr>
  <p:transition spd="slow">
    <p:randomBa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58B66-AF94-026A-B2B4-651FE2C20690}"/>
              </a:ext>
            </a:extLst>
          </p:cNvPr>
          <p:cNvSpPr>
            <a:spLocks noGrp="1"/>
          </p:cNvSpPr>
          <p:nvPr>
            <p:ph type="title"/>
          </p:nvPr>
        </p:nvSpPr>
        <p:spPr/>
        <p:txBody>
          <a:bodyPr/>
          <a:lstStyle/>
          <a:p>
            <a:r>
              <a:rPr lang="en-US" dirty="0">
                <a:solidFill>
                  <a:schemeClr val="bg1"/>
                </a:solidFill>
                <a:latin typeface="Broadway" panose="04040905080B02020502" pitchFamily="82" charset="0"/>
              </a:rPr>
              <a:t>4 Pass the blame to others</a:t>
            </a:r>
          </a:p>
        </p:txBody>
      </p:sp>
      <p:sp>
        <p:nvSpPr>
          <p:cNvPr id="3" name="Content Placeholder 2">
            <a:extLst>
              <a:ext uri="{FF2B5EF4-FFF2-40B4-BE49-F238E27FC236}">
                <a16:creationId xmlns:a16="http://schemas.microsoft.com/office/drawing/2014/main" id="{E4FDF1E8-A1AE-02CB-F284-2BE98D2FF7F6}"/>
              </a:ext>
            </a:extLst>
          </p:cNvPr>
          <p:cNvSpPr>
            <a:spLocks noGrp="1"/>
          </p:cNvSpPr>
          <p:nvPr>
            <p:ph idx="1"/>
          </p:nvPr>
        </p:nvSpPr>
        <p:spPr/>
        <p:txBody>
          <a:bodyPr>
            <a:noAutofit/>
          </a:bodyPr>
          <a:lstStyle/>
          <a:p>
            <a:pPr marR="0" algn="l" rtl="0"/>
            <a:r>
              <a:rPr lang="en-US" sz="2400" b="0" i="0" u="none" strike="noStrike" baseline="0" dirty="0">
                <a:solidFill>
                  <a:schemeClr val="bg1"/>
                </a:solidFill>
                <a:latin typeface="Verdana" panose="020B0604030504040204" pitchFamily="34" charset="0"/>
              </a:rPr>
              <a:t>(1Sa 15:21)  But </a:t>
            </a:r>
            <a:r>
              <a:rPr lang="en-US" sz="2400" b="0" i="0" u="sng" strike="noStrike" baseline="0" dirty="0">
                <a:solidFill>
                  <a:schemeClr val="bg1"/>
                </a:solidFill>
                <a:latin typeface="Verdana" panose="020B0604030504040204" pitchFamily="34" charset="0"/>
              </a:rPr>
              <a:t>the people took of the plunder</a:t>
            </a:r>
            <a:r>
              <a:rPr lang="en-US" sz="2400" b="0" i="0" u="none" strike="noStrike" baseline="0" dirty="0">
                <a:solidFill>
                  <a:schemeClr val="bg1"/>
                </a:solidFill>
                <a:latin typeface="Verdana" panose="020B0604030504040204" pitchFamily="34" charset="0"/>
              </a:rPr>
              <a:t>, sheep and oxen, the best of the things which should have been utterly destroyed.“</a:t>
            </a:r>
          </a:p>
          <a:p>
            <a:pPr marR="0" algn="l" rtl="0"/>
            <a:endParaRPr lang="en-US" sz="2400" dirty="0">
              <a:solidFill>
                <a:schemeClr val="bg1"/>
              </a:solidFill>
              <a:latin typeface="Verdana" panose="020B0604030504040204" pitchFamily="34" charset="0"/>
            </a:endParaRPr>
          </a:p>
          <a:p>
            <a:pPr marR="0" algn="l" rtl="0"/>
            <a:r>
              <a:rPr lang="en-US" sz="2400" b="0" i="0" u="none" strike="noStrike" baseline="0" dirty="0">
                <a:solidFill>
                  <a:schemeClr val="bg1"/>
                </a:solidFill>
                <a:latin typeface="Verdana" panose="020B0604030504040204" pitchFamily="34" charset="0"/>
              </a:rPr>
              <a:t>(1Sa 15:22)  So Samuel said: "Has the LORD </a:t>
            </a:r>
            <a:r>
              <a:rPr lang="en-US" sz="2400" b="0" i="1" u="none" strike="noStrike" baseline="0" dirty="0">
                <a:solidFill>
                  <a:schemeClr val="bg1"/>
                </a:solidFill>
                <a:latin typeface="Verdana" panose="020B0604030504040204" pitchFamily="34" charset="0"/>
              </a:rPr>
              <a:t>as great</a:t>
            </a:r>
            <a:r>
              <a:rPr lang="en-US" sz="2400" b="0" i="0" u="none" strike="noStrike" baseline="0" dirty="0">
                <a:solidFill>
                  <a:schemeClr val="bg1"/>
                </a:solidFill>
                <a:latin typeface="Verdana" panose="020B0604030504040204" pitchFamily="34" charset="0"/>
              </a:rPr>
              <a:t> delight in burnt offerings and sacrifices, As in obeying the voice of the LORD? Behold, to obey is better than sacrifice, </a:t>
            </a:r>
            <a:r>
              <a:rPr lang="en-US" sz="2400" b="0" i="1" u="none" strike="noStrike" baseline="0" dirty="0">
                <a:solidFill>
                  <a:schemeClr val="bg1"/>
                </a:solidFill>
                <a:latin typeface="Verdana" panose="020B0604030504040204" pitchFamily="34" charset="0"/>
              </a:rPr>
              <a:t>And</a:t>
            </a:r>
            <a:r>
              <a:rPr lang="en-US" sz="2400" b="0" i="0" u="none" strike="noStrike" baseline="0" dirty="0">
                <a:solidFill>
                  <a:schemeClr val="bg1"/>
                </a:solidFill>
                <a:latin typeface="Verdana" panose="020B0604030504040204" pitchFamily="34" charset="0"/>
              </a:rPr>
              <a:t> to heed than the fat of rams.</a:t>
            </a:r>
          </a:p>
          <a:p>
            <a:pPr marR="0" algn="l" rtl="0"/>
            <a:r>
              <a:rPr lang="en-US" sz="2400" b="0" i="0" u="none" strike="noStrike" baseline="0" dirty="0">
                <a:solidFill>
                  <a:schemeClr val="bg1"/>
                </a:solidFill>
                <a:latin typeface="Verdana" panose="020B0604030504040204" pitchFamily="34" charset="0"/>
              </a:rPr>
              <a:t>(1Sa 15:23)  For rebellion </a:t>
            </a:r>
            <a:r>
              <a:rPr lang="en-US" sz="2400" b="0" i="1" u="none" strike="noStrike" baseline="0" dirty="0">
                <a:solidFill>
                  <a:schemeClr val="bg1"/>
                </a:solidFill>
                <a:latin typeface="Verdana" panose="020B0604030504040204" pitchFamily="34" charset="0"/>
              </a:rPr>
              <a:t>is as</a:t>
            </a:r>
            <a:r>
              <a:rPr lang="en-US" sz="2400" b="0" i="0" u="none" strike="noStrike" baseline="0" dirty="0">
                <a:solidFill>
                  <a:schemeClr val="bg1"/>
                </a:solidFill>
                <a:latin typeface="Verdana" panose="020B0604030504040204" pitchFamily="34" charset="0"/>
              </a:rPr>
              <a:t> the sin of witchcraft, And stubbornness </a:t>
            </a:r>
            <a:r>
              <a:rPr lang="en-US" sz="2400" b="0" i="1" u="none" strike="noStrike" baseline="0" dirty="0">
                <a:solidFill>
                  <a:schemeClr val="bg1"/>
                </a:solidFill>
                <a:latin typeface="Verdana" panose="020B0604030504040204" pitchFamily="34" charset="0"/>
              </a:rPr>
              <a:t>is as</a:t>
            </a:r>
            <a:r>
              <a:rPr lang="en-US" sz="2400" b="0" i="0" u="none" strike="noStrike" baseline="0" dirty="0">
                <a:solidFill>
                  <a:schemeClr val="bg1"/>
                </a:solidFill>
                <a:latin typeface="Verdana" panose="020B0604030504040204" pitchFamily="34" charset="0"/>
              </a:rPr>
              <a:t> iniquity and idolatry. Because you have rejected the word of the LORD, He also has rejected you from </a:t>
            </a:r>
            <a:r>
              <a:rPr lang="en-US" sz="2400" b="0" i="1" u="none" strike="noStrike" baseline="0" dirty="0">
                <a:solidFill>
                  <a:schemeClr val="bg1"/>
                </a:solidFill>
                <a:latin typeface="Verdana" panose="020B0604030504040204" pitchFamily="34" charset="0"/>
              </a:rPr>
              <a:t>being</a:t>
            </a:r>
            <a:r>
              <a:rPr lang="en-US" sz="2400" b="0" i="0" u="none" strike="noStrike" baseline="0" dirty="0">
                <a:solidFill>
                  <a:schemeClr val="bg1"/>
                </a:solidFill>
                <a:latin typeface="Verdana" panose="020B0604030504040204" pitchFamily="34" charset="0"/>
              </a:rPr>
              <a:t> king."</a:t>
            </a:r>
          </a:p>
        </p:txBody>
      </p:sp>
    </p:spTree>
    <p:extLst>
      <p:ext uri="{BB962C8B-B14F-4D97-AF65-F5344CB8AC3E}">
        <p14:creationId xmlns:p14="http://schemas.microsoft.com/office/powerpoint/2010/main" val="1933884066"/>
      </p:ext>
    </p:extLst>
  </p:cSld>
  <p:clrMapOvr>
    <a:masterClrMapping/>
  </p:clrMapOvr>
  <p:transition spd="slow">
    <p:randomBa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58B66-AF94-026A-B2B4-651FE2C20690}"/>
              </a:ext>
            </a:extLst>
          </p:cNvPr>
          <p:cNvSpPr>
            <a:spLocks noGrp="1"/>
          </p:cNvSpPr>
          <p:nvPr>
            <p:ph type="title"/>
          </p:nvPr>
        </p:nvSpPr>
        <p:spPr/>
        <p:txBody>
          <a:bodyPr/>
          <a:lstStyle/>
          <a:p>
            <a:r>
              <a:rPr lang="en-US" dirty="0">
                <a:solidFill>
                  <a:schemeClr val="bg1"/>
                </a:solidFill>
                <a:latin typeface="Broadway" panose="04040905080B02020502" pitchFamily="82" charset="0"/>
              </a:rPr>
              <a:t>Conclusion</a:t>
            </a:r>
          </a:p>
        </p:txBody>
      </p:sp>
      <p:sp>
        <p:nvSpPr>
          <p:cNvPr id="3" name="Content Placeholder 2">
            <a:extLst>
              <a:ext uri="{FF2B5EF4-FFF2-40B4-BE49-F238E27FC236}">
                <a16:creationId xmlns:a16="http://schemas.microsoft.com/office/drawing/2014/main" id="{E4FDF1E8-A1AE-02CB-F284-2BE98D2FF7F6}"/>
              </a:ext>
            </a:extLst>
          </p:cNvPr>
          <p:cNvSpPr>
            <a:spLocks noGrp="1"/>
          </p:cNvSpPr>
          <p:nvPr>
            <p:ph idx="1"/>
          </p:nvPr>
        </p:nvSpPr>
        <p:spPr>
          <a:xfrm>
            <a:off x="838200" y="1825625"/>
            <a:ext cx="7952117" cy="4351338"/>
          </a:xfrm>
        </p:spPr>
        <p:txBody>
          <a:bodyPr>
            <a:noAutofit/>
          </a:bodyPr>
          <a:lstStyle/>
          <a:p>
            <a:pPr marR="0" algn="l" rtl="0"/>
            <a:r>
              <a:rPr lang="en-US" b="0" i="0" u="none" strike="noStrike" baseline="0" dirty="0">
                <a:solidFill>
                  <a:schemeClr val="bg1"/>
                </a:solidFill>
                <a:latin typeface="Verdana" panose="020B0604030504040204" pitchFamily="34" charset="0"/>
              </a:rPr>
              <a:t>Many have a “Burger King” complex – “Have it your way.”</a:t>
            </a:r>
          </a:p>
          <a:p>
            <a:pPr marR="0" algn="l" rtl="0"/>
            <a:endParaRPr lang="en-US" b="0" i="0" u="none" strike="noStrike" baseline="0" dirty="0">
              <a:solidFill>
                <a:schemeClr val="bg1"/>
              </a:solidFill>
              <a:latin typeface="Verdana" panose="020B0604030504040204" pitchFamily="34" charset="0"/>
            </a:endParaRPr>
          </a:p>
          <a:p>
            <a:pPr marL="0" marR="0" indent="0" algn="l" rtl="0">
              <a:buNone/>
            </a:pPr>
            <a:endParaRPr lang="en-US" b="0" i="0" u="none" strike="noStrike" baseline="0" dirty="0">
              <a:solidFill>
                <a:schemeClr val="bg1"/>
              </a:solidFill>
              <a:latin typeface="Verdana" panose="020B0604030504040204" pitchFamily="34" charset="0"/>
            </a:endParaRPr>
          </a:p>
          <a:p>
            <a:pPr marR="0" algn="l" rtl="0"/>
            <a:r>
              <a:rPr lang="en-US" dirty="0">
                <a:solidFill>
                  <a:schemeClr val="bg1"/>
                </a:solidFill>
                <a:latin typeface="Verdana" panose="020B0604030504040204" pitchFamily="34" charset="0"/>
              </a:rPr>
              <a:t>We want what we want; when we want it; the way we want it!</a:t>
            </a:r>
          </a:p>
          <a:p>
            <a:pPr marR="0" algn="l" rtl="0"/>
            <a:endParaRPr lang="en-US" b="0" i="0" u="none" strike="noStrike" baseline="0" dirty="0">
              <a:solidFill>
                <a:schemeClr val="bg1"/>
              </a:solidFill>
              <a:latin typeface="Verdana" panose="020B0604030504040204" pitchFamily="34" charset="0"/>
            </a:endParaRPr>
          </a:p>
          <a:p>
            <a:pPr marR="0" algn="l" rtl="0"/>
            <a:r>
              <a:rPr lang="en-US" dirty="0">
                <a:solidFill>
                  <a:schemeClr val="bg1"/>
                </a:solidFill>
                <a:latin typeface="Verdana" panose="020B0604030504040204" pitchFamily="34" charset="0"/>
              </a:rPr>
              <a:t>“I want it my way, right away.”</a:t>
            </a:r>
          </a:p>
          <a:p>
            <a:pPr marR="0" algn="l" rtl="0"/>
            <a:endParaRPr lang="en-US" sz="2400" b="0" i="0" u="none" strike="noStrike" baseline="0" dirty="0">
              <a:solidFill>
                <a:schemeClr val="bg1"/>
              </a:solidFill>
              <a:latin typeface="Verdana" panose="020B0604030504040204" pitchFamily="34" charset="0"/>
            </a:endParaRPr>
          </a:p>
        </p:txBody>
      </p:sp>
      <p:pic>
        <p:nvPicPr>
          <p:cNvPr id="2054" name="Picture 6" descr="Burger King Your Way / No More Have It Your Way Burger King Tosses Old ...">
            <a:extLst>
              <a:ext uri="{FF2B5EF4-FFF2-40B4-BE49-F238E27FC236}">
                <a16:creationId xmlns:a16="http://schemas.microsoft.com/office/drawing/2014/main" id="{DE79326D-D733-44FB-0FCD-6C9A462766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90317" y="1690688"/>
            <a:ext cx="3246408" cy="32464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7461604"/>
      </p:ext>
    </p:extLst>
  </p:cSld>
  <p:clrMapOvr>
    <a:masterClrMapping/>
  </p:clrMapOvr>
  <p:transition spd="slow">
    <p:randomBa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58B66-AF94-026A-B2B4-651FE2C20690}"/>
              </a:ext>
            </a:extLst>
          </p:cNvPr>
          <p:cNvSpPr>
            <a:spLocks noGrp="1"/>
          </p:cNvSpPr>
          <p:nvPr>
            <p:ph type="title"/>
          </p:nvPr>
        </p:nvSpPr>
        <p:spPr/>
        <p:txBody>
          <a:bodyPr/>
          <a:lstStyle/>
          <a:p>
            <a:r>
              <a:rPr lang="en-US" dirty="0">
                <a:solidFill>
                  <a:schemeClr val="bg1"/>
                </a:solidFill>
                <a:latin typeface="Broadway" panose="04040905080B02020502" pitchFamily="82" charset="0"/>
              </a:rPr>
              <a:t>Conclusion</a:t>
            </a:r>
          </a:p>
        </p:txBody>
      </p:sp>
      <p:sp>
        <p:nvSpPr>
          <p:cNvPr id="3" name="Content Placeholder 2">
            <a:extLst>
              <a:ext uri="{FF2B5EF4-FFF2-40B4-BE49-F238E27FC236}">
                <a16:creationId xmlns:a16="http://schemas.microsoft.com/office/drawing/2014/main" id="{E4FDF1E8-A1AE-02CB-F284-2BE98D2FF7F6}"/>
              </a:ext>
            </a:extLst>
          </p:cNvPr>
          <p:cNvSpPr>
            <a:spLocks noGrp="1"/>
          </p:cNvSpPr>
          <p:nvPr>
            <p:ph idx="1"/>
          </p:nvPr>
        </p:nvSpPr>
        <p:spPr>
          <a:xfrm>
            <a:off x="838200" y="1825625"/>
            <a:ext cx="10402019" cy="4351338"/>
          </a:xfrm>
        </p:spPr>
        <p:txBody>
          <a:bodyPr>
            <a:noAutofit/>
          </a:bodyPr>
          <a:lstStyle/>
          <a:p>
            <a:pPr marR="0" algn="ctr" rtl="0"/>
            <a:r>
              <a:rPr lang="en-US" sz="4400" b="1" i="0" u="none" strike="noStrike" baseline="0" dirty="0">
                <a:solidFill>
                  <a:schemeClr val="bg1"/>
                </a:solidFill>
                <a:latin typeface="Verdana" panose="020B0604030504040204" pitchFamily="34" charset="0"/>
              </a:rPr>
              <a:t>ARE YOU REBELLIOUS LIKE SAUL?</a:t>
            </a:r>
          </a:p>
          <a:p>
            <a:pPr marR="0" algn="ctr" rtl="0"/>
            <a:endParaRPr lang="en-US" sz="4400" b="1" dirty="0">
              <a:solidFill>
                <a:schemeClr val="bg1"/>
              </a:solidFill>
              <a:latin typeface="Verdana" panose="020B0604030504040204" pitchFamily="34" charset="0"/>
            </a:endParaRPr>
          </a:p>
          <a:p>
            <a:pPr marR="0" algn="ctr" rtl="0"/>
            <a:r>
              <a:rPr lang="en-US" sz="4400" b="1" dirty="0">
                <a:solidFill>
                  <a:schemeClr val="bg1"/>
                </a:solidFill>
                <a:latin typeface="Verdana" panose="020B0604030504040204" pitchFamily="34" charset="0"/>
              </a:rPr>
              <a:t>ARE YOU LIVING IN REBELLION TO THE WILL OF GOD?</a:t>
            </a:r>
          </a:p>
          <a:p>
            <a:pPr marR="0" algn="ctr" rtl="0"/>
            <a:endParaRPr lang="en-US" sz="4400" b="1" i="0" u="none" strike="noStrike" baseline="0" dirty="0">
              <a:solidFill>
                <a:schemeClr val="bg1"/>
              </a:solidFill>
              <a:latin typeface="Verdana" panose="020B0604030504040204" pitchFamily="34" charset="0"/>
            </a:endParaRPr>
          </a:p>
        </p:txBody>
      </p:sp>
    </p:spTree>
    <p:extLst>
      <p:ext uri="{BB962C8B-B14F-4D97-AF65-F5344CB8AC3E}">
        <p14:creationId xmlns:p14="http://schemas.microsoft.com/office/powerpoint/2010/main" val="861013684"/>
      </p:ext>
    </p:extLst>
  </p:cSld>
  <p:clrMapOvr>
    <a:masterClrMapping/>
  </p:clrMapOvr>
  <p:transition spd="slow">
    <p:randomBa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TotalTime>
  <Words>737</Words>
  <Application>Microsoft Office PowerPoint</Application>
  <PresentationFormat>Widescreen</PresentationFormat>
  <Paragraphs>47</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Broadway</vt:lpstr>
      <vt:lpstr>Calibri</vt:lpstr>
      <vt:lpstr>Calibri Light</vt:lpstr>
      <vt:lpstr>Verdana</vt:lpstr>
      <vt:lpstr>Office Theme</vt:lpstr>
      <vt:lpstr>How to be</vt:lpstr>
      <vt:lpstr>1 Samuel 15:1-3</vt:lpstr>
      <vt:lpstr>Introduction</vt:lpstr>
      <vt:lpstr>1 Defy authority, do what you want</vt:lpstr>
      <vt:lpstr>2 Deny, Deny, Deny</vt:lpstr>
      <vt:lpstr>3 Defensive when confronted</vt:lpstr>
      <vt:lpstr>4 Pass the blame to others</vt:lpstr>
      <vt:lpstr>Conclusion</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be</dc:title>
  <dc:creator>Account Update</dc:creator>
  <cp:lastModifiedBy>Account Update</cp:lastModifiedBy>
  <cp:revision>1</cp:revision>
  <dcterms:created xsi:type="dcterms:W3CDTF">2023-06-07T13:33:08Z</dcterms:created>
  <dcterms:modified xsi:type="dcterms:W3CDTF">2023-07-07T15:45:11Z</dcterms:modified>
</cp:coreProperties>
</file>