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91D054-19F1-49D7-A189-4898DA50EC61}" v="8" dt="2023-08-16T19:58:38.2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0" d="100"/>
          <a:sy n="60" d="100"/>
        </p:scale>
        <p:origin x="96" y="11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ccount Update" userId="d66a401e1e7a39bf" providerId="LiveId" clId="{3C91D054-19F1-49D7-A189-4898DA50EC61}"/>
    <pc:docChg chg="undo custSel addSld modSld sldOrd modMainMaster">
      <pc:chgData name="Account Update" userId="d66a401e1e7a39bf" providerId="LiveId" clId="{3C91D054-19F1-49D7-A189-4898DA50EC61}" dt="2023-08-16T20:18:05.997" v="1238" actId="6549"/>
      <pc:docMkLst>
        <pc:docMk/>
      </pc:docMkLst>
      <pc:sldChg chg="modTransition">
        <pc:chgData name="Account Update" userId="d66a401e1e7a39bf" providerId="LiveId" clId="{3C91D054-19F1-49D7-A189-4898DA50EC61}" dt="2023-08-16T19:58:38.248" v="1197"/>
        <pc:sldMkLst>
          <pc:docMk/>
          <pc:sldMk cId="3378277980" sldId="256"/>
        </pc:sldMkLst>
      </pc:sldChg>
      <pc:sldChg chg="modSp mod modTransition">
        <pc:chgData name="Account Update" userId="d66a401e1e7a39bf" providerId="LiveId" clId="{3C91D054-19F1-49D7-A189-4898DA50EC61}" dt="2023-08-16T19:58:38.248" v="1197"/>
        <pc:sldMkLst>
          <pc:docMk/>
          <pc:sldMk cId="1549283480" sldId="257"/>
        </pc:sldMkLst>
        <pc:spChg chg="mod">
          <ac:chgData name="Account Update" userId="d66a401e1e7a39bf" providerId="LiveId" clId="{3C91D054-19F1-49D7-A189-4898DA50EC61}" dt="2023-08-16T18:57:38.674" v="2" actId="255"/>
          <ac:spMkLst>
            <pc:docMk/>
            <pc:sldMk cId="1549283480" sldId="257"/>
            <ac:spMk id="3" creationId="{8FBAB315-08AA-0C23-1172-7C70F02AC78F}"/>
          </ac:spMkLst>
        </pc:spChg>
      </pc:sldChg>
      <pc:sldChg chg="modTransition">
        <pc:chgData name="Account Update" userId="d66a401e1e7a39bf" providerId="LiveId" clId="{3C91D054-19F1-49D7-A189-4898DA50EC61}" dt="2023-08-16T19:58:38.248" v="1197"/>
        <pc:sldMkLst>
          <pc:docMk/>
          <pc:sldMk cId="1293752826" sldId="258"/>
        </pc:sldMkLst>
      </pc:sldChg>
      <pc:sldChg chg="modSp mod ord modTransition">
        <pc:chgData name="Account Update" userId="d66a401e1e7a39bf" providerId="LiveId" clId="{3C91D054-19F1-49D7-A189-4898DA50EC61}" dt="2023-08-16T19:58:38.248" v="1197"/>
        <pc:sldMkLst>
          <pc:docMk/>
          <pc:sldMk cId="3240643521" sldId="259"/>
        </pc:sldMkLst>
        <pc:spChg chg="mod">
          <ac:chgData name="Account Update" userId="d66a401e1e7a39bf" providerId="LiveId" clId="{3C91D054-19F1-49D7-A189-4898DA50EC61}" dt="2023-08-16T19:57:06.798" v="1189" actId="6549"/>
          <ac:spMkLst>
            <pc:docMk/>
            <pc:sldMk cId="3240643521" sldId="259"/>
            <ac:spMk id="3" creationId="{23B3F173-3543-822C-664D-B9F85E5273FE}"/>
          </ac:spMkLst>
        </pc:spChg>
      </pc:sldChg>
      <pc:sldChg chg="modSp new mod modTransition">
        <pc:chgData name="Account Update" userId="d66a401e1e7a39bf" providerId="LiveId" clId="{3C91D054-19F1-49D7-A189-4898DA50EC61}" dt="2023-08-16T20:00:14.945" v="1198" actId="20577"/>
        <pc:sldMkLst>
          <pc:docMk/>
          <pc:sldMk cId="2383060796" sldId="260"/>
        </pc:sldMkLst>
        <pc:spChg chg="mod">
          <ac:chgData name="Account Update" userId="d66a401e1e7a39bf" providerId="LiveId" clId="{3C91D054-19F1-49D7-A189-4898DA50EC61}" dt="2023-08-16T19:00:43.109" v="212" actId="20577"/>
          <ac:spMkLst>
            <pc:docMk/>
            <pc:sldMk cId="2383060796" sldId="260"/>
            <ac:spMk id="2" creationId="{AD82783E-48BE-025B-7CEC-5285D2061291}"/>
          </ac:spMkLst>
        </pc:spChg>
        <pc:spChg chg="mod">
          <ac:chgData name="Account Update" userId="d66a401e1e7a39bf" providerId="LiveId" clId="{3C91D054-19F1-49D7-A189-4898DA50EC61}" dt="2023-08-16T20:00:14.945" v="1198" actId="20577"/>
          <ac:spMkLst>
            <pc:docMk/>
            <pc:sldMk cId="2383060796" sldId="260"/>
            <ac:spMk id="3" creationId="{9E41959F-13D3-5660-85B7-EB563C110BED}"/>
          </ac:spMkLst>
        </pc:spChg>
      </pc:sldChg>
      <pc:sldChg chg="modSp new mod modTransition">
        <pc:chgData name="Account Update" userId="d66a401e1e7a39bf" providerId="LiveId" clId="{3C91D054-19F1-49D7-A189-4898DA50EC61}" dt="2023-08-16T20:06:47.547" v="1223" actId="255"/>
        <pc:sldMkLst>
          <pc:docMk/>
          <pc:sldMk cId="2301598553" sldId="261"/>
        </pc:sldMkLst>
        <pc:spChg chg="mod">
          <ac:chgData name="Account Update" userId="d66a401e1e7a39bf" providerId="LiveId" clId="{3C91D054-19F1-49D7-A189-4898DA50EC61}" dt="2023-08-16T19:03:03.610" v="293" actId="20577"/>
          <ac:spMkLst>
            <pc:docMk/>
            <pc:sldMk cId="2301598553" sldId="261"/>
            <ac:spMk id="2" creationId="{8BB6B0CA-A98E-B388-8A8B-B9C4B60C4F7B}"/>
          </ac:spMkLst>
        </pc:spChg>
        <pc:spChg chg="mod">
          <ac:chgData name="Account Update" userId="d66a401e1e7a39bf" providerId="LiveId" clId="{3C91D054-19F1-49D7-A189-4898DA50EC61}" dt="2023-08-16T20:06:47.547" v="1223" actId="255"/>
          <ac:spMkLst>
            <pc:docMk/>
            <pc:sldMk cId="2301598553" sldId="261"/>
            <ac:spMk id="3" creationId="{1FAF0756-6FB4-9AA0-D2A0-7C6EA178BA69}"/>
          </ac:spMkLst>
        </pc:spChg>
      </pc:sldChg>
      <pc:sldChg chg="modSp add mod modTransition">
        <pc:chgData name="Account Update" userId="d66a401e1e7a39bf" providerId="LiveId" clId="{3C91D054-19F1-49D7-A189-4898DA50EC61}" dt="2023-08-16T20:07:57.723" v="1228" actId="255"/>
        <pc:sldMkLst>
          <pc:docMk/>
          <pc:sldMk cId="2921975561" sldId="262"/>
        </pc:sldMkLst>
        <pc:spChg chg="mod">
          <ac:chgData name="Account Update" userId="d66a401e1e7a39bf" providerId="LiveId" clId="{3C91D054-19F1-49D7-A189-4898DA50EC61}" dt="2023-08-16T20:07:57.723" v="1228" actId="255"/>
          <ac:spMkLst>
            <pc:docMk/>
            <pc:sldMk cId="2921975561" sldId="262"/>
            <ac:spMk id="3" creationId="{1FAF0756-6FB4-9AA0-D2A0-7C6EA178BA69}"/>
          </ac:spMkLst>
        </pc:spChg>
      </pc:sldChg>
      <pc:sldChg chg="modSp add mod modTransition">
        <pc:chgData name="Account Update" userId="d66a401e1e7a39bf" providerId="LiveId" clId="{3C91D054-19F1-49D7-A189-4898DA50EC61}" dt="2023-08-16T20:07:48.573" v="1227" actId="255"/>
        <pc:sldMkLst>
          <pc:docMk/>
          <pc:sldMk cId="2019731243" sldId="263"/>
        </pc:sldMkLst>
        <pc:spChg chg="mod">
          <ac:chgData name="Account Update" userId="d66a401e1e7a39bf" providerId="LiveId" clId="{3C91D054-19F1-49D7-A189-4898DA50EC61}" dt="2023-08-16T20:07:48.573" v="1227" actId="255"/>
          <ac:spMkLst>
            <pc:docMk/>
            <pc:sldMk cId="2019731243" sldId="263"/>
            <ac:spMk id="3" creationId="{1FAF0756-6FB4-9AA0-D2A0-7C6EA178BA69}"/>
          </ac:spMkLst>
        </pc:spChg>
      </pc:sldChg>
      <pc:sldChg chg="modSp add mod modTransition">
        <pc:chgData name="Account Update" userId="d66a401e1e7a39bf" providerId="LiveId" clId="{3C91D054-19F1-49D7-A189-4898DA50EC61}" dt="2023-08-16T20:08:20.318" v="1229" actId="255"/>
        <pc:sldMkLst>
          <pc:docMk/>
          <pc:sldMk cId="589815043" sldId="264"/>
        </pc:sldMkLst>
        <pc:spChg chg="mod">
          <ac:chgData name="Account Update" userId="d66a401e1e7a39bf" providerId="LiveId" clId="{3C91D054-19F1-49D7-A189-4898DA50EC61}" dt="2023-08-16T20:08:20.318" v="1229" actId="255"/>
          <ac:spMkLst>
            <pc:docMk/>
            <pc:sldMk cId="589815043" sldId="264"/>
            <ac:spMk id="3" creationId="{1FAF0756-6FB4-9AA0-D2A0-7C6EA178BA69}"/>
          </ac:spMkLst>
        </pc:spChg>
      </pc:sldChg>
      <pc:sldChg chg="modSp add mod modTransition">
        <pc:chgData name="Account Update" userId="d66a401e1e7a39bf" providerId="LiveId" clId="{3C91D054-19F1-49D7-A189-4898DA50EC61}" dt="2023-08-16T20:08:30.327" v="1230" actId="255"/>
        <pc:sldMkLst>
          <pc:docMk/>
          <pc:sldMk cId="3349893783" sldId="265"/>
        </pc:sldMkLst>
        <pc:spChg chg="mod">
          <ac:chgData name="Account Update" userId="d66a401e1e7a39bf" providerId="LiveId" clId="{3C91D054-19F1-49D7-A189-4898DA50EC61}" dt="2023-08-16T20:08:30.327" v="1230" actId="255"/>
          <ac:spMkLst>
            <pc:docMk/>
            <pc:sldMk cId="3349893783" sldId="265"/>
            <ac:spMk id="3" creationId="{1FAF0756-6FB4-9AA0-D2A0-7C6EA178BA69}"/>
          </ac:spMkLst>
        </pc:spChg>
      </pc:sldChg>
      <pc:sldChg chg="modSp add mod modTransition">
        <pc:chgData name="Account Update" userId="d66a401e1e7a39bf" providerId="LiveId" clId="{3C91D054-19F1-49D7-A189-4898DA50EC61}" dt="2023-08-16T20:08:38.356" v="1231" actId="255"/>
        <pc:sldMkLst>
          <pc:docMk/>
          <pc:sldMk cId="2558837109" sldId="266"/>
        </pc:sldMkLst>
        <pc:spChg chg="mod">
          <ac:chgData name="Account Update" userId="d66a401e1e7a39bf" providerId="LiveId" clId="{3C91D054-19F1-49D7-A189-4898DA50EC61}" dt="2023-08-16T20:08:38.356" v="1231" actId="255"/>
          <ac:spMkLst>
            <pc:docMk/>
            <pc:sldMk cId="2558837109" sldId="266"/>
            <ac:spMk id="3" creationId="{1FAF0756-6FB4-9AA0-D2A0-7C6EA178BA69}"/>
          </ac:spMkLst>
        </pc:spChg>
      </pc:sldChg>
      <pc:sldChg chg="modSp add mod modTransition">
        <pc:chgData name="Account Update" userId="d66a401e1e7a39bf" providerId="LiveId" clId="{3C91D054-19F1-49D7-A189-4898DA50EC61}" dt="2023-08-16T20:08:48.544" v="1232" actId="255"/>
        <pc:sldMkLst>
          <pc:docMk/>
          <pc:sldMk cId="2240344369" sldId="267"/>
        </pc:sldMkLst>
        <pc:spChg chg="mod">
          <ac:chgData name="Account Update" userId="d66a401e1e7a39bf" providerId="LiveId" clId="{3C91D054-19F1-49D7-A189-4898DA50EC61}" dt="2023-08-16T20:08:48.544" v="1232" actId="255"/>
          <ac:spMkLst>
            <pc:docMk/>
            <pc:sldMk cId="2240344369" sldId="267"/>
            <ac:spMk id="3" creationId="{1FAF0756-6FB4-9AA0-D2A0-7C6EA178BA69}"/>
          </ac:spMkLst>
        </pc:spChg>
      </pc:sldChg>
      <pc:sldChg chg="modSp add mod modTransition">
        <pc:chgData name="Account Update" userId="d66a401e1e7a39bf" providerId="LiveId" clId="{3C91D054-19F1-49D7-A189-4898DA50EC61}" dt="2023-08-16T19:58:38.248" v="1197"/>
        <pc:sldMkLst>
          <pc:docMk/>
          <pc:sldMk cId="3418958751" sldId="268"/>
        </pc:sldMkLst>
        <pc:spChg chg="mod">
          <ac:chgData name="Account Update" userId="d66a401e1e7a39bf" providerId="LiveId" clId="{3C91D054-19F1-49D7-A189-4898DA50EC61}" dt="2023-08-16T19:49:00.382" v="661" actId="6549"/>
          <ac:spMkLst>
            <pc:docMk/>
            <pc:sldMk cId="3418958751" sldId="268"/>
            <ac:spMk id="2" creationId="{8BB6B0CA-A98E-B388-8A8B-B9C4B60C4F7B}"/>
          </ac:spMkLst>
        </pc:spChg>
        <pc:spChg chg="mod">
          <ac:chgData name="Account Update" userId="d66a401e1e7a39bf" providerId="LiveId" clId="{3C91D054-19F1-49D7-A189-4898DA50EC61}" dt="2023-08-16T19:50:42.584" v="777" actId="20577"/>
          <ac:spMkLst>
            <pc:docMk/>
            <pc:sldMk cId="3418958751" sldId="268"/>
            <ac:spMk id="3" creationId="{1FAF0756-6FB4-9AA0-D2A0-7C6EA178BA69}"/>
          </ac:spMkLst>
        </pc:spChg>
      </pc:sldChg>
      <pc:sldChg chg="modSp add mod modTransition">
        <pc:chgData name="Account Update" userId="d66a401e1e7a39bf" providerId="LiveId" clId="{3C91D054-19F1-49D7-A189-4898DA50EC61}" dt="2023-08-16T19:58:38.248" v="1197"/>
        <pc:sldMkLst>
          <pc:docMk/>
          <pc:sldMk cId="3774503469" sldId="269"/>
        </pc:sldMkLst>
        <pc:spChg chg="mod">
          <ac:chgData name="Account Update" userId="d66a401e1e7a39bf" providerId="LiveId" clId="{3C91D054-19F1-49D7-A189-4898DA50EC61}" dt="2023-08-16T19:52:48.224" v="1018" actId="313"/>
          <ac:spMkLst>
            <pc:docMk/>
            <pc:sldMk cId="3774503469" sldId="269"/>
            <ac:spMk id="3" creationId="{1FAF0756-6FB4-9AA0-D2A0-7C6EA178BA69}"/>
          </ac:spMkLst>
        </pc:spChg>
      </pc:sldChg>
      <pc:sldChg chg="modSp add mod modTransition">
        <pc:chgData name="Account Update" userId="d66a401e1e7a39bf" providerId="LiveId" clId="{3C91D054-19F1-49D7-A189-4898DA50EC61}" dt="2023-08-16T20:18:05.997" v="1238" actId="6549"/>
        <pc:sldMkLst>
          <pc:docMk/>
          <pc:sldMk cId="645478938" sldId="270"/>
        </pc:sldMkLst>
        <pc:spChg chg="mod">
          <ac:chgData name="Account Update" userId="d66a401e1e7a39bf" providerId="LiveId" clId="{3C91D054-19F1-49D7-A189-4898DA50EC61}" dt="2023-08-16T20:18:05.997" v="1238" actId="6549"/>
          <ac:spMkLst>
            <pc:docMk/>
            <pc:sldMk cId="645478938" sldId="270"/>
            <ac:spMk id="3" creationId="{1FAF0756-6FB4-9AA0-D2A0-7C6EA178BA69}"/>
          </ac:spMkLst>
        </pc:spChg>
      </pc:sldChg>
      <pc:sldMasterChg chg="modTransition modSldLayout">
        <pc:chgData name="Account Update" userId="d66a401e1e7a39bf" providerId="LiveId" clId="{3C91D054-19F1-49D7-A189-4898DA50EC61}" dt="2023-08-16T19:58:38.248" v="1197"/>
        <pc:sldMasterMkLst>
          <pc:docMk/>
          <pc:sldMasterMk cId="0" sldId="2147483648"/>
        </pc:sldMasterMkLst>
        <pc:sldLayoutChg chg="modTransition">
          <pc:chgData name="Account Update" userId="d66a401e1e7a39bf" providerId="LiveId" clId="{3C91D054-19F1-49D7-A189-4898DA50EC61}" dt="2023-08-16T19:58:38.248" v="1197"/>
          <pc:sldLayoutMkLst>
            <pc:docMk/>
            <pc:sldMasterMk cId="0" sldId="2147483648"/>
            <pc:sldLayoutMk cId="0" sldId="2147483649"/>
          </pc:sldLayoutMkLst>
        </pc:sldLayoutChg>
        <pc:sldLayoutChg chg="modTransition">
          <pc:chgData name="Account Update" userId="d66a401e1e7a39bf" providerId="LiveId" clId="{3C91D054-19F1-49D7-A189-4898DA50EC61}" dt="2023-08-16T19:58:38.248" v="1197"/>
          <pc:sldLayoutMkLst>
            <pc:docMk/>
            <pc:sldMasterMk cId="0" sldId="2147483648"/>
            <pc:sldLayoutMk cId="0" sldId="2147483650"/>
          </pc:sldLayoutMkLst>
        </pc:sldLayoutChg>
        <pc:sldLayoutChg chg="modTransition">
          <pc:chgData name="Account Update" userId="d66a401e1e7a39bf" providerId="LiveId" clId="{3C91D054-19F1-49D7-A189-4898DA50EC61}" dt="2023-08-16T19:58:38.248" v="1197"/>
          <pc:sldLayoutMkLst>
            <pc:docMk/>
            <pc:sldMasterMk cId="0" sldId="2147483648"/>
            <pc:sldLayoutMk cId="0" sldId="2147483651"/>
          </pc:sldLayoutMkLst>
        </pc:sldLayoutChg>
        <pc:sldLayoutChg chg="modTransition">
          <pc:chgData name="Account Update" userId="d66a401e1e7a39bf" providerId="LiveId" clId="{3C91D054-19F1-49D7-A189-4898DA50EC61}" dt="2023-08-16T19:58:38.248" v="1197"/>
          <pc:sldLayoutMkLst>
            <pc:docMk/>
            <pc:sldMasterMk cId="0" sldId="2147483648"/>
            <pc:sldLayoutMk cId="0" sldId="2147483652"/>
          </pc:sldLayoutMkLst>
        </pc:sldLayoutChg>
        <pc:sldLayoutChg chg="modTransition">
          <pc:chgData name="Account Update" userId="d66a401e1e7a39bf" providerId="LiveId" clId="{3C91D054-19F1-49D7-A189-4898DA50EC61}" dt="2023-08-16T19:58:38.248" v="1197"/>
          <pc:sldLayoutMkLst>
            <pc:docMk/>
            <pc:sldMasterMk cId="0" sldId="2147483648"/>
            <pc:sldLayoutMk cId="0" sldId="2147483653"/>
          </pc:sldLayoutMkLst>
        </pc:sldLayoutChg>
        <pc:sldLayoutChg chg="modTransition">
          <pc:chgData name="Account Update" userId="d66a401e1e7a39bf" providerId="LiveId" clId="{3C91D054-19F1-49D7-A189-4898DA50EC61}" dt="2023-08-16T19:58:38.248" v="1197"/>
          <pc:sldLayoutMkLst>
            <pc:docMk/>
            <pc:sldMasterMk cId="0" sldId="2147483648"/>
            <pc:sldLayoutMk cId="0" sldId="2147483654"/>
          </pc:sldLayoutMkLst>
        </pc:sldLayoutChg>
        <pc:sldLayoutChg chg="modTransition">
          <pc:chgData name="Account Update" userId="d66a401e1e7a39bf" providerId="LiveId" clId="{3C91D054-19F1-49D7-A189-4898DA50EC61}" dt="2023-08-16T19:58:38.248" v="1197"/>
          <pc:sldLayoutMkLst>
            <pc:docMk/>
            <pc:sldMasterMk cId="0" sldId="2147483648"/>
            <pc:sldLayoutMk cId="0" sldId="2147483655"/>
          </pc:sldLayoutMkLst>
        </pc:sldLayoutChg>
        <pc:sldLayoutChg chg="modTransition">
          <pc:chgData name="Account Update" userId="d66a401e1e7a39bf" providerId="LiveId" clId="{3C91D054-19F1-49D7-A189-4898DA50EC61}" dt="2023-08-16T19:58:38.248" v="1197"/>
          <pc:sldLayoutMkLst>
            <pc:docMk/>
            <pc:sldMasterMk cId="0" sldId="2147483648"/>
            <pc:sldLayoutMk cId="0" sldId="2147483656"/>
          </pc:sldLayoutMkLst>
        </pc:sldLayoutChg>
        <pc:sldLayoutChg chg="modTransition">
          <pc:chgData name="Account Update" userId="d66a401e1e7a39bf" providerId="LiveId" clId="{3C91D054-19F1-49D7-A189-4898DA50EC61}" dt="2023-08-16T19:58:38.248" v="1197"/>
          <pc:sldLayoutMkLst>
            <pc:docMk/>
            <pc:sldMasterMk cId="0" sldId="2147483648"/>
            <pc:sldLayoutMk cId="0" sldId="2147483657"/>
          </pc:sldLayoutMkLst>
        </pc:sldLayoutChg>
        <pc:sldLayoutChg chg="modTransition">
          <pc:chgData name="Account Update" userId="d66a401e1e7a39bf" providerId="LiveId" clId="{3C91D054-19F1-49D7-A189-4898DA50EC61}" dt="2023-08-16T19:58:38.248" v="1197"/>
          <pc:sldLayoutMkLst>
            <pc:docMk/>
            <pc:sldMasterMk cId="0" sldId="2147483648"/>
            <pc:sldLayoutMk cId="0" sldId="2147483658"/>
          </pc:sldLayoutMkLst>
        </pc:sldLayoutChg>
        <pc:sldLayoutChg chg="modTransition">
          <pc:chgData name="Account Update" userId="d66a401e1e7a39bf" providerId="LiveId" clId="{3C91D054-19F1-49D7-A189-4898DA50EC61}" dt="2023-08-16T19:58:38.248" v="1197"/>
          <pc:sldLayoutMkLst>
            <pc:docMk/>
            <pc:sldMasterMk cId="0" sldId="2147483648"/>
            <pc:sldLayoutMk cId="0" sldId="2147483659"/>
          </pc:sldLayoutMkLst>
        </pc:sldLayoutChg>
        <pc:sldLayoutChg chg="modTransition">
          <pc:chgData name="Account Update" userId="d66a401e1e7a39bf" providerId="LiveId" clId="{3C91D054-19F1-49D7-A189-4898DA50EC61}" dt="2023-08-16T19:58:38.248" v="1197"/>
          <pc:sldLayoutMkLst>
            <pc:docMk/>
            <pc:sldMasterMk cId="0" sldId="2147483648"/>
            <pc:sldLayoutMk cId="0" sldId="2147483660"/>
          </pc:sldLayoutMkLst>
        </pc:sldLayoutChg>
        <pc:sldLayoutChg chg="modTransition">
          <pc:chgData name="Account Update" userId="d66a401e1e7a39bf" providerId="LiveId" clId="{3C91D054-19F1-49D7-A189-4898DA50EC61}" dt="2023-08-16T19:58:38.248" v="1197"/>
          <pc:sldLayoutMkLst>
            <pc:docMk/>
            <pc:sldMasterMk cId="0" sldId="2147483648"/>
            <pc:sldLayoutMk cId="0" sldId="2147483661"/>
          </pc:sldLayoutMkLst>
        </pc:sldLayoutChg>
        <pc:sldLayoutChg chg="modTransition">
          <pc:chgData name="Account Update" userId="d66a401e1e7a39bf" providerId="LiveId" clId="{3C91D054-19F1-49D7-A189-4898DA50EC61}" dt="2023-08-16T19:58:38.248" v="1197"/>
          <pc:sldLayoutMkLst>
            <pc:docMk/>
            <pc:sldMasterMk cId="0" sldId="2147483648"/>
            <pc:sldLayoutMk cId="0" sldId="2147483663"/>
          </pc:sldLayoutMkLst>
        </pc:sldLayoutChg>
        <pc:sldLayoutChg chg="modTransition">
          <pc:chgData name="Account Update" userId="d66a401e1e7a39bf" providerId="LiveId" clId="{3C91D054-19F1-49D7-A189-4898DA50EC61}" dt="2023-08-16T19:58:38.248" v="1197"/>
          <pc:sldLayoutMkLst>
            <pc:docMk/>
            <pc:sldMasterMk cId="0" sldId="2147483648"/>
            <pc:sldLayoutMk cId="0" sldId="2147483666"/>
          </pc:sldLayoutMkLst>
        </pc:sldLayoutChg>
        <pc:sldLayoutChg chg="modTransition">
          <pc:chgData name="Account Update" userId="d66a401e1e7a39bf" providerId="LiveId" clId="{3C91D054-19F1-49D7-A189-4898DA50EC61}" dt="2023-08-16T19:58:38.248" v="1197"/>
          <pc:sldLayoutMkLst>
            <pc:docMk/>
            <pc:sldMasterMk cId="0" sldId="2147483648"/>
            <pc:sldLayoutMk cId="0" sldId="2147483667"/>
          </pc:sldLayoutMkLst>
        </pc:sldLayoutChg>
        <pc:sldLayoutChg chg="modTransition">
          <pc:chgData name="Account Update" userId="d66a401e1e7a39bf" providerId="LiveId" clId="{3C91D054-19F1-49D7-A189-4898DA50EC61}" dt="2023-08-16T19:58:38.248" v="1197"/>
          <pc:sldLayoutMkLst>
            <pc:docMk/>
            <pc:sldMasterMk cId="0" sldId="2147483648"/>
            <pc:sldLayoutMk cId="0" sldId="2147483668"/>
          </pc:sldLayoutMkLst>
        </pc:sldLayoutChg>
      </pc:sldMaster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8/16/2023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p14:ripple/>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8/16/2023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p14:ripple/>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8/16/2023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p14:ripple/>
      </p:transition>
    </mc:Choice>
    <mc:Fallback>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8/16/2023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mc:AlternateContent xmlns:mc="http://schemas.openxmlformats.org/markup-compatibility/2006">
    <mc:Choice xmlns:p14="http://schemas.microsoft.com/office/powerpoint/2010/main" Requires="p14">
      <p:transition spd="slow" p14:dur="2000">
        <p14:ripple/>
      </p:transition>
    </mc:Choice>
    <mc:Fallback>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8/16/2023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p14:ripple/>
      </p:transition>
    </mc:Choice>
    <mc:Fallback>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8/16/2023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p14:ripple/>
      </p:transition>
    </mc:Choice>
    <mc:Fallback>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8/16/2023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p14:ripple/>
      </p:transition>
    </mc:Choice>
    <mc:Fallback>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8/16/2023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p14:ripple/>
      </p:transition>
    </mc:Choice>
    <mc:Fallback>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8/16/2023</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p14:ripple/>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8/16/2023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p14:ripple/>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8/16/2023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p14:ripple/>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8/16/2023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p14:ripple/>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8/16/2023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p14:ripple/>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8/16/2023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p14:ripple/>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8/16/2023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p14:ripple/>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8/16/2023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p14:ripple/>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8/16/2023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p14:ripple/>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8/16/2023</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mc:AlternateContent xmlns:mc="http://schemas.openxmlformats.org/markup-compatibility/2006">
    <mc:Choice xmlns:p14="http://schemas.microsoft.com/office/powerpoint/2010/main" Requires="p14">
      <p:transition spd="slow" p14:dur="2000">
        <p14:ripple/>
      </p:transition>
    </mc:Choice>
    <mc:Fallback>
      <p:transition spd="slow">
        <p:fade/>
      </p:transition>
    </mc:Fallback>
  </mc:AlternateConten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C733A1-E9CD-940D-A077-F4C32DAB1403}"/>
              </a:ext>
            </a:extLst>
          </p:cNvPr>
          <p:cNvSpPr>
            <a:spLocks noGrp="1"/>
          </p:cNvSpPr>
          <p:nvPr>
            <p:ph type="ctrTitle"/>
          </p:nvPr>
        </p:nvSpPr>
        <p:spPr/>
        <p:txBody>
          <a:bodyPr/>
          <a:lstStyle/>
          <a:p>
            <a:r>
              <a:rPr lang="en-US" dirty="0"/>
              <a:t>Quench NOT the Spirit</a:t>
            </a:r>
          </a:p>
        </p:txBody>
      </p:sp>
      <p:sp>
        <p:nvSpPr>
          <p:cNvPr id="3" name="Subtitle 2">
            <a:extLst>
              <a:ext uri="{FF2B5EF4-FFF2-40B4-BE49-F238E27FC236}">
                <a16:creationId xmlns:a16="http://schemas.microsoft.com/office/drawing/2014/main" id="{2D9EE6B2-B29D-C081-2DCC-D99D2A505A90}"/>
              </a:ext>
            </a:extLst>
          </p:cNvPr>
          <p:cNvSpPr>
            <a:spLocks noGrp="1"/>
          </p:cNvSpPr>
          <p:nvPr>
            <p:ph type="subTitle" idx="1"/>
          </p:nvPr>
        </p:nvSpPr>
        <p:spPr/>
        <p:txBody>
          <a:bodyPr>
            <a:normAutofit/>
          </a:bodyPr>
          <a:lstStyle/>
          <a:p>
            <a:r>
              <a:rPr lang="en-US" sz="2800" dirty="0"/>
              <a:t>1 Thessalonians 5:16-22</a:t>
            </a:r>
          </a:p>
        </p:txBody>
      </p:sp>
    </p:spTree>
    <p:extLst>
      <p:ext uri="{BB962C8B-B14F-4D97-AF65-F5344CB8AC3E}">
        <p14:creationId xmlns:p14="http://schemas.microsoft.com/office/powerpoint/2010/main" val="3378277980"/>
      </p:ext>
    </p:extLst>
  </p:cSld>
  <p:clrMapOvr>
    <a:masterClrMapping/>
  </p:clrMapOvr>
  <mc:AlternateContent xmlns:mc="http://schemas.openxmlformats.org/markup-compatibility/2006">
    <mc:Choice xmlns:p14="http://schemas.microsoft.com/office/powerpoint/2010/main" Requires="p14">
      <p:transition spd="slow" p14:dur="2000">
        <p14:ripple/>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6B0CA-A98E-B388-8A8B-B9C4B60C4F7B}"/>
              </a:ext>
            </a:extLst>
          </p:cNvPr>
          <p:cNvSpPr>
            <a:spLocks noGrp="1"/>
          </p:cNvSpPr>
          <p:nvPr>
            <p:ph type="title"/>
          </p:nvPr>
        </p:nvSpPr>
        <p:spPr/>
        <p:txBody>
          <a:bodyPr/>
          <a:lstStyle/>
          <a:p>
            <a:r>
              <a:rPr lang="en-US" dirty="0"/>
              <a:t>2] What do we put out </a:t>
            </a:r>
            <a:br>
              <a:rPr lang="en-US" dirty="0"/>
            </a:br>
            <a:r>
              <a:rPr lang="en-US" dirty="0"/>
              <a:t>when we quench the Spirit?</a:t>
            </a:r>
          </a:p>
        </p:txBody>
      </p:sp>
      <p:sp>
        <p:nvSpPr>
          <p:cNvPr id="3" name="Content Placeholder 2">
            <a:extLst>
              <a:ext uri="{FF2B5EF4-FFF2-40B4-BE49-F238E27FC236}">
                <a16:creationId xmlns:a16="http://schemas.microsoft.com/office/drawing/2014/main" id="{1FAF0756-6FB4-9AA0-D2A0-7C6EA178BA69}"/>
              </a:ext>
            </a:extLst>
          </p:cNvPr>
          <p:cNvSpPr>
            <a:spLocks noGrp="1"/>
          </p:cNvSpPr>
          <p:nvPr>
            <p:ph idx="1"/>
          </p:nvPr>
        </p:nvSpPr>
        <p:spPr>
          <a:xfrm>
            <a:off x="680321" y="2336873"/>
            <a:ext cx="9613861" cy="4128095"/>
          </a:xfrm>
        </p:spPr>
        <p:txBody>
          <a:bodyPr>
            <a:normAutofit/>
          </a:bodyPr>
          <a:lstStyle/>
          <a:p>
            <a:pPr algn="ctr"/>
            <a:r>
              <a:rPr lang="en-US" sz="3200" b="1" u="sng" dirty="0"/>
              <a:t>2) Fire of Endurance</a:t>
            </a:r>
          </a:p>
          <a:p>
            <a:pPr algn="ctr"/>
            <a:endParaRPr lang="en-US" sz="2800" b="1" u="sng" dirty="0"/>
          </a:p>
          <a:p>
            <a:pPr marR="0" algn="l" rtl="0"/>
            <a:r>
              <a:rPr lang="en-US" sz="2800" b="0" i="0" u="none" strike="noStrike" baseline="0" dirty="0">
                <a:latin typeface="Verdana" panose="020B0604030504040204" pitchFamily="34" charset="0"/>
              </a:rPr>
              <a:t>(Eph 1:13)  In Him you also </a:t>
            </a:r>
            <a:r>
              <a:rPr lang="en-US" sz="2800" b="0" i="1" u="none" strike="noStrike" baseline="0" dirty="0">
                <a:latin typeface="Verdana" panose="020B0604030504040204" pitchFamily="34" charset="0"/>
              </a:rPr>
              <a:t>trusted,</a:t>
            </a:r>
            <a:r>
              <a:rPr lang="en-US" sz="2800" b="0" i="0" u="none" strike="noStrike" baseline="0" dirty="0">
                <a:latin typeface="Verdana" panose="020B0604030504040204" pitchFamily="34" charset="0"/>
              </a:rPr>
              <a:t> after you heard the word of truth, the gospel of your salvation; in whom also, having believed, you were sealed with the Holy Spirit of promise,</a:t>
            </a:r>
          </a:p>
          <a:p>
            <a:pPr marR="0" algn="l" rtl="0"/>
            <a:r>
              <a:rPr lang="en-US" sz="2800" b="0" i="0" u="none" strike="noStrike" baseline="0" dirty="0">
                <a:latin typeface="Verdana" panose="020B0604030504040204" pitchFamily="34" charset="0"/>
              </a:rPr>
              <a:t>(14)  who is the guarantee of our inheritance until the redemption of the purchased possession, to the praise of His glory.</a:t>
            </a:r>
          </a:p>
        </p:txBody>
      </p:sp>
    </p:spTree>
    <p:extLst>
      <p:ext uri="{BB962C8B-B14F-4D97-AF65-F5344CB8AC3E}">
        <p14:creationId xmlns:p14="http://schemas.microsoft.com/office/powerpoint/2010/main" val="3349893783"/>
      </p:ext>
    </p:extLst>
  </p:cSld>
  <p:clrMapOvr>
    <a:masterClrMapping/>
  </p:clrMapOvr>
  <mc:AlternateContent xmlns:mc="http://schemas.openxmlformats.org/markup-compatibility/2006">
    <mc:Choice xmlns:p14="http://schemas.microsoft.com/office/powerpoint/2010/main" Requires="p14">
      <p:transition spd="slow" p14:dur="2000">
        <p14:ripple/>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6B0CA-A98E-B388-8A8B-B9C4B60C4F7B}"/>
              </a:ext>
            </a:extLst>
          </p:cNvPr>
          <p:cNvSpPr>
            <a:spLocks noGrp="1"/>
          </p:cNvSpPr>
          <p:nvPr>
            <p:ph type="title"/>
          </p:nvPr>
        </p:nvSpPr>
        <p:spPr/>
        <p:txBody>
          <a:bodyPr/>
          <a:lstStyle/>
          <a:p>
            <a:r>
              <a:rPr lang="en-US" dirty="0"/>
              <a:t>2] What do we put out </a:t>
            </a:r>
            <a:br>
              <a:rPr lang="en-US" dirty="0"/>
            </a:br>
            <a:r>
              <a:rPr lang="en-US" dirty="0"/>
              <a:t>when we quench the Spirit?</a:t>
            </a:r>
          </a:p>
        </p:txBody>
      </p:sp>
      <p:sp>
        <p:nvSpPr>
          <p:cNvPr id="3" name="Content Placeholder 2">
            <a:extLst>
              <a:ext uri="{FF2B5EF4-FFF2-40B4-BE49-F238E27FC236}">
                <a16:creationId xmlns:a16="http://schemas.microsoft.com/office/drawing/2014/main" id="{1FAF0756-6FB4-9AA0-D2A0-7C6EA178BA69}"/>
              </a:ext>
            </a:extLst>
          </p:cNvPr>
          <p:cNvSpPr>
            <a:spLocks noGrp="1"/>
          </p:cNvSpPr>
          <p:nvPr>
            <p:ph idx="1"/>
          </p:nvPr>
        </p:nvSpPr>
        <p:spPr>
          <a:xfrm>
            <a:off x="680321" y="2336873"/>
            <a:ext cx="9613861" cy="4128095"/>
          </a:xfrm>
        </p:spPr>
        <p:txBody>
          <a:bodyPr>
            <a:normAutofit lnSpcReduction="10000"/>
          </a:bodyPr>
          <a:lstStyle/>
          <a:p>
            <a:pPr algn="ctr"/>
            <a:r>
              <a:rPr lang="en-US" sz="3200" b="1" u="sng" dirty="0"/>
              <a:t>2) Fire of Endurance</a:t>
            </a:r>
          </a:p>
          <a:p>
            <a:pPr marR="0" algn="l" rtl="0"/>
            <a:r>
              <a:rPr lang="en-US" b="0" i="0" u="none" strike="noStrike" baseline="0" dirty="0">
                <a:latin typeface="Verdana" panose="020B0604030504040204" pitchFamily="34" charset="0"/>
              </a:rPr>
              <a:t>(2Co 4:16)  Therefore we do not lose heart. Even though our outward man is perishing, yet the inward </a:t>
            </a:r>
            <a:r>
              <a:rPr lang="en-US" b="0" i="1" u="none" strike="noStrike" baseline="0" dirty="0">
                <a:latin typeface="Verdana" panose="020B0604030504040204" pitchFamily="34" charset="0"/>
              </a:rPr>
              <a:t>man</a:t>
            </a:r>
            <a:r>
              <a:rPr lang="en-US" b="0" i="0" u="none" strike="noStrike" baseline="0" dirty="0">
                <a:latin typeface="Verdana" panose="020B0604030504040204" pitchFamily="34" charset="0"/>
              </a:rPr>
              <a:t> is being renewed day by day.</a:t>
            </a:r>
          </a:p>
          <a:p>
            <a:pPr marR="0" algn="l" rtl="0"/>
            <a:r>
              <a:rPr lang="en-US" b="0" i="0" u="none" strike="noStrike" baseline="0" dirty="0">
                <a:latin typeface="Verdana" panose="020B0604030504040204" pitchFamily="34" charset="0"/>
              </a:rPr>
              <a:t>(2Co 4:17)  For our light affliction, which is but for a moment, is working for us a far more exceeding </a:t>
            </a:r>
            <a:r>
              <a:rPr lang="en-US" b="0" i="1" u="none" strike="noStrike" baseline="0" dirty="0">
                <a:latin typeface="Verdana" panose="020B0604030504040204" pitchFamily="34" charset="0"/>
              </a:rPr>
              <a:t>and</a:t>
            </a:r>
            <a:r>
              <a:rPr lang="en-US" b="0" i="0" u="none" strike="noStrike" baseline="0" dirty="0">
                <a:latin typeface="Verdana" panose="020B0604030504040204" pitchFamily="34" charset="0"/>
              </a:rPr>
              <a:t> eternal weight of glory,</a:t>
            </a:r>
          </a:p>
          <a:p>
            <a:pPr marR="0" algn="l" rtl="0"/>
            <a:r>
              <a:rPr lang="en-US" b="0" i="0" u="none" strike="noStrike" baseline="0" dirty="0">
                <a:latin typeface="Verdana" panose="020B0604030504040204" pitchFamily="34" charset="0"/>
              </a:rPr>
              <a:t>(2Co 4:18)  while we do not look at the things which are seen, but at the things which are not seen. For the things which are seen </a:t>
            </a:r>
            <a:r>
              <a:rPr lang="en-US" b="0" i="1" u="none" strike="noStrike" baseline="0" dirty="0">
                <a:latin typeface="Verdana" panose="020B0604030504040204" pitchFamily="34" charset="0"/>
              </a:rPr>
              <a:t>are</a:t>
            </a:r>
            <a:r>
              <a:rPr lang="en-US" b="0" i="0" u="none" strike="noStrike" baseline="0" dirty="0">
                <a:latin typeface="Verdana" panose="020B0604030504040204" pitchFamily="34" charset="0"/>
              </a:rPr>
              <a:t> temporary, but the things which are not seen </a:t>
            </a:r>
            <a:r>
              <a:rPr lang="en-US" b="0" i="1" u="none" strike="noStrike" baseline="0" dirty="0">
                <a:latin typeface="Verdana" panose="020B0604030504040204" pitchFamily="34" charset="0"/>
              </a:rPr>
              <a:t>are</a:t>
            </a:r>
            <a:r>
              <a:rPr lang="en-US" b="0" i="0" u="none" strike="noStrike" baseline="0" dirty="0">
                <a:latin typeface="Verdana" panose="020B0604030504040204" pitchFamily="34" charset="0"/>
              </a:rPr>
              <a:t> eternal.</a:t>
            </a:r>
          </a:p>
        </p:txBody>
      </p:sp>
    </p:spTree>
    <p:extLst>
      <p:ext uri="{BB962C8B-B14F-4D97-AF65-F5344CB8AC3E}">
        <p14:creationId xmlns:p14="http://schemas.microsoft.com/office/powerpoint/2010/main" val="2558837109"/>
      </p:ext>
    </p:extLst>
  </p:cSld>
  <p:clrMapOvr>
    <a:masterClrMapping/>
  </p:clrMapOvr>
  <mc:AlternateContent xmlns:mc="http://schemas.openxmlformats.org/markup-compatibility/2006">
    <mc:Choice xmlns:p14="http://schemas.microsoft.com/office/powerpoint/2010/main" Requires="p14">
      <p:transition spd="slow" p14:dur="2000">
        <p14:ripple/>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6B0CA-A98E-B388-8A8B-B9C4B60C4F7B}"/>
              </a:ext>
            </a:extLst>
          </p:cNvPr>
          <p:cNvSpPr>
            <a:spLocks noGrp="1"/>
          </p:cNvSpPr>
          <p:nvPr>
            <p:ph type="title"/>
          </p:nvPr>
        </p:nvSpPr>
        <p:spPr/>
        <p:txBody>
          <a:bodyPr/>
          <a:lstStyle/>
          <a:p>
            <a:r>
              <a:rPr lang="en-US" dirty="0"/>
              <a:t>2] What do we put out </a:t>
            </a:r>
            <a:br>
              <a:rPr lang="en-US" dirty="0"/>
            </a:br>
            <a:r>
              <a:rPr lang="en-US" dirty="0"/>
              <a:t>when we quench the Spirit?</a:t>
            </a:r>
          </a:p>
        </p:txBody>
      </p:sp>
      <p:sp>
        <p:nvSpPr>
          <p:cNvPr id="3" name="Content Placeholder 2">
            <a:extLst>
              <a:ext uri="{FF2B5EF4-FFF2-40B4-BE49-F238E27FC236}">
                <a16:creationId xmlns:a16="http://schemas.microsoft.com/office/drawing/2014/main" id="{1FAF0756-6FB4-9AA0-D2A0-7C6EA178BA69}"/>
              </a:ext>
            </a:extLst>
          </p:cNvPr>
          <p:cNvSpPr>
            <a:spLocks noGrp="1"/>
          </p:cNvSpPr>
          <p:nvPr>
            <p:ph idx="1"/>
          </p:nvPr>
        </p:nvSpPr>
        <p:spPr>
          <a:xfrm>
            <a:off x="680321" y="2336873"/>
            <a:ext cx="9613861" cy="4128095"/>
          </a:xfrm>
        </p:spPr>
        <p:txBody>
          <a:bodyPr>
            <a:normAutofit/>
          </a:bodyPr>
          <a:lstStyle/>
          <a:p>
            <a:pPr algn="ctr"/>
            <a:r>
              <a:rPr lang="en-US" sz="3200" b="1" u="sng" dirty="0"/>
              <a:t>3) Fire of Comfort</a:t>
            </a:r>
          </a:p>
          <a:p>
            <a:pPr marR="0" algn="l" rtl="0"/>
            <a:r>
              <a:rPr lang="en-US" sz="2800" b="0" i="0" u="none" strike="noStrike" baseline="0" dirty="0">
                <a:latin typeface="Verdana" panose="020B0604030504040204" pitchFamily="34" charset="0"/>
              </a:rPr>
              <a:t>(Eph 3:16)  that He would grant you, according to the riches of His glory, to be </a:t>
            </a:r>
            <a:r>
              <a:rPr lang="en-US" sz="2800" b="1" i="0" u="sng" strike="noStrike" baseline="0" dirty="0">
                <a:latin typeface="Verdana" panose="020B0604030504040204" pitchFamily="34" charset="0"/>
              </a:rPr>
              <a:t>strengthened with might through His Spirit </a:t>
            </a:r>
            <a:r>
              <a:rPr lang="en-US" sz="2800" b="0" i="0" u="none" strike="noStrike" baseline="0" dirty="0">
                <a:latin typeface="Verdana" panose="020B0604030504040204" pitchFamily="34" charset="0"/>
              </a:rPr>
              <a:t>in the inner man,</a:t>
            </a:r>
          </a:p>
          <a:p>
            <a:r>
              <a:rPr lang="en-US" sz="2800" b="0" i="0" u="none" strike="noStrike" baseline="0" dirty="0">
                <a:latin typeface="Verdana" panose="020B0604030504040204" pitchFamily="34" charset="0"/>
              </a:rPr>
              <a:t>(Act 9:31)  Then the churches throughout all Judea, Galilee, and Samaria had peace and were edified. And walking in the fear of the Lord and in </a:t>
            </a:r>
            <a:r>
              <a:rPr lang="en-US" sz="2800" b="1" i="0" u="sng" strike="noStrike" baseline="0" dirty="0">
                <a:latin typeface="Verdana" panose="020B0604030504040204" pitchFamily="34" charset="0"/>
              </a:rPr>
              <a:t>the comfort of the Holy Spirit</a:t>
            </a:r>
            <a:r>
              <a:rPr lang="en-US" sz="2800" b="0" i="0" u="none" strike="noStrike" baseline="0" dirty="0">
                <a:latin typeface="Verdana" panose="020B0604030504040204" pitchFamily="34" charset="0"/>
              </a:rPr>
              <a:t>, they were multiplied.</a:t>
            </a:r>
          </a:p>
          <a:p>
            <a:pPr marR="0" algn="l" rtl="0"/>
            <a:endParaRPr lang="en-US" sz="2800" b="0" i="0" u="none" strike="noStrike" baseline="0" dirty="0">
              <a:latin typeface="Verdana" panose="020B0604030504040204" pitchFamily="34" charset="0"/>
            </a:endParaRPr>
          </a:p>
        </p:txBody>
      </p:sp>
    </p:spTree>
    <p:extLst>
      <p:ext uri="{BB962C8B-B14F-4D97-AF65-F5344CB8AC3E}">
        <p14:creationId xmlns:p14="http://schemas.microsoft.com/office/powerpoint/2010/main" val="2240344369"/>
      </p:ext>
    </p:extLst>
  </p:cSld>
  <p:clrMapOvr>
    <a:masterClrMapping/>
  </p:clrMapOvr>
  <mc:AlternateContent xmlns:mc="http://schemas.openxmlformats.org/markup-compatibility/2006">
    <mc:Choice xmlns:p14="http://schemas.microsoft.com/office/powerpoint/2010/main" Requires="p14">
      <p:transition spd="slow" p14:dur="2000">
        <p14:ripple/>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6B0CA-A98E-B388-8A8B-B9C4B60C4F7B}"/>
              </a:ext>
            </a:extLst>
          </p:cNvPr>
          <p:cNvSpPr>
            <a:spLocks noGrp="1"/>
          </p:cNvSpPr>
          <p:nvPr>
            <p:ph type="title"/>
          </p:nvPr>
        </p:nvSpPr>
        <p:spPr/>
        <p:txBody>
          <a:bodyPr/>
          <a:lstStyle/>
          <a:p>
            <a:r>
              <a:rPr lang="en-US" dirty="0"/>
              <a:t>3] How do we stop quenching the Spirit?</a:t>
            </a:r>
          </a:p>
        </p:txBody>
      </p:sp>
      <p:sp>
        <p:nvSpPr>
          <p:cNvPr id="3" name="Content Placeholder 2">
            <a:extLst>
              <a:ext uri="{FF2B5EF4-FFF2-40B4-BE49-F238E27FC236}">
                <a16:creationId xmlns:a16="http://schemas.microsoft.com/office/drawing/2014/main" id="{1FAF0756-6FB4-9AA0-D2A0-7C6EA178BA69}"/>
              </a:ext>
            </a:extLst>
          </p:cNvPr>
          <p:cNvSpPr>
            <a:spLocks noGrp="1"/>
          </p:cNvSpPr>
          <p:nvPr>
            <p:ph idx="1"/>
          </p:nvPr>
        </p:nvSpPr>
        <p:spPr>
          <a:xfrm>
            <a:off x="680321" y="2336873"/>
            <a:ext cx="9613861" cy="4128095"/>
          </a:xfrm>
        </p:spPr>
        <p:txBody>
          <a:bodyPr>
            <a:normAutofit/>
          </a:bodyPr>
          <a:lstStyle/>
          <a:p>
            <a:pPr algn="ctr"/>
            <a:r>
              <a:rPr lang="en-US" sz="3200" b="1" u="sng" dirty="0"/>
              <a:t>1) With Enthusiasm</a:t>
            </a:r>
          </a:p>
          <a:p>
            <a:pPr algn="ctr"/>
            <a:endParaRPr lang="en-US" sz="3200" b="1" u="sng" dirty="0"/>
          </a:p>
          <a:p>
            <a:pPr marR="0" algn="l" rtl="0"/>
            <a:r>
              <a:rPr lang="en-US" sz="3200" b="0" i="0" u="none" strike="noStrike" baseline="0" dirty="0">
                <a:latin typeface="Verdana" panose="020B0604030504040204" pitchFamily="34" charset="0"/>
              </a:rPr>
              <a:t>Enthusiasm = “God in us”</a:t>
            </a:r>
          </a:p>
          <a:p>
            <a:pPr marR="0" algn="l" rtl="0"/>
            <a:r>
              <a:rPr lang="en-US" sz="3200" dirty="0">
                <a:latin typeface="Verdana" panose="020B0604030504040204" pitchFamily="34" charset="0"/>
              </a:rPr>
              <a:t>Is God dwelling in you?</a:t>
            </a:r>
          </a:p>
          <a:p>
            <a:pPr marR="0" algn="l" rtl="0"/>
            <a:r>
              <a:rPr lang="en-US" sz="3200" dirty="0">
                <a:latin typeface="Verdana" panose="020B0604030504040204" pitchFamily="34" charset="0"/>
              </a:rPr>
              <a:t>Does you life show God in your life?</a:t>
            </a:r>
          </a:p>
          <a:p>
            <a:pPr marR="0" algn="l" rtl="0"/>
            <a:endParaRPr lang="en-US" sz="2800" b="0" i="0" u="none" strike="noStrike" baseline="0" dirty="0">
              <a:latin typeface="Verdana" panose="020B0604030504040204" pitchFamily="34" charset="0"/>
            </a:endParaRPr>
          </a:p>
          <a:p>
            <a:pPr marR="0" algn="l" rtl="0"/>
            <a:endParaRPr lang="en-US" sz="2800" b="0" i="0" u="none" strike="noStrike" baseline="0" dirty="0">
              <a:latin typeface="Verdana" panose="020B0604030504040204" pitchFamily="34" charset="0"/>
            </a:endParaRPr>
          </a:p>
        </p:txBody>
      </p:sp>
    </p:spTree>
    <p:extLst>
      <p:ext uri="{BB962C8B-B14F-4D97-AF65-F5344CB8AC3E}">
        <p14:creationId xmlns:p14="http://schemas.microsoft.com/office/powerpoint/2010/main" val="3418958751"/>
      </p:ext>
    </p:extLst>
  </p:cSld>
  <p:clrMapOvr>
    <a:masterClrMapping/>
  </p:clrMapOvr>
  <mc:AlternateContent xmlns:mc="http://schemas.openxmlformats.org/markup-compatibility/2006">
    <mc:Choice xmlns:p14="http://schemas.microsoft.com/office/powerpoint/2010/main" Requires="p14">
      <p:transition spd="slow" p14:dur="2000">
        <p14:ripple/>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6B0CA-A98E-B388-8A8B-B9C4B60C4F7B}"/>
              </a:ext>
            </a:extLst>
          </p:cNvPr>
          <p:cNvSpPr>
            <a:spLocks noGrp="1"/>
          </p:cNvSpPr>
          <p:nvPr>
            <p:ph type="title"/>
          </p:nvPr>
        </p:nvSpPr>
        <p:spPr/>
        <p:txBody>
          <a:bodyPr/>
          <a:lstStyle/>
          <a:p>
            <a:r>
              <a:rPr lang="en-US" dirty="0"/>
              <a:t>3] How do we stop quenching the Spirit?</a:t>
            </a:r>
          </a:p>
        </p:txBody>
      </p:sp>
      <p:sp>
        <p:nvSpPr>
          <p:cNvPr id="3" name="Content Placeholder 2">
            <a:extLst>
              <a:ext uri="{FF2B5EF4-FFF2-40B4-BE49-F238E27FC236}">
                <a16:creationId xmlns:a16="http://schemas.microsoft.com/office/drawing/2014/main" id="{1FAF0756-6FB4-9AA0-D2A0-7C6EA178BA69}"/>
              </a:ext>
            </a:extLst>
          </p:cNvPr>
          <p:cNvSpPr>
            <a:spLocks noGrp="1"/>
          </p:cNvSpPr>
          <p:nvPr>
            <p:ph idx="1"/>
          </p:nvPr>
        </p:nvSpPr>
        <p:spPr>
          <a:xfrm>
            <a:off x="680321" y="2336873"/>
            <a:ext cx="9613861" cy="4128095"/>
          </a:xfrm>
        </p:spPr>
        <p:txBody>
          <a:bodyPr>
            <a:normAutofit/>
          </a:bodyPr>
          <a:lstStyle/>
          <a:p>
            <a:pPr algn="ctr"/>
            <a:r>
              <a:rPr lang="en-US" sz="3200" b="1" u="sng" dirty="0"/>
              <a:t>2) With Caution</a:t>
            </a:r>
          </a:p>
          <a:p>
            <a:pPr algn="ctr"/>
            <a:endParaRPr lang="en-US" sz="3200" b="1" u="sng" dirty="0"/>
          </a:p>
          <a:p>
            <a:pPr marR="0" algn="l" rtl="0"/>
            <a:r>
              <a:rPr lang="en-US" sz="3200" b="0" i="0" u="none" strike="noStrike" baseline="0" dirty="0">
                <a:latin typeface="Verdana" panose="020B0604030504040204" pitchFamily="34" charset="0"/>
              </a:rPr>
              <a:t>You can quench by doing NOTHING!</a:t>
            </a:r>
          </a:p>
          <a:p>
            <a:pPr marR="0" algn="l" rtl="0"/>
            <a:r>
              <a:rPr lang="en-US" sz="3200" b="0" i="0" u="none" strike="noStrike" baseline="0" dirty="0">
                <a:latin typeface="Verdana" panose="020B0604030504040204" pitchFamily="34" charset="0"/>
              </a:rPr>
              <a:t>Do </a:t>
            </a:r>
            <a:r>
              <a:rPr lang="en-US" sz="3200" dirty="0">
                <a:latin typeface="Verdana" panose="020B0604030504040204" pitchFamily="34" charset="0"/>
              </a:rPr>
              <a:t>you have a spiritual fire?</a:t>
            </a:r>
            <a:endParaRPr lang="en-US" sz="3200" b="0" i="0" u="none" strike="noStrike" baseline="0" dirty="0">
              <a:latin typeface="Verdana" panose="020B0604030504040204" pitchFamily="34" charset="0"/>
            </a:endParaRPr>
          </a:p>
          <a:p>
            <a:pPr marR="0" algn="l" rtl="0"/>
            <a:r>
              <a:rPr lang="en-US" sz="3200" dirty="0">
                <a:latin typeface="Verdana" panose="020B0604030504040204" pitchFamily="34" charset="0"/>
              </a:rPr>
              <a:t>Man came before the church to confess:</a:t>
            </a:r>
            <a:br>
              <a:rPr lang="en-US" sz="3200" dirty="0">
                <a:latin typeface="Verdana" panose="020B0604030504040204" pitchFamily="34" charset="0"/>
              </a:rPr>
            </a:br>
            <a:r>
              <a:rPr lang="en-US" sz="3200" dirty="0">
                <a:latin typeface="Verdana" panose="020B0604030504040204" pitchFamily="34" charset="0"/>
              </a:rPr>
              <a:t>“I </a:t>
            </a:r>
            <a:r>
              <a:rPr lang="en-US" sz="3200" dirty="0" err="1">
                <a:latin typeface="Verdana" panose="020B0604030504040204" pitchFamily="34" charset="0"/>
              </a:rPr>
              <a:t>ain’t</a:t>
            </a:r>
            <a:r>
              <a:rPr lang="en-US" sz="3200" dirty="0">
                <a:latin typeface="Verdana" panose="020B0604030504040204" pitchFamily="34" charset="0"/>
              </a:rPr>
              <a:t> been doing nothing. I am to quit.”</a:t>
            </a:r>
          </a:p>
          <a:p>
            <a:pPr marR="0" algn="l" rtl="0"/>
            <a:endParaRPr lang="en-US" sz="2800" b="0" i="0" u="none" strike="noStrike" baseline="0" dirty="0">
              <a:latin typeface="Verdana" panose="020B0604030504040204" pitchFamily="34" charset="0"/>
            </a:endParaRPr>
          </a:p>
          <a:p>
            <a:pPr marR="0" algn="l" rtl="0"/>
            <a:endParaRPr lang="en-US" sz="2800" b="0" i="0" u="none" strike="noStrike" baseline="0" dirty="0">
              <a:latin typeface="Verdana" panose="020B0604030504040204" pitchFamily="34" charset="0"/>
            </a:endParaRPr>
          </a:p>
        </p:txBody>
      </p:sp>
    </p:spTree>
    <p:extLst>
      <p:ext uri="{BB962C8B-B14F-4D97-AF65-F5344CB8AC3E}">
        <p14:creationId xmlns:p14="http://schemas.microsoft.com/office/powerpoint/2010/main" val="3774503469"/>
      </p:ext>
    </p:extLst>
  </p:cSld>
  <p:clrMapOvr>
    <a:masterClrMapping/>
  </p:clrMapOvr>
  <mc:AlternateContent xmlns:mc="http://schemas.openxmlformats.org/markup-compatibility/2006">
    <mc:Choice xmlns:p14="http://schemas.microsoft.com/office/powerpoint/2010/main" Requires="p14">
      <p:transition spd="slow" p14:dur="2000">
        <p14:ripple/>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6B0CA-A98E-B388-8A8B-B9C4B60C4F7B}"/>
              </a:ext>
            </a:extLst>
          </p:cNvPr>
          <p:cNvSpPr>
            <a:spLocks noGrp="1"/>
          </p:cNvSpPr>
          <p:nvPr>
            <p:ph type="title"/>
          </p:nvPr>
        </p:nvSpPr>
        <p:spPr/>
        <p:txBody>
          <a:bodyPr/>
          <a:lstStyle/>
          <a:p>
            <a:r>
              <a:rPr lang="en-US" dirty="0"/>
              <a:t>3] How do we stop quenching the Spirit?</a:t>
            </a:r>
          </a:p>
        </p:txBody>
      </p:sp>
      <p:sp>
        <p:nvSpPr>
          <p:cNvPr id="3" name="Content Placeholder 2">
            <a:extLst>
              <a:ext uri="{FF2B5EF4-FFF2-40B4-BE49-F238E27FC236}">
                <a16:creationId xmlns:a16="http://schemas.microsoft.com/office/drawing/2014/main" id="{1FAF0756-6FB4-9AA0-D2A0-7C6EA178BA69}"/>
              </a:ext>
            </a:extLst>
          </p:cNvPr>
          <p:cNvSpPr>
            <a:spLocks noGrp="1"/>
          </p:cNvSpPr>
          <p:nvPr>
            <p:ph idx="1"/>
          </p:nvPr>
        </p:nvSpPr>
        <p:spPr>
          <a:xfrm>
            <a:off x="680321" y="2336873"/>
            <a:ext cx="9613861" cy="4128095"/>
          </a:xfrm>
        </p:spPr>
        <p:txBody>
          <a:bodyPr>
            <a:normAutofit/>
          </a:bodyPr>
          <a:lstStyle/>
          <a:p>
            <a:pPr algn="ctr"/>
            <a:r>
              <a:rPr lang="en-US" sz="3200" b="1" u="sng" dirty="0"/>
              <a:t>3) With Warmth and Willingness</a:t>
            </a:r>
          </a:p>
          <a:p>
            <a:pPr algn="ctr"/>
            <a:endParaRPr lang="en-US" sz="3200" b="1" u="sng" dirty="0"/>
          </a:p>
          <a:p>
            <a:pPr marR="0" algn="l" rtl="0"/>
            <a:r>
              <a:rPr lang="en-US" sz="3200" b="0" i="0" u="none" strike="noStrike" baseline="0" dirty="0">
                <a:latin typeface="Verdana" panose="020B0604030504040204" pitchFamily="34" charset="0"/>
              </a:rPr>
              <a:t>Are you warm and friendly </a:t>
            </a:r>
            <a:r>
              <a:rPr lang="en-US" sz="3200" b="0" i="0" u="none" strike="noStrike" baseline="0">
                <a:latin typeface="Verdana" panose="020B0604030504040204" pitchFamily="34" charset="0"/>
              </a:rPr>
              <a:t>– or cold</a:t>
            </a:r>
            <a:r>
              <a:rPr lang="en-US" sz="3200" b="0" i="0" u="none" strike="noStrike" baseline="0" dirty="0">
                <a:latin typeface="Verdana" panose="020B0604030504040204" pitchFamily="34" charset="0"/>
              </a:rPr>
              <a:t>.</a:t>
            </a:r>
          </a:p>
          <a:p>
            <a:pPr marR="0" algn="l" rtl="0"/>
            <a:endParaRPr lang="en-US" sz="3200" b="0" i="0" u="none" strike="noStrike" baseline="0" dirty="0">
              <a:latin typeface="Verdana" panose="020B0604030504040204" pitchFamily="34" charset="0"/>
            </a:endParaRPr>
          </a:p>
          <a:p>
            <a:pPr marR="0" algn="l" rtl="0"/>
            <a:r>
              <a:rPr lang="en-US" sz="3200" dirty="0">
                <a:latin typeface="Verdana" panose="020B0604030504040204" pitchFamily="34" charset="0"/>
              </a:rPr>
              <a:t>Always be “ready and willing”</a:t>
            </a:r>
            <a:endParaRPr lang="en-US" sz="2800" b="0" i="0" u="none" strike="noStrike" baseline="0" dirty="0">
              <a:latin typeface="Verdana" panose="020B0604030504040204" pitchFamily="34" charset="0"/>
            </a:endParaRPr>
          </a:p>
          <a:p>
            <a:pPr marR="0" algn="l" rtl="0"/>
            <a:endParaRPr lang="en-US" sz="2800" b="0" i="0" u="none" strike="noStrike" baseline="0" dirty="0">
              <a:latin typeface="Verdana" panose="020B0604030504040204" pitchFamily="34" charset="0"/>
            </a:endParaRPr>
          </a:p>
        </p:txBody>
      </p:sp>
    </p:spTree>
    <p:extLst>
      <p:ext uri="{BB962C8B-B14F-4D97-AF65-F5344CB8AC3E}">
        <p14:creationId xmlns:p14="http://schemas.microsoft.com/office/powerpoint/2010/main" val="645478938"/>
      </p:ext>
    </p:extLst>
  </p:cSld>
  <p:clrMapOvr>
    <a:masterClrMapping/>
  </p:clrMapOvr>
  <mc:AlternateContent xmlns:mc="http://schemas.openxmlformats.org/markup-compatibility/2006">
    <mc:Choice xmlns:p14="http://schemas.microsoft.com/office/powerpoint/2010/main" Requires="p14">
      <p:transition spd="slow" p14:dur="2000">
        <p14:ripple/>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273F8A-656D-53DF-7F10-8EAE1D15F7AC}"/>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23B3F173-3543-822C-664D-B9F85E5273FE}"/>
              </a:ext>
            </a:extLst>
          </p:cNvPr>
          <p:cNvSpPr>
            <a:spLocks noGrp="1"/>
          </p:cNvSpPr>
          <p:nvPr>
            <p:ph idx="1"/>
          </p:nvPr>
        </p:nvSpPr>
        <p:spPr/>
        <p:txBody>
          <a:bodyPr>
            <a:normAutofit/>
          </a:bodyPr>
          <a:lstStyle/>
          <a:p>
            <a:r>
              <a:rPr lang="en-US" sz="2800" b="1" dirty="0"/>
              <a:t>For 10 years I was a volunteer fireman.</a:t>
            </a:r>
          </a:p>
          <a:p>
            <a:r>
              <a:rPr lang="en-US" sz="2800" b="1" dirty="0"/>
              <a:t>I quenched fires – house, car, kitchen, grass, barns, fields, etc.</a:t>
            </a:r>
          </a:p>
          <a:p>
            <a:r>
              <a:rPr lang="en-US" sz="2800" b="1" dirty="0"/>
              <a:t>I learned quickly – </a:t>
            </a:r>
          </a:p>
          <a:p>
            <a:pPr lvl="1"/>
            <a:r>
              <a:rPr lang="en-US" sz="2800" b="1" dirty="0"/>
              <a:t>BLACK smoke = fire, something is burning</a:t>
            </a:r>
          </a:p>
          <a:p>
            <a:pPr lvl="1"/>
            <a:r>
              <a:rPr lang="en-US" sz="2800" b="1" dirty="0"/>
              <a:t>GRAY smoke = steam with some smoldering, fire is quenched</a:t>
            </a:r>
          </a:p>
        </p:txBody>
      </p:sp>
    </p:spTree>
    <p:extLst>
      <p:ext uri="{BB962C8B-B14F-4D97-AF65-F5344CB8AC3E}">
        <p14:creationId xmlns:p14="http://schemas.microsoft.com/office/powerpoint/2010/main" val="1293752826"/>
      </p:ext>
    </p:extLst>
  </p:cSld>
  <p:clrMapOvr>
    <a:masterClrMapping/>
  </p:clrMapOvr>
  <mc:AlternateContent xmlns:mc="http://schemas.openxmlformats.org/markup-compatibility/2006">
    <mc:Choice xmlns:p14="http://schemas.microsoft.com/office/powerpoint/2010/main" Requires="p14">
      <p:transition spd="slow" p14:dur="2000">
        <p14:ripple/>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3BB24-518C-6F36-B0A9-50C70A9E5B2D}"/>
              </a:ext>
            </a:extLst>
          </p:cNvPr>
          <p:cNvSpPr>
            <a:spLocks noGrp="1"/>
          </p:cNvSpPr>
          <p:nvPr>
            <p:ph type="title"/>
          </p:nvPr>
        </p:nvSpPr>
        <p:spPr/>
        <p:txBody>
          <a:bodyPr/>
          <a:lstStyle/>
          <a:p>
            <a:r>
              <a:rPr lang="en-US" dirty="0"/>
              <a:t>1 Thessalonians 5:16-22</a:t>
            </a:r>
          </a:p>
        </p:txBody>
      </p:sp>
      <p:sp>
        <p:nvSpPr>
          <p:cNvPr id="3" name="Content Placeholder 2">
            <a:extLst>
              <a:ext uri="{FF2B5EF4-FFF2-40B4-BE49-F238E27FC236}">
                <a16:creationId xmlns:a16="http://schemas.microsoft.com/office/drawing/2014/main" id="{8FBAB315-08AA-0C23-1172-7C70F02AC78F}"/>
              </a:ext>
            </a:extLst>
          </p:cNvPr>
          <p:cNvSpPr>
            <a:spLocks noGrp="1"/>
          </p:cNvSpPr>
          <p:nvPr>
            <p:ph idx="1"/>
          </p:nvPr>
        </p:nvSpPr>
        <p:spPr/>
        <p:txBody>
          <a:bodyPr>
            <a:normAutofit/>
          </a:bodyPr>
          <a:lstStyle/>
          <a:p>
            <a:pPr marR="0" algn="l" rtl="0"/>
            <a:r>
              <a:rPr lang="en-US" b="0" i="0" u="none" strike="noStrike" baseline="0" dirty="0">
                <a:latin typeface="Verdana" panose="020B0604030504040204" pitchFamily="34" charset="0"/>
              </a:rPr>
              <a:t>(16)  Rejoice always,</a:t>
            </a:r>
          </a:p>
          <a:p>
            <a:pPr marR="0" algn="l" rtl="0"/>
            <a:r>
              <a:rPr lang="en-US" b="0" i="0" u="none" strike="noStrike" baseline="0" dirty="0">
                <a:latin typeface="Verdana" panose="020B0604030504040204" pitchFamily="34" charset="0"/>
              </a:rPr>
              <a:t>(17)  pray without ceasing,</a:t>
            </a:r>
          </a:p>
          <a:p>
            <a:pPr marR="0" algn="l" rtl="0"/>
            <a:r>
              <a:rPr lang="en-US" b="0" i="0" u="none" strike="noStrike" baseline="0" dirty="0">
                <a:latin typeface="Verdana" panose="020B0604030504040204" pitchFamily="34" charset="0"/>
              </a:rPr>
              <a:t>(18)  in everything give thanks; for this is the will of God in Christ Jesus for you.</a:t>
            </a:r>
          </a:p>
          <a:p>
            <a:pPr marR="0" algn="l" rtl="0"/>
            <a:r>
              <a:rPr lang="en-US" b="0" i="0" u="none" strike="noStrike" baseline="0" dirty="0">
                <a:latin typeface="Verdana" panose="020B0604030504040204" pitchFamily="34" charset="0"/>
              </a:rPr>
              <a:t>(19)  </a:t>
            </a:r>
            <a:r>
              <a:rPr lang="en-US" sz="2800" b="1" i="0" u="sng" strike="noStrike" baseline="0" dirty="0">
                <a:latin typeface="Verdana" panose="020B0604030504040204" pitchFamily="34" charset="0"/>
              </a:rPr>
              <a:t>Do not quench the Spirit.</a:t>
            </a:r>
          </a:p>
          <a:p>
            <a:pPr marR="0" algn="l" rtl="0"/>
            <a:r>
              <a:rPr lang="en-US" b="0" i="0" u="none" strike="noStrike" baseline="0" dirty="0">
                <a:latin typeface="Verdana" panose="020B0604030504040204" pitchFamily="34" charset="0"/>
              </a:rPr>
              <a:t>(20)  Do not despise prophecies.</a:t>
            </a:r>
          </a:p>
          <a:p>
            <a:pPr marR="0" algn="l" rtl="0"/>
            <a:r>
              <a:rPr lang="en-US" b="0" i="0" u="none" strike="noStrike" baseline="0" dirty="0">
                <a:latin typeface="Verdana" panose="020B0604030504040204" pitchFamily="34" charset="0"/>
              </a:rPr>
              <a:t>(21)  Test all things; hold fast what is good.</a:t>
            </a:r>
          </a:p>
          <a:p>
            <a:pPr marR="0" algn="l" rtl="0"/>
            <a:r>
              <a:rPr lang="en-US" b="0" i="0" u="none" strike="noStrike" baseline="0" dirty="0">
                <a:latin typeface="Verdana" panose="020B0604030504040204" pitchFamily="34" charset="0"/>
              </a:rPr>
              <a:t>(22)  Abstain from every form of evil.</a:t>
            </a:r>
          </a:p>
        </p:txBody>
      </p:sp>
    </p:spTree>
    <p:extLst>
      <p:ext uri="{BB962C8B-B14F-4D97-AF65-F5344CB8AC3E}">
        <p14:creationId xmlns:p14="http://schemas.microsoft.com/office/powerpoint/2010/main" val="1549283480"/>
      </p:ext>
    </p:extLst>
  </p:cSld>
  <p:clrMapOvr>
    <a:masterClrMapping/>
  </p:clrMapOvr>
  <mc:AlternateContent xmlns:mc="http://schemas.openxmlformats.org/markup-compatibility/2006">
    <mc:Choice xmlns:p14="http://schemas.microsoft.com/office/powerpoint/2010/main" Requires="p14">
      <p:transition spd="slow" p14:dur="2000">
        <p14:ripple/>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273F8A-656D-53DF-7F10-8EAE1D15F7AC}"/>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23B3F173-3543-822C-664D-B9F85E5273FE}"/>
              </a:ext>
            </a:extLst>
          </p:cNvPr>
          <p:cNvSpPr>
            <a:spLocks noGrp="1"/>
          </p:cNvSpPr>
          <p:nvPr>
            <p:ph idx="1"/>
          </p:nvPr>
        </p:nvSpPr>
        <p:spPr>
          <a:xfrm>
            <a:off x="680321" y="2336872"/>
            <a:ext cx="9613861" cy="4063927"/>
          </a:xfrm>
        </p:spPr>
        <p:txBody>
          <a:bodyPr>
            <a:normAutofit/>
          </a:bodyPr>
          <a:lstStyle/>
          <a:p>
            <a:r>
              <a:rPr lang="en-US" sz="2800" b="1" dirty="0"/>
              <a:t>What about your spiritual fire? </a:t>
            </a:r>
          </a:p>
          <a:p>
            <a:pPr algn="ctr"/>
            <a:r>
              <a:rPr lang="en-US" sz="2800" b="1" dirty="0"/>
              <a:t>3 Questions to answer.</a:t>
            </a:r>
          </a:p>
          <a:p>
            <a:endParaRPr lang="en-US" sz="2800" b="1" dirty="0"/>
          </a:p>
          <a:p>
            <a:r>
              <a:rPr lang="en-US" sz="2800" b="1" dirty="0"/>
              <a:t>1. What does it mean to “quench the Spirit”?</a:t>
            </a:r>
          </a:p>
          <a:p>
            <a:endParaRPr lang="en-US" sz="2800" b="1" dirty="0"/>
          </a:p>
          <a:p>
            <a:r>
              <a:rPr lang="en-US" sz="2800" b="1" dirty="0"/>
              <a:t>2. What do we quench?</a:t>
            </a:r>
          </a:p>
          <a:p>
            <a:endParaRPr lang="en-US" sz="2800" b="1" dirty="0"/>
          </a:p>
          <a:p>
            <a:r>
              <a:rPr lang="en-US" sz="2800" b="1" dirty="0"/>
              <a:t>3. How do we stop quenching the Spirit?</a:t>
            </a:r>
          </a:p>
        </p:txBody>
      </p:sp>
    </p:spTree>
    <p:extLst>
      <p:ext uri="{BB962C8B-B14F-4D97-AF65-F5344CB8AC3E}">
        <p14:creationId xmlns:p14="http://schemas.microsoft.com/office/powerpoint/2010/main" val="3240643521"/>
      </p:ext>
    </p:extLst>
  </p:cSld>
  <p:clrMapOvr>
    <a:masterClrMapping/>
  </p:clrMapOvr>
  <mc:AlternateContent xmlns:mc="http://schemas.openxmlformats.org/markup-compatibility/2006">
    <mc:Choice xmlns:p14="http://schemas.microsoft.com/office/powerpoint/2010/main" Requires="p14">
      <p:transition spd="slow" p14:dur="2000">
        <p14:ripple/>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82783E-48BE-025B-7CEC-5285D2061291}"/>
              </a:ext>
            </a:extLst>
          </p:cNvPr>
          <p:cNvSpPr>
            <a:spLocks noGrp="1"/>
          </p:cNvSpPr>
          <p:nvPr>
            <p:ph type="title"/>
          </p:nvPr>
        </p:nvSpPr>
        <p:spPr/>
        <p:txBody>
          <a:bodyPr/>
          <a:lstStyle/>
          <a:p>
            <a:r>
              <a:rPr lang="en-US" dirty="0"/>
              <a:t>1] What does it mean to quench the Spirit?</a:t>
            </a:r>
          </a:p>
        </p:txBody>
      </p:sp>
      <p:sp>
        <p:nvSpPr>
          <p:cNvPr id="3" name="Content Placeholder 2">
            <a:extLst>
              <a:ext uri="{FF2B5EF4-FFF2-40B4-BE49-F238E27FC236}">
                <a16:creationId xmlns:a16="http://schemas.microsoft.com/office/drawing/2014/main" id="{9E41959F-13D3-5660-85B7-EB563C110BED}"/>
              </a:ext>
            </a:extLst>
          </p:cNvPr>
          <p:cNvSpPr>
            <a:spLocks noGrp="1"/>
          </p:cNvSpPr>
          <p:nvPr>
            <p:ph idx="1"/>
          </p:nvPr>
        </p:nvSpPr>
        <p:spPr/>
        <p:txBody>
          <a:bodyPr/>
          <a:lstStyle/>
          <a:p>
            <a:r>
              <a:rPr lang="en-US" sz="2800" dirty="0"/>
              <a:t>Greek = “Don’t develop the habit of quenching”</a:t>
            </a:r>
          </a:p>
          <a:p>
            <a:r>
              <a:rPr lang="en-US" sz="2800" dirty="0"/>
              <a:t>Quench = to douse, to extinguish, to put out a fire</a:t>
            </a:r>
          </a:p>
          <a:p>
            <a:endParaRPr lang="en-US" dirty="0"/>
          </a:p>
          <a:p>
            <a:endParaRPr lang="en-US" dirty="0"/>
          </a:p>
          <a:p>
            <a:pPr algn="ctr"/>
            <a:r>
              <a:rPr lang="en-US" sz="3200" b="1" dirty="0"/>
              <a:t>IF THERE IS NO FIRE IN YOUR HEART - - -</a:t>
            </a:r>
            <a:br>
              <a:rPr lang="en-US" sz="3200" b="1" dirty="0"/>
            </a:br>
            <a:br>
              <a:rPr lang="en-US" sz="3200" b="1" dirty="0"/>
            </a:br>
            <a:r>
              <a:rPr lang="en-US" sz="3200" b="1" dirty="0"/>
              <a:t>YOUR WOOD IS WET!</a:t>
            </a:r>
          </a:p>
        </p:txBody>
      </p:sp>
    </p:spTree>
    <p:extLst>
      <p:ext uri="{BB962C8B-B14F-4D97-AF65-F5344CB8AC3E}">
        <p14:creationId xmlns:p14="http://schemas.microsoft.com/office/powerpoint/2010/main" val="2383060796"/>
      </p:ext>
    </p:extLst>
  </p:cSld>
  <p:clrMapOvr>
    <a:masterClrMapping/>
  </p:clrMapOvr>
  <mc:AlternateContent xmlns:mc="http://schemas.openxmlformats.org/markup-compatibility/2006">
    <mc:Choice xmlns:p14="http://schemas.microsoft.com/office/powerpoint/2010/main" Requires="p14">
      <p:transition spd="slow" p14:dur="2000">
        <p14:ripple/>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6B0CA-A98E-B388-8A8B-B9C4B60C4F7B}"/>
              </a:ext>
            </a:extLst>
          </p:cNvPr>
          <p:cNvSpPr>
            <a:spLocks noGrp="1"/>
          </p:cNvSpPr>
          <p:nvPr>
            <p:ph type="title"/>
          </p:nvPr>
        </p:nvSpPr>
        <p:spPr/>
        <p:txBody>
          <a:bodyPr/>
          <a:lstStyle/>
          <a:p>
            <a:r>
              <a:rPr lang="en-US" dirty="0"/>
              <a:t>2] What do we put out </a:t>
            </a:r>
            <a:br>
              <a:rPr lang="en-US" dirty="0"/>
            </a:br>
            <a:r>
              <a:rPr lang="en-US" dirty="0"/>
              <a:t>when we quench the Spirit?</a:t>
            </a:r>
          </a:p>
        </p:txBody>
      </p:sp>
      <p:sp>
        <p:nvSpPr>
          <p:cNvPr id="3" name="Content Placeholder 2">
            <a:extLst>
              <a:ext uri="{FF2B5EF4-FFF2-40B4-BE49-F238E27FC236}">
                <a16:creationId xmlns:a16="http://schemas.microsoft.com/office/drawing/2014/main" id="{1FAF0756-6FB4-9AA0-D2A0-7C6EA178BA69}"/>
              </a:ext>
            </a:extLst>
          </p:cNvPr>
          <p:cNvSpPr>
            <a:spLocks noGrp="1"/>
          </p:cNvSpPr>
          <p:nvPr>
            <p:ph idx="1"/>
          </p:nvPr>
        </p:nvSpPr>
        <p:spPr/>
        <p:txBody>
          <a:bodyPr>
            <a:noAutofit/>
          </a:bodyPr>
          <a:lstStyle/>
          <a:p>
            <a:pPr algn="ctr"/>
            <a:r>
              <a:rPr lang="en-US" sz="3200" b="1" u="sng" dirty="0"/>
              <a:t>1) Fire to overcome sin and temptation</a:t>
            </a:r>
          </a:p>
          <a:p>
            <a:endParaRPr lang="en-US" sz="2800" b="0" i="0" u="none" strike="noStrike" baseline="0" dirty="0">
              <a:latin typeface="Verdana" panose="020B0604030504040204" pitchFamily="34" charset="0"/>
            </a:endParaRPr>
          </a:p>
          <a:p>
            <a:r>
              <a:rPr lang="en-US" sz="3200" b="0" i="0" u="none" strike="noStrike" baseline="0" dirty="0">
                <a:latin typeface="Verdana" panose="020B0604030504040204" pitchFamily="34" charset="0"/>
              </a:rPr>
              <a:t>(Rom 8:13)  For if you live according to the flesh you will die; </a:t>
            </a:r>
            <a:r>
              <a:rPr lang="en-US" sz="3200" b="1" i="0" u="sng" strike="noStrike" baseline="0" dirty="0">
                <a:latin typeface="Verdana" panose="020B0604030504040204" pitchFamily="34" charset="0"/>
              </a:rPr>
              <a:t>but if by the Spirit you put to death the deeds of the body</a:t>
            </a:r>
            <a:r>
              <a:rPr lang="en-US" sz="3200" b="0" i="0" u="none" strike="noStrike" baseline="0" dirty="0">
                <a:latin typeface="Verdana" panose="020B0604030504040204" pitchFamily="34" charset="0"/>
              </a:rPr>
              <a:t>, you will live.</a:t>
            </a:r>
          </a:p>
          <a:p>
            <a:endParaRPr lang="en-US" sz="2800" b="0" i="0" u="none" strike="noStrike" baseline="0" dirty="0">
              <a:latin typeface="Verdana" panose="020B0604030504040204" pitchFamily="34" charset="0"/>
            </a:endParaRPr>
          </a:p>
        </p:txBody>
      </p:sp>
    </p:spTree>
    <p:extLst>
      <p:ext uri="{BB962C8B-B14F-4D97-AF65-F5344CB8AC3E}">
        <p14:creationId xmlns:p14="http://schemas.microsoft.com/office/powerpoint/2010/main" val="2301598553"/>
      </p:ext>
    </p:extLst>
  </p:cSld>
  <p:clrMapOvr>
    <a:masterClrMapping/>
  </p:clrMapOvr>
  <mc:AlternateContent xmlns:mc="http://schemas.openxmlformats.org/markup-compatibility/2006">
    <mc:Choice xmlns:p14="http://schemas.microsoft.com/office/powerpoint/2010/main" Requires="p14">
      <p:transition spd="slow" p14:dur="2000">
        <p14:ripple/>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6B0CA-A98E-B388-8A8B-B9C4B60C4F7B}"/>
              </a:ext>
            </a:extLst>
          </p:cNvPr>
          <p:cNvSpPr>
            <a:spLocks noGrp="1"/>
          </p:cNvSpPr>
          <p:nvPr>
            <p:ph type="title"/>
          </p:nvPr>
        </p:nvSpPr>
        <p:spPr/>
        <p:txBody>
          <a:bodyPr/>
          <a:lstStyle/>
          <a:p>
            <a:r>
              <a:rPr lang="en-US" dirty="0"/>
              <a:t>2] What do we put out </a:t>
            </a:r>
            <a:br>
              <a:rPr lang="en-US" dirty="0"/>
            </a:br>
            <a:r>
              <a:rPr lang="en-US" dirty="0"/>
              <a:t>when we quench the Spirit?</a:t>
            </a:r>
          </a:p>
        </p:txBody>
      </p:sp>
      <p:sp>
        <p:nvSpPr>
          <p:cNvPr id="3" name="Content Placeholder 2">
            <a:extLst>
              <a:ext uri="{FF2B5EF4-FFF2-40B4-BE49-F238E27FC236}">
                <a16:creationId xmlns:a16="http://schemas.microsoft.com/office/drawing/2014/main" id="{1FAF0756-6FB4-9AA0-D2A0-7C6EA178BA69}"/>
              </a:ext>
            </a:extLst>
          </p:cNvPr>
          <p:cNvSpPr>
            <a:spLocks noGrp="1"/>
          </p:cNvSpPr>
          <p:nvPr>
            <p:ph idx="1"/>
          </p:nvPr>
        </p:nvSpPr>
        <p:spPr>
          <a:xfrm>
            <a:off x="680321" y="2336873"/>
            <a:ext cx="9613861" cy="4192264"/>
          </a:xfrm>
        </p:spPr>
        <p:txBody>
          <a:bodyPr>
            <a:noAutofit/>
          </a:bodyPr>
          <a:lstStyle/>
          <a:p>
            <a:pPr algn="ctr"/>
            <a:r>
              <a:rPr lang="en-US" sz="3200" b="1" u="sng" dirty="0"/>
              <a:t>1) Fire to overcome sin and temptation</a:t>
            </a:r>
          </a:p>
          <a:p>
            <a:r>
              <a:rPr lang="en-US" sz="2800" b="0" i="0" u="none" strike="noStrike" baseline="0" dirty="0">
                <a:latin typeface="Verdana" panose="020B0604030504040204" pitchFamily="34" charset="0"/>
              </a:rPr>
              <a:t>(Gal 5:16)  I say then: Walk in the Spirit, and you shall not fulfill the lust of the flesh.</a:t>
            </a:r>
          </a:p>
          <a:p>
            <a:pPr marR="0" algn="l" rtl="0"/>
            <a:r>
              <a:rPr lang="en-US" sz="2800" b="0" i="0" u="none" strike="noStrike" baseline="0" dirty="0">
                <a:latin typeface="Verdana" panose="020B0604030504040204" pitchFamily="34" charset="0"/>
              </a:rPr>
              <a:t>(17)  For the flesh lusts against the Spirit, and the Spirit against the flesh; and these are contrary to one another, so that you do not do the things that you wish.</a:t>
            </a:r>
          </a:p>
          <a:p>
            <a:pPr marR="0" algn="l" rtl="0"/>
            <a:r>
              <a:rPr lang="en-US" sz="2800" b="0" i="0" u="none" strike="noStrike" baseline="0" dirty="0">
                <a:latin typeface="Verdana" panose="020B0604030504040204" pitchFamily="34" charset="0"/>
              </a:rPr>
              <a:t>(18)  </a:t>
            </a:r>
            <a:r>
              <a:rPr lang="en-US" sz="2800" b="1" i="0" u="sng" strike="noStrike" baseline="0" dirty="0">
                <a:latin typeface="Verdana" panose="020B0604030504040204" pitchFamily="34" charset="0"/>
              </a:rPr>
              <a:t>But if you are led by the Spirit</a:t>
            </a:r>
            <a:r>
              <a:rPr lang="en-US" sz="2800" b="0" i="0" u="none" strike="noStrike" baseline="0" dirty="0">
                <a:latin typeface="Verdana" panose="020B0604030504040204" pitchFamily="34" charset="0"/>
              </a:rPr>
              <a:t>, you are not under the law.</a:t>
            </a:r>
          </a:p>
        </p:txBody>
      </p:sp>
    </p:spTree>
    <p:extLst>
      <p:ext uri="{BB962C8B-B14F-4D97-AF65-F5344CB8AC3E}">
        <p14:creationId xmlns:p14="http://schemas.microsoft.com/office/powerpoint/2010/main" val="2921975561"/>
      </p:ext>
    </p:extLst>
  </p:cSld>
  <p:clrMapOvr>
    <a:masterClrMapping/>
  </p:clrMapOvr>
  <mc:AlternateContent xmlns:mc="http://schemas.openxmlformats.org/markup-compatibility/2006">
    <mc:Choice xmlns:p14="http://schemas.microsoft.com/office/powerpoint/2010/main" Requires="p14">
      <p:transition spd="slow" p14:dur="2000">
        <p14:ripple/>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6B0CA-A98E-B388-8A8B-B9C4B60C4F7B}"/>
              </a:ext>
            </a:extLst>
          </p:cNvPr>
          <p:cNvSpPr>
            <a:spLocks noGrp="1"/>
          </p:cNvSpPr>
          <p:nvPr>
            <p:ph type="title"/>
          </p:nvPr>
        </p:nvSpPr>
        <p:spPr/>
        <p:txBody>
          <a:bodyPr/>
          <a:lstStyle/>
          <a:p>
            <a:r>
              <a:rPr lang="en-US" dirty="0"/>
              <a:t>2] What do we put out </a:t>
            </a:r>
            <a:br>
              <a:rPr lang="en-US" dirty="0"/>
            </a:br>
            <a:r>
              <a:rPr lang="en-US" dirty="0"/>
              <a:t>when we quench the Spirit?</a:t>
            </a:r>
          </a:p>
        </p:txBody>
      </p:sp>
      <p:sp>
        <p:nvSpPr>
          <p:cNvPr id="3" name="Content Placeholder 2">
            <a:extLst>
              <a:ext uri="{FF2B5EF4-FFF2-40B4-BE49-F238E27FC236}">
                <a16:creationId xmlns:a16="http://schemas.microsoft.com/office/drawing/2014/main" id="{1FAF0756-6FB4-9AA0-D2A0-7C6EA178BA69}"/>
              </a:ext>
            </a:extLst>
          </p:cNvPr>
          <p:cNvSpPr>
            <a:spLocks noGrp="1"/>
          </p:cNvSpPr>
          <p:nvPr>
            <p:ph idx="1"/>
          </p:nvPr>
        </p:nvSpPr>
        <p:spPr>
          <a:xfrm>
            <a:off x="680321" y="2336873"/>
            <a:ext cx="9613861" cy="4128095"/>
          </a:xfrm>
        </p:spPr>
        <p:txBody>
          <a:bodyPr>
            <a:normAutofit/>
          </a:bodyPr>
          <a:lstStyle/>
          <a:p>
            <a:pPr algn="ctr"/>
            <a:r>
              <a:rPr lang="en-US" sz="3200" b="1" u="sng" dirty="0"/>
              <a:t>1) Fire to overcome sin and temptation</a:t>
            </a:r>
          </a:p>
          <a:p>
            <a:pPr marR="0" algn="l" rtl="0"/>
            <a:r>
              <a:rPr lang="en-US" b="0" i="0" u="none" strike="noStrike" baseline="0" dirty="0">
                <a:latin typeface="Verdana" panose="020B0604030504040204" pitchFamily="34" charset="0"/>
              </a:rPr>
              <a:t>(Rom 8:1-4)  T</a:t>
            </a:r>
            <a:r>
              <a:rPr lang="en-US" b="0" i="1" u="none" strike="noStrike" baseline="0" dirty="0">
                <a:latin typeface="Verdana" panose="020B0604030504040204" pitchFamily="34" charset="0"/>
              </a:rPr>
              <a:t>here is</a:t>
            </a:r>
            <a:r>
              <a:rPr lang="en-US" b="0" i="0" u="none" strike="noStrike" baseline="0" dirty="0">
                <a:latin typeface="Verdana" panose="020B0604030504040204" pitchFamily="34" charset="0"/>
              </a:rPr>
              <a:t> therefore now no condemnation to those who are in Christ Jesus, who do not walk according to the flesh, but according to the Spirit.  (2)  For the law of the Spirit of life in Christ Jesus has made me free from the law of sin and death.  (3)  For what the law could not do in that it was weak through the flesh, God </a:t>
            </a:r>
            <a:r>
              <a:rPr lang="en-US" b="0" i="1" u="none" strike="noStrike" baseline="0" dirty="0">
                <a:latin typeface="Verdana" panose="020B0604030504040204" pitchFamily="34" charset="0"/>
              </a:rPr>
              <a:t>did</a:t>
            </a:r>
            <a:r>
              <a:rPr lang="en-US" b="0" i="0" u="none" strike="noStrike" baseline="0" dirty="0">
                <a:latin typeface="Verdana" panose="020B0604030504040204" pitchFamily="34" charset="0"/>
              </a:rPr>
              <a:t> by sending His own Son in the likeness of sinful flesh, on account of sin: He condemned sin in the flesh,  (4)  that the righteous requirement of the law might be fulfilled in us who do not walk according to the flesh but according to the Spirit.</a:t>
            </a:r>
          </a:p>
        </p:txBody>
      </p:sp>
    </p:spTree>
    <p:extLst>
      <p:ext uri="{BB962C8B-B14F-4D97-AF65-F5344CB8AC3E}">
        <p14:creationId xmlns:p14="http://schemas.microsoft.com/office/powerpoint/2010/main" val="2019731243"/>
      </p:ext>
    </p:extLst>
  </p:cSld>
  <p:clrMapOvr>
    <a:masterClrMapping/>
  </p:clrMapOvr>
  <mc:AlternateContent xmlns:mc="http://schemas.openxmlformats.org/markup-compatibility/2006">
    <mc:Choice xmlns:p14="http://schemas.microsoft.com/office/powerpoint/2010/main" Requires="p14">
      <p:transition spd="slow" p14:dur="2000">
        <p14:ripple/>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6B0CA-A98E-B388-8A8B-B9C4B60C4F7B}"/>
              </a:ext>
            </a:extLst>
          </p:cNvPr>
          <p:cNvSpPr>
            <a:spLocks noGrp="1"/>
          </p:cNvSpPr>
          <p:nvPr>
            <p:ph type="title"/>
          </p:nvPr>
        </p:nvSpPr>
        <p:spPr/>
        <p:txBody>
          <a:bodyPr/>
          <a:lstStyle/>
          <a:p>
            <a:r>
              <a:rPr lang="en-US" dirty="0"/>
              <a:t>2] What do we put out </a:t>
            </a:r>
            <a:br>
              <a:rPr lang="en-US" dirty="0"/>
            </a:br>
            <a:r>
              <a:rPr lang="en-US" dirty="0"/>
              <a:t>when we quench the Spirit?</a:t>
            </a:r>
          </a:p>
        </p:txBody>
      </p:sp>
      <p:sp>
        <p:nvSpPr>
          <p:cNvPr id="3" name="Content Placeholder 2">
            <a:extLst>
              <a:ext uri="{FF2B5EF4-FFF2-40B4-BE49-F238E27FC236}">
                <a16:creationId xmlns:a16="http://schemas.microsoft.com/office/drawing/2014/main" id="{1FAF0756-6FB4-9AA0-D2A0-7C6EA178BA69}"/>
              </a:ext>
            </a:extLst>
          </p:cNvPr>
          <p:cNvSpPr>
            <a:spLocks noGrp="1"/>
          </p:cNvSpPr>
          <p:nvPr>
            <p:ph idx="1"/>
          </p:nvPr>
        </p:nvSpPr>
        <p:spPr>
          <a:xfrm>
            <a:off x="680321" y="2336873"/>
            <a:ext cx="9613861" cy="4128095"/>
          </a:xfrm>
        </p:spPr>
        <p:txBody>
          <a:bodyPr>
            <a:normAutofit/>
          </a:bodyPr>
          <a:lstStyle/>
          <a:p>
            <a:pPr algn="ctr"/>
            <a:r>
              <a:rPr lang="en-US" sz="3200" b="1" u="sng" dirty="0"/>
              <a:t>1) Fire to overcome sin and temptation</a:t>
            </a:r>
          </a:p>
          <a:p>
            <a:pPr algn="ctr"/>
            <a:endParaRPr lang="en-US" sz="2800" b="1" u="sng" dirty="0"/>
          </a:p>
          <a:p>
            <a:r>
              <a:rPr lang="en-US" sz="2800" b="0" i="0" u="none" strike="noStrike" baseline="0" dirty="0">
                <a:latin typeface="Verdana" panose="020B0604030504040204" pitchFamily="34" charset="0"/>
              </a:rPr>
              <a:t>(1Co 10:13)  No temptation has overtaken you except such as is common to man; but God </a:t>
            </a:r>
            <a:r>
              <a:rPr lang="en-US" sz="2800" b="0" i="1" u="none" strike="noStrike" baseline="0" dirty="0">
                <a:latin typeface="Verdana" panose="020B0604030504040204" pitchFamily="34" charset="0"/>
              </a:rPr>
              <a:t>is</a:t>
            </a:r>
            <a:r>
              <a:rPr lang="en-US" sz="2800" b="0" i="0" u="none" strike="noStrike" baseline="0" dirty="0">
                <a:latin typeface="Verdana" panose="020B0604030504040204" pitchFamily="34" charset="0"/>
              </a:rPr>
              <a:t> faithful, who will not allow you to be tempted beyond what you are able, but with the temptation will also make the way of escape, that you may be able to bear </a:t>
            </a:r>
            <a:r>
              <a:rPr lang="en-US" sz="2800" b="0" i="1" u="none" strike="noStrike" baseline="0" dirty="0">
                <a:latin typeface="Verdana" panose="020B0604030504040204" pitchFamily="34" charset="0"/>
              </a:rPr>
              <a:t>it.</a:t>
            </a:r>
            <a:endParaRPr lang="en-US" sz="2800" b="0" i="0" u="none" strike="noStrike" baseline="0" dirty="0">
              <a:latin typeface="Verdana" panose="020B0604030504040204" pitchFamily="34" charset="0"/>
            </a:endParaRPr>
          </a:p>
          <a:p>
            <a:endParaRPr lang="en-US" sz="2800" dirty="0"/>
          </a:p>
        </p:txBody>
      </p:sp>
    </p:spTree>
    <p:extLst>
      <p:ext uri="{BB962C8B-B14F-4D97-AF65-F5344CB8AC3E}">
        <p14:creationId xmlns:p14="http://schemas.microsoft.com/office/powerpoint/2010/main" val="589815043"/>
      </p:ext>
    </p:extLst>
  </p:cSld>
  <p:clrMapOvr>
    <a:masterClrMapping/>
  </p:clrMapOvr>
  <mc:AlternateContent xmlns:mc="http://schemas.openxmlformats.org/markup-compatibility/2006">
    <mc:Choice xmlns:p14="http://schemas.microsoft.com/office/powerpoint/2010/main" Requires="p14">
      <p:transition spd="slow" p14:dur="2000">
        <p14:ripple/>
      </p:transition>
    </mc:Choice>
    <mc:Fallback>
      <p:transition spd="slow">
        <p:fade/>
      </p:transition>
    </mc:Fallback>
  </mc:AlternateContent>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91</TotalTime>
  <Words>1039</Words>
  <Application>Microsoft Office PowerPoint</Application>
  <PresentationFormat>Widescreen</PresentationFormat>
  <Paragraphs>79</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Trebuchet MS</vt:lpstr>
      <vt:lpstr>Verdana</vt:lpstr>
      <vt:lpstr>Berlin</vt:lpstr>
      <vt:lpstr>Quench NOT the Spirit</vt:lpstr>
      <vt:lpstr>Introduction</vt:lpstr>
      <vt:lpstr>1 Thessalonians 5:16-22</vt:lpstr>
      <vt:lpstr>Introduction</vt:lpstr>
      <vt:lpstr>1] What does it mean to quench the Spirit?</vt:lpstr>
      <vt:lpstr>2] What do we put out  when we quench the Spirit?</vt:lpstr>
      <vt:lpstr>2] What do we put out  when we quench the Spirit?</vt:lpstr>
      <vt:lpstr>2] What do we put out  when we quench the Spirit?</vt:lpstr>
      <vt:lpstr>2] What do we put out  when we quench the Spirit?</vt:lpstr>
      <vt:lpstr>2] What do we put out  when we quench the Spirit?</vt:lpstr>
      <vt:lpstr>2] What do we put out  when we quench the Spirit?</vt:lpstr>
      <vt:lpstr>2] What do we put out  when we quench the Spirit?</vt:lpstr>
      <vt:lpstr>3] How do we stop quenching the Spirit?</vt:lpstr>
      <vt:lpstr>3] How do we stop quenching the Spirit?</vt:lpstr>
      <vt:lpstr>3] How do we stop quenching the Spirit?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Quench NOT the Spirit</dc:title>
  <dc:creator>Account Update</dc:creator>
  <cp:lastModifiedBy>Account Update</cp:lastModifiedBy>
  <cp:revision>1</cp:revision>
  <dcterms:created xsi:type="dcterms:W3CDTF">2023-08-16T18:46:20Z</dcterms:created>
  <dcterms:modified xsi:type="dcterms:W3CDTF">2023-08-16T20:18:11Z</dcterms:modified>
</cp:coreProperties>
</file>