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sldIdLst>
    <p:sldId id="273" r:id="rId5"/>
    <p:sldId id="289" r:id="rId6"/>
    <p:sldId id="290" r:id="rId7"/>
    <p:sldId id="292" r:id="rId8"/>
    <p:sldId id="291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5/30/2020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5/30/2020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5/30/2020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5/30/2020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5/30/2020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5/30/2020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5/30/2020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6" name="Picture 5" descr="pipette dripping into a petri dish">
            <a:extLst>
              <a:ext uri="{FF2B5EF4-FFF2-40B4-BE49-F238E27FC236}">
                <a16:creationId xmlns:a16="http://schemas.microsoft.com/office/drawing/2014/main" id="{AD5EFA86-59D3-41A9-819E-C704FF32C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302" y="457200"/>
            <a:ext cx="7588885" cy="589965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850791"/>
            <a:ext cx="3202016" cy="4198288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Quarantined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anchor="ctr">
            <a:noAutofit/>
          </a:bodyPr>
          <a:lstStyle/>
          <a:p>
            <a:r>
              <a:rPr lang="en-US" sz="2800" b="1" dirty="0">
                <a:solidFill>
                  <a:srgbClr val="FFFFFF">
                    <a:alpha val="75000"/>
                  </a:srgbClr>
                </a:solidFill>
              </a:rPr>
              <a:t>What we have learned</a:t>
            </a:r>
          </a:p>
        </p:txBody>
      </p:sp>
    </p:spTree>
    <p:extLst>
      <p:ext uri="{BB962C8B-B14F-4D97-AF65-F5344CB8AC3E}">
        <p14:creationId xmlns:p14="http://schemas.microsoft.com/office/powerpoint/2010/main" val="2424003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BACC5-1ED0-4A37-BF20-CD059E66C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21844"/>
          </a:xfrm>
        </p:spPr>
        <p:txBody>
          <a:bodyPr/>
          <a:lstStyle/>
          <a:p>
            <a:r>
              <a:rPr lang="en-US" dirty="0"/>
              <a:t>3) Shelter in place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849AF-5590-4F99-8B38-0D08103BF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696279"/>
            <a:ext cx="11029615" cy="4903304"/>
          </a:xfrm>
        </p:spPr>
        <p:txBody>
          <a:bodyPr>
            <a:noAutofit/>
          </a:bodyPr>
          <a:lstStyle/>
          <a:p>
            <a:r>
              <a:rPr lang="en-US" sz="4000" b="1" dirty="0"/>
              <a:t>SAFER AT HOME</a:t>
            </a:r>
          </a:p>
          <a:p>
            <a:r>
              <a:rPr lang="en-US" sz="4000" b="1" dirty="0"/>
              <a:t>SHELTER IN PLACE</a:t>
            </a:r>
          </a:p>
          <a:p>
            <a:r>
              <a:rPr lang="en-US" sz="4000" b="1" dirty="0"/>
              <a:t>STAY AT HOME</a:t>
            </a:r>
          </a:p>
          <a:p>
            <a:r>
              <a:rPr lang="en-US" sz="4000" b="1" dirty="0"/>
              <a:t>ONLY OUT FOR “ESSENTIAL” TRAVEL</a:t>
            </a:r>
            <a:endParaRPr lang="en-US" sz="3700" b="1" dirty="0"/>
          </a:p>
        </p:txBody>
      </p:sp>
    </p:spTree>
    <p:extLst>
      <p:ext uri="{BB962C8B-B14F-4D97-AF65-F5344CB8AC3E}">
        <p14:creationId xmlns:p14="http://schemas.microsoft.com/office/powerpoint/2010/main" val="3335858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BACC5-1ED0-4A37-BF20-CD059E66C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21844"/>
          </a:xfrm>
        </p:spPr>
        <p:txBody>
          <a:bodyPr/>
          <a:lstStyle/>
          <a:p>
            <a:r>
              <a:rPr lang="en-US" dirty="0"/>
              <a:t>3) Shelter in place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849AF-5590-4F99-8B38-0D08103BF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696279"/>
            <a:ext cx="11029615" cy="4903304"/>
          </a:xfrm>
        </p:spPr>
        <p:txBody>
          <a:bodyPr>
            <a:noAutofit/>
          </a:bodyPr>
          <a:lstStyle/>
          <a:p>
            <a:r>
              <a:rPr lang="en-US" sz="4000" b="1" dirty="0"/>
              <a:t>1 Kings 17:3c Hide by the Brook Cherith</a:t>
            </a:r>
          </a:p>
          <a:p>
            <a:r>
              <a:rPr lang="en-US" sz="4000" b="1" dirty="0"/>
              <a:t>Elijah was quarantined!</a:t>
            </a:r>
          </a:p>
          <a:p>
            <a:r>
              <a:rPr lang="en-US" sz="4000" b="1" dirty="0"/>
              <a:t>Elijah was told to “shelter in place”</a:t>
            </a:r>
            <a:endParaRPr lang="en-US" sz="3700" b="1" dirty="0"/>
          </a:p>
        </p:txBody>
      </p:sp>
    </p:spTree>
    <p:extLst>
      <p:ext uri="{BB962C8B-B14F-4D97-AF65-F5344CB8AC3E}">
        <p14:creationId xmlns:p14="http://schemas.microsoft.com/office/powerpoint/2010/main" val="338887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BACC5-1ED0-4A37-BF20-CD059E66C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21844"/>
          </a:xfrm>
        </p:spPr>
        <p:txBody>
          <a:bodyPr/>
          <a:lstStyle/>
          <a:p>
            <a:r>
              <a:rPr lang="en-US" dirty="0"/>
              <a:t>3) Shelter in place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849AF-5590-4F99-8B38-0D08103BF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696279"/>
            <a:ext cx="11029615" cy="4903304"/>
          </a:xfrm>
        </p:spPr>
        <p:txBody>
          <a:bodyPr>
            <a:noAutofit/>
          </a:bodyPr>
          <a:lstStyle/>
          <a:p>
            <a:r>
              <a:rPr lang="en-US" sz="4000" b="1" dirty="0"/>
              <a:t>For Christians – shelter in place gave us time:</a:t>
            </a:r>
          </a:p>
          <a:p>
            <a:r>
              <a:rPr lang="en-US" sz="4000" b="1" dirty="0"/>
              <a:t>To study, pray, renew, grow, sing, and meditate</a:t>
            </a:r>
          </a:p>
          <a:p>
            <a:r>
              <a:rPr lang="en-US" sz="4000" b="1" dirty="0"/>
              <a:t>We learned how to do what God commands</a:t>
            </a:r>
          </a:p>
          <a:p>
            <a:r>
              <a:rPr lang="en-US" sz="4000" b="1" dirty="0"/>
              <a:t>But we did them in different ways</a:t>
            </a:r>
            <a:endParaRPr lang="en-US" sz="3700" b="1" dirty="0"/>
          </a:p>
        </p:txBody>
      </p:sp>
    </p:spTree>
    <p:extLst>
      <p:ext uri="{BB962C8B-B14F-4D97-AF65-F5344CB8AC3E}">
        <p14:creationId xmlns:p14="http://schemas.microsoft.com/office/powerpoint/2010/main" val="2375930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BACC5-1ED0-4A37-BF20-CD059E66C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21844"/>
          </a:xfrm>
        </p:spPr>
        <p:txBody>
          <a:bodyPr/>
          <a:lstStyle/>
          <a:p>
            <a:r>
              <a:rPr lang="en-US" dirty="0"/>
              <a:t>Learn from </a:t>
            </a:r>
            <a:r>
              <a:rPr lang="en-US" dirty="0" err="1"/>
              <a:t>elijah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849AF-5590-4F99-8B38-0D08103BF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696279"/>
            <a:ext cx="11029615" cy="4903304"/>
          </a:xfrm>
        </p:spPr>
        <p:txBody>
          <a:bodyPr>
            <a:noAutofit/>
          </a:bodyPr>
          <a:lstStyle/>
          <a:p>
            <a:r>
              <a:rPr lang="en-US" sz="4000" b="1" dirty="0"/>
              <a:t>SOCIAL DISTANCING</a:t>
            </a:r>
          </a:p>
          <a:p>
            <a:r>
              <a:rPr lang="en-US" sz="4000" b="1" dirty="0"/>
              <a:t>CHANGES IN DIRECTION</a:t>
            </a:r>
          </a:p>
          <a:p>
            <a:r>
              <a:rPr lang="en-US" sz="4000" b="1" dirty="0"/>
              <a:t>SHELTER IN PLACE</a:t>
            </a:r>
          </a:p>
          <a:p>
            <a:r>
              <a:rPr lang="en-US" sz="4000" b="1" dirty="0"/>
              <a:t>We must live </a:t>
            </a:r>
            <a:r>
              <a:rPr lang="en-US" sz="4000" b="1" u="sng" dirty="0"/>
              <a:t>in the world</a:t>
            </a:r>
            <a:r>
              <a:rPr lang="en-US" sz="4000" b="1" dirty="0"/>
              <a:t> without letting the </a:t>
            </a:r>
            <a:r>
              <a:rPr lang="en-US" sz="4000" b="1" u="sng" dirty="0"/>
              <a:t>world live in us</a:t>
            </a:r>
            <a:r>
              <a:rPr lang="en-US" sz="4000" b="1" dirty="0"/>
              <a:t>.</a:t>
            </a:r>
            <a:endParaRPr lang="en-US" sz="3700" b="1" dirty="0"/>
          </a:p>
        </p:txBody>
      </p:sp>
    </p:spTree>
    <p:extLst>
      <p:ext uri="{BB962C8B-B14F-4D97-AF65-F5344CB8AC3E}">
        <p14:creationId xmlns:p14="http://schemas.microsoft.com/office/powerpoint/2010/main" val="3001613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BACC5-1ED0-4A37-BF20-CD059E66C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21844"/>
          </a:xfrm>
        </p:spPr>
        <p:txBody>
          <a:bodyPr/>
          <a:lstStyle/>
          <a:p>
            <a:r>
              <a:rPr lang="en-US" dirty="0"/>
              <a:t>Our lives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849AF-5590-4F99-8B38-0D08103BF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656522"/>
            <a:ext cx="11029615" cy="4770782"/>
          </a:xfrm>
        </p:spPr>
        <p:txBody>
          <a:bodyPr>
            <a:noAutofit/>
          </a:bodyPr>
          <a:lstStyle/>
          <a:p>
            <a:r>
              <a:rPr lang="en-US" sz="3600" b="1" dirty="0"/>
              <a:t>Since early February</a:t>
            </a:r>
          </a:p>
          <a:p>
            <a:r>
              <a:rPr lang="en-US" sz="3600" b="1" dirty="0" err="1"/>
              <a:t>Covid</a:t>
            </a:r>
            <a:r>
              <a:rPr lang="en-US" sz="3600" b="1" dirty="0"/>
              <a:t> 19; Coronavirus</a:t>
            </a:r>
          </a:p>
          <a:p>
            <a:r>
              <a:rPr lang="en-US" sz="3600" b="1" dirty="0"/>
              <a:t>We have had to do things we have never had to do in our lives.</a:t>
            </a:r>
          </a:p>
          <a:p>
            <a:r>
              <a:rPr lang="en-US" sz="3600" b="1" dirty="0"/>
              <a:t>We are now beginning, with caution, to come out of the quarantine.</a:t>
            </a:r>
          </a:p>
        </p:txBody>
      </p:sp>
    </p:spTree>
    <p:extLst>
      <p:ext uri="{BB962C8B-B14F-4D97-AF65-F5344CB8AC3E}">
        <p14:creationId xmlns:p14="http://schemas.microsoft.com/office/powerpoint/2010/main" val="2710021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BACC5-1ED0-4A37-BF20-CD059E66C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21844"/>
          </a:xfrm>
        </p:spPr>
        <p:txBody>
          <a:bodyPr/>
          <a:lstStyle/>
          <a:p>
            <a:r>
              <a:rPr lang="en-US" dirty="0"/>
              <a:t>My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849AF-5590-4F99-8B38-0D08103BF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36035"/>
            <a:ext cx="11029615" cy="4625007"/>
          </a:xfrm>
        </p:spPr>
        <p:txBody>
          <a:bodyPr>
            <a:noAutofit/>
          </a:bodyPr>
          <a:lstStyle/>
          <a:p>
            <a:r>
              <a:rPr lang="en-US" sz="3600" b="1" dirty="0"/>
              <a:t>I was working on a sermon about Quarantine in the OT.</a:t>
            </a:r>
          </a:p>
          <a:p>
            <a:r>
              <a:rPr lang="en-US" sz="3600" b="1" dirty="0"/>
              <a:t>Law of Moses – infection; sent out of city; must cry UNCLEAN</a:t>
            </a:r>
          </a:p>
          <a:p>
            <a:r>
              <a:rPr lang="en-US" sz="3600" b="1" dirty="0"/>
              <a:t>Then I was sent an outline from a friend of mine in Alabama.</a:t>
            </a:r>
          </a:p>
          <a:p>
            <a:r>
              <a:rPr lang="en-US" sz="3600" b="1" dirty="0"/>
              <a:t>I want to learn lessons from a Quarantined Man.</a:t>
            </a:r>
          </a:p>
        </p:txBody>
      </p:sp>
    </p:spTree>
    <p:extLst>
      <p:ext uri="{BB962C8B-B14F-4D97-AF65-F5344CB8AC3E}">
        <p14:creationId xmlns:p14="http://schemas.microsoft.com/office/powerpoint/2010/main" val="2353353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BACC5-1ED0-4A37-BF20-CD059E66C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21844"/>
          </a:xfrm>
        </p:spPr>
        <p:txBody>
          <a:bodyPr/>
          <a:lstStyle/>
          <a:p>
            <a:r>
              <a:rPr lang="en-US" dirty="0"/>
              <a:t>James 5:17-18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849AF-5590-4F99-8B38-0D08103BF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696279"/>
            <a:ext cx="11029615" cy="4903304"/>
          </a:xfrm>
        </p:spPr>
        <p:txBody>
          <a:bodyPr>
            <a:noAutofit/>
          </a:bodyPr>
          <a:lstStyle/>
          <a:p>
            <a:r>
              <a:rPr lang="en-US" sz="4000" b="1" dirty="0"/>
              <a:t>17  Elijah was a man with a nature like ours, and he prayed earnestly that it would not rain; and it did not rain on the land for three years and six months. 18  And he prayed again, and the heaven gave rain, and the earth produced its fruit.</a:t>
            </a:r>
          </a:p>
        </p:txBody>
      </p:sp>
    </p:spTree>
    <p:extLst>
      <p:ext uri="{BB962C8B-B14F-4D97-AF65-F5344CB8AC3E}">
        <p14:creationId xmlns:p14="http://schemas.microsoft.com/office/powerpoint/2010/main" val="3504591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BACC5-1ED0-4A37-BF20-CD059E66C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21844"/>
          </a:xfrm>
        </p:spPr>
        <p:txBody>
          <a:bodyPr/>
          <a:lstStyle/>
          <a:p>
            <a:r>
              <a:rPr lang="en-US" dirty="0"/>
              <a:t>1 Kings 17:3-5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849AF-5590-4F99-8B38-0D08103BF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696279"/>
            <a:ext cx="11029615" cy="4903304"/>
          </a:xfrm>
        </p:spPr>
        <p:txBody>
          <a:bodyPr>
            <a:noAutofit/>
          </a:bodyPr>
          <a:lstStyle/>
          <a:p>
            <a:r>
              <a:rPr lang="en-US" sz="3600" b="1" dirty="0"/>
              <a:t>3  "Get away from here and turn eastward, and hide by the Brook Cherith, which flows into the Jordan. 4  And it will be </a:t>
            </a:r>
            <a:r>
              <a:rPr lang="en-US" sz="3600" b="1" i="1" dirty="0"/>
              <a:t>that</a:t>
            </a:r>
            <a:r>
              <a:rPr lang="en-US" sz="3600" b="1" dirty="0"/>
              <a:t> you shall drink from the brook, and I have commanded the ravens to feed you there.“ 5  So he went and did according to the word of the LORD, for he went and stayed by the Brook Cherith, which flows into the Jordan. </a:t>
            </a:r>
          </a:p>
        </p:txBody>
      </p:sp>
    </p:spTree>
    <p:extLst>
      <p:ext uri="{BB962C8B-B14F-4D97-AF65-F5344CB8AC3E}">
        <p14:creationId xmlns:p14="http://schemas.microsoft.com/office/powerpoint/2010/main" val="1153350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BACC5-1ED0-4A37-BF20-CD059E66C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21844"/>
          </a:xfrm>
        </p:spPr>
        <p:txBody>
          <a:bodyPr/>
          <a:lstStyle/>
          <a:p>
            <a:r>
              <a:rPr lang="en-US" dirty="0"/>
              <a:t>1) Social distancing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849AF-5590-4F99-8B38-0D08103BF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696279"/>
            <a:ext cx="11029615" cy="4903304"/>
          </a:xfrm>
        </p:spPr>
        <p:txBody>
          <a:bodyPr>
            <a:noAutofit/>
          </a:bodyPr>
          <a:lstStyle/>
          <a:p>
            <a:r>
              <a:rPr lang="en-US" sz="4000" b="1" dirty="0"/>
              <a:t>Oxymoron – contradictory words</a:t>
            </a:r>
          </a:p>
          <a:p>
            <a:r>
              <a:rPr lang="en-US" sz="4000" b="1" dirty="0"/>
              <a:t>Social – close, friendly, social club, ice cream social</a:t>
            </a:r>
          </a:p>
          <a:p>
            <a:r>
              <a:rPr lang="en-US" sz="4000" b="1" dirty="0"/>
              <a:t>Distance – away, far apart, separate</a:t>
            </a:r>
          </a:p>
        </p:txBody>
      </p:sp>
    </p:spTree>
    <p:extLst>
      <p:ext uri="{BB962C8B-B14F-4D97-AF65-F5344CB8AC3E}">
        <p14:creationId xmlns:p14="http://schemas.microsoft.com/office/powerpoint/2010/main" val="2366331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BACC5-1ED0-4A37-BF20-CD059E66C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21844"/>
          </a:xfrm>
        </p:spPr>
        <p:txBody>
          <a:bodyPr/>
          <a:lstStyle/>
          <a:p>
            <a:r>
              <a:rPr lang="en-US" dirty="0"/>
              <a:t>1) Social distancing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849AF-5590-4F99-8B38-0D08103BF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696279"/>
            <a:ext cx="11029615" cy="4903304"/>
          </a:xfrm>
        </p:spPr>
        <p:txBody>
          <a:bodyPr>
            <a:noAutofit/>
          </a:bodyPr>
          <a:lstStyle/>
          <a:p>
            <a:r>
              <a:rPr lang="en-US" sz="4000" b="1" dirty="0"/>
              <a:t>Elijah – 1 Kings 17:3a – “Get away from here”</a:t>
            </a:r>
          </a:p>
          <a:p>
            <a:r>
              <a:rPr lang="en-US" sz="4000" b="1" dirty="0"/>
              <a:t>Elijah needed protection!</a:t>
            </a:r>
          </a:p>
          <a:p>
            <a:r>
              <a:rPr lang="en-US" sz="4000" b="1" dirty="0"/>
              <a:t>So do we!</a:t>
            </a:r>
          </a:p>
        </p:txBody>
      </p:sp>
    </p:spTree>
    <p:extLst>
      <p:ext uri="{BB962C8B-B14F-4D97-AF65-F5344CB8AC3E}">
        <p14:creationId xmlns:p14="http://schemas.microsoft.com/office/powerpoint/2010/main" val="4077891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BACC5-1ED0-4A37-BF20-CD059E66C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21844"/>
          </a:xfrm>
        </p:spPr>
        <p:txBody>
          <a:bodyPr/>
          <a:lstStyle/>
          <a:p>
            <a:r>
              <a:rPr lang="en-US" dirty="0"/>
              <a:t>2) Change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849AF-5590-4F99-8B38-0D08103BF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696279"/>
            <a:ext cx="11029615" cy="4903304"/>
          </a:xfrm>
        </p:spPr>
        <p:txBody>
          <a:bodyPr>
            <a:noAutofit/>
          </a:bodyPr>
          <a:lstStyle/>
          <a:p>
            <a:r>
              <a:rPr lang="en-US" sz="4000" b="1" dirty="0"/>
              <a:t>How have your lives been turned upside down?</a:t>
            </a:r>
          </a:p>
          <a:p>
            <a:r>
              <a:rPr lang="en-US" sz="4000" b="1" dirty="0"/>
              <a:t>Have you made major changes in how you live?</a:t>
            </a:r>
          </a:p>
          <a:p>
            <a:r>
              <a:rPr lang="en-US" sz="4000" b="1" dirty="0"/>
              <a:t>Cades - - -</a:t>
            </a:r>
          </a:p>
          <a:p>
            <a:pPr lvl="1"/>
            <a:r>
              <a:rPr lang="en-US" sz="3700" b="1" dirty="0"/>
              <a:t>Cancelled all activities and services in the building</a:t>
            </a:r>
          </a:p>
          <a:p>
            <a:pPr lvl="1"/>
            <a:r>
              <a:rPr lang="en-US" sz="3700" b="1" dirty="0"/>
              <a:t>Had Sunday morning worship in our cars</a:t>
            </a:r>
          </a:p>
        </p:txBody>
      </p:sp>
    </p:spTree>
    <p:extLst>
      <p:ext uri="{BB962C8B-B14F-4D97-AF65-F5344CB8AC3E}">
        <p14:creationId xmlns:p14="http://schemas.microsoft.com/office/powerpoint/2010/main" val="2578660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BACC5-1ED0-4A37-BF20-CD059E66C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21844"/>
          </a:xfrm>
        </p:spPr>
        <p:txBody>
          <a:bodyPr/>
          <a:lstStyle/>
          <a:p>
            <a:r>
              <a:rPr lang="en-US" dirty="0"/>
              <a:t>2) Change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849AF-5590-4F99-8B38-0D08103BF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696279"/>
            <a:ext cx="11029615" cy="4903304"/>
          </a:xfrm>
        </p:spPr>
        <p:txBody>
          <a:bodyPr>
            <a:noAutofit/>
          </a:bodyPr>
          <a:lstStyle/>
          <a:p>
            <a:r>
              <a:rPr lang="en-US" sz="4000" b="1" dirty="0"/>
              <a:t>1 Kings 17:3b – Turn eastward</a:t>
            </a:r>
          </a:p>
          <a:p>
            <a:r>
              <a:rPr lang="en-US" sz="4000" b="1" dirty="0"/>
              <a:t>Elijah had to change his plans</a:t>
            </a:r>
          </a:p>
          <a:p>
            <a:r>
              <a:rPr lang="en-US" sz="4000" b="1" dirty="0"/>
              <a:t>Has your routine changed?</a:t>
            </a:r>
          </a:p>
          <a:p>
            <a:r>
              <a:rPr lang="en-US" sz="4000" b="1" dirty="0"/>
              <a:t>Our challenge is to remain faithful in these changing times.</a:t>
            </a:r>
            <a:endParaRPr lang="en-US" sz="3700" b="1" dirty="0"/>
          </a:p>
        </p:txBody>
      </p:sp>
    </p:spTree>
    <p:extLst>
      <p:ext uri="{BB962C8B-B14F-4D97-AF65-F5344CB8AC3E}">
        <p14:creationId xmlns:p14="http://schemas.microsoft.com/office/powerpoint/2010/main" val="1090924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D2D995-20F0-4C14-BF62-1248AB4B484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{8D710631-2A21-4657-B905-B1E12715FB6C}tf67061901</Template>
  <TotalTime>0</TotalTime>
  <Words>475</Words>
  <Application>Microsoft Office PowerPoint</Application>
  <PresentationFormat>Widescreen</PresentationFormat>
  <Paragraphs>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Franklin Gothic Book</vt:lpstr>
      <vt:lpstr>Franklin Gothic Demi</vt:lpstr>
      <vt:lpstr>Gill Sans MT</vt:lpstr>
      <vt:lpstr>Wingdings 2</vt:lpstr>
      <vt:lpstr>DividendVTI</vt:lpstr>
      <vt:lpstr>Quarantined</vt:lpstr>
      <vt:lpstr>Our lives</vt:lpstr>
      <vt:lpstr>My plan</vt:lpstr>
      <vt:lpstr>James 5:17-18</vt:lpstr>
      <vt:lpstr>1 Kings 17:3-5</vt:lpstr>
      <vt:lpstr>1) Social distancing</vt:lpstr>
      <vt:lpstr>1) Social distancing</vt:lpstr>
      <vt:lpstr>2) Change directions</vt:lpstr>
      <vt:lpstr>2) Change directions</vt:lpstr>
      <vt:lpstr>3) Shelter in place</vt:lpstr>
      <vt:lpstr>3) Shelter in place</vt:lpstr>
      <vt:lpstr>3) Shelter in place</vt:lpstr>
      <vt:lpstr>Learn from elijah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2020-05-30T13:07:51Z</dcterms:created>
  <dcterms:modified xsi:type="dcterms:W3CDTF">2020-05-30T14:49:50Z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