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FABB6E1D-C22E-4EEC-BE08-AEE9A4F3EA68}"/>
    <pc:docChg chg="addSld modSld modMainMaster">
      <pc:chgData name="Manly Luscombe" userId="d66a401e1e7a39bf" providerId="LiveId" clId="{FABB6E1D-C22E-4EEC-BE08-AEE9A4F3EA68}" dt="2022-10-21T00:30:49.296" v="385" actId="255"/>
      <pc:docMkLst>
        <pc:docMk/>
      </pc:docMkLst>
      <pc:sldChg chg="modTransition">
        <pc:chgData name="Manly Luscombe" userId="d66a401e1e7a39bf" providerId="LiveId" clId="{FABB6E1D-C22E-4EEC-BE08-AEE9A4F3EA68}" dt="2022-10-21T00:25:15.787" v="91"/>
        <pc:sldMkLst>
          <pc:docMk/>
          <pc:sldMk cId="2943264462" sldId="256"/>
        </pc:sldMkLst>
      </pc:sldChg>
      <pc:sldChg chg="modTransition">
        <pc:chgData name="Manly Luscombe" userId="d66a401e1e7a39bf" providerId="LiveId" clId="{FABB6E1D-C22E-4EEC-BE08-AEE9A4F3EA68}" dt="2022-10-21T00:25:15.787" v="91"/>
        <pc:sldMkLst>
          <pc:docMk/>
          <pc:sldMk cId="4271017465" sldId="257"/>
        </pc:sldMkLst>
      </pc:sldChg>
      <pc:sldChg chg="modTransition">
        <pc:chgData name="Manly Luscombe" userId="d66a401e1e7a39bf" providerId="LiveId" clId="{FABB6E1D-C22E-4EEC-BE08-AEE9A4F3EA68}" dt="2022-10-21T00:25:15.787" v="91"/>
        <pc:sldMkLst>
          <pc:docMk/>
          <pc:sldMk cId="1850429625" sldId="258"/>
        </pc:sldMkLst>
      </pc:sldChg>
      <pc:sldChg chg="modTransition">
        <pc:chgData name="Manly Luscombe" userId="d66a401e1e7a39bf" providerId="LiveId" clId="{FABB6E1D-C22E-4EEC-BE08-AEE9A4F3EA68}" dt="2022-10-21T00:25:15.787" v="91"/>
        <pc:sldMkLst>
          <pc:docMk/>
          <pc:sldMk cId="3405798451" sldId="259"/>
        </pc:sldMkLst>
      </pc:sldChg>
      <pc:sldChg chg="modTransition">
        <pc:chgData name="Manly Luscombe" userId="d66a401e1e7a39bf" providerId="LiveId" clId="{FABB6E1D-C22E-4EEC-BE08-AEE9A4F3EA68}" dt="2022-10-21T00:25:15.787" v="91"/>
        <pc:sldMkLst>
          <pc:docMk/>
          <pc:sldMk cId="2268353872" sldId="260"/>
        </pc:sldMkLst>
      </pc:sldChg>
      <pc:sldChg chg="modTransition">
        <pc:chgData name="Manly Luscombe" userId="d66a401e1e7a39bf" providerId="LiveId" clId="{FABB6E1D-C22E-4EEC-BE08-AEE9A4F3EA68}" dt="2022-10-21T00:25:15.787" v="91"/>
        <pc:sldMkLst>
          <pc:docMk/>
          <pc:sldMk cId="2391463171" sldId="261"/>
        </pc:sldMkLst>
      </pc:sldChg>
      <pc:sldChg chg="modTransition">
        <pc:chgData name="Manly Luscombe" userId="d66a401e1e7a39bf" providerId="LiveId" clId="{FABB6E1D-C22E-4EEC-BE08-AEE9A4F3EA68}" dt="2022-10-21T00:25:15.787" v="91"/>
        <pc:sldMkLst>
          <pc:docMk/>
          <pc:sldMk cId="137658591" sldId="262"/>
        </pc:sldMkLst>
      </pc:sldChg>
      <pc:sldChg chg="modSp mod modTransition">
        <pc:chgData name="Manly Luscombe" userId="d66a401e1e7a39bf" providerId="LiveId" clId="{FABB6E1D-C22E-4EEC-BE08-AEE9A4F3EA68}" dt="2022-10-21T00:25:15.787" v="91"/>
        <pc:sldMkLst>
          <pc:docMk/>
          <pc:sldMk cId="3574593775" sldId="263"/>
        </pc:sldMkLst>
        <pc:spChg chg="mod">
          <ac:chgData name="Manly Luscombe" userId="d66a401e1e7a39bf" providerId="LiveId" clId="{FABB6E1D-C22E-4EEC-BE08-AEE9A4F3EA68}" dt="2022-10-21T00:22:41.561" v="39" actId="20577"/>
          <ac:spMkLst>
            <pc:docMk/>
            <pc:sldMk cId="3574593775" sldId="263"/>
            <ac:spMk id="3" creationId="{9058AB40-7B8E-47F7-0173-65ECB6CB24C1}"/>
          </ac:spMkLst>
        </pc:spChg>
      </pc:sldChg>
      <pc:sldChg chg="modSp mod modTransition">
        <pc:chgData name="Manly Luscombe" userId="d66a401e1e7a39bf" providerId="LiveId" clId="{FABB6E1D-C22E-4EEC-BE08-AEE9A4F3EA68}" dt="2022-10-21T00:25:15.787" v="91"/>
        <pc:sldMkLst>
          <pc:docMk/>
          <pc:sldMk cId="3749801936" sldId="264"/>
        </pc:sldMkLst>
        <pc:spChg chg="mod">
          <ac:chgData name="Manly Luscombe" userId="d66a401e1e7a39bf" providerId="LiveId" clId="{FABB6E1D-C22E-4EEC-BE08-AEE9A4F3EA68}" dt="2022-10-21T00:22:52.609" v="40" actId="20577"/>
          <ac:spMkLst>
            <pc:docMk/>
            <pc:sldMk cId="3749801936" sldId="264"/>
            <ac:spMk id="3" creationId="{9058AB40-7B8E-47F7-0173-65ECB6CB24C1}"/>
          </ac:spMkLst>
        </pc:spChg>
      </pc:sldChg>
      <pc:sldChg chg="modSp mod modTransition">
        <pc:chgData name="Manly Luscombe" userId="d66a401e1e7a39bf" providerId="LiveId" clId="{FABB6E1D-C22E-4EEC-BE08-AEE9A4F3EA68}" dt="2022-10-21T00:25:15.787" v="91"/>
        <pc:sldMkLst>
          <pc:docMk/>
          <pc:sldMk cId="1630025114" sldId="265"/>
        </pc:sldMkLst>
        <pc:spChg chg="mod">
          <ac:chgData name="Manly Luscombe" userId="d66a401e1e7a39bf" providerId="LiveId" clId="{FABB6E1D-C22E-4EEC-BE08-AEE9A4F3EA68}" dt="2022-10-21T00:24:31.955" v="89" actId="20577"/>
          <ac:spMkLst>
            <pc:docMk/>
            <pc:sldMk cId="1630025114" sldId="265"/>
            <ac:spMk id="3" creationId="{9058AB40-7B8E-47F7-0173-65ECB6CB24C1}"/>
          </ac:spMkLst>
        </pc:spChg>
      </pc:sldChg>
      <pc:sldChg chg="modSp add mod">
        <pc:chgData name="Manly Luscombe" userId="d66a401e1e7a39bf" providerId="LiveId" clId="{FABB6E1D-C22E-4EEC-BE08-AEE9A4F3EA68}" dt="2022-10-21T00:30:49.296" v="385" actId="255"/>
        <pc:sldMkLst>
          <pc:docMk/>
          <pc:sldMk cId="3058661632" sldId="266"/>
        </pc:sldMkLst>
        <pc:spChg chg="mod">
          <ac:chgData name="Manly Luscombe" userId="d66a401e1e7a39bf" providerId="LiveId" clId="{FABB6E1D-C22E-4EEC-BE08-AEE9A4F3EA68}" dt="2022-10-21T00:28:14.076" v="164" actId="20577"/>
          <ac:spMkLst>
            <pc:docMk/>
            <pc:sldMk cId="3058661632" sldId="266"/>
            <ac:spMk id="2" creationId="{18BBDEFF-A33B-1C50-FEE6-A47733D8E2C0}"/>
          </ac:spMkLst>
        </pc:spChg>
        <pc:spChg chg="mod">
          <ac:chgData name="Manly Luscombe" userId="d66a401e1e7a39bf" providerId="LiveId" clId="{FABB6E1D-C22E-4EEC-BE08-AEE9A4F3EA68}" dt="2022-10-21T00:30:49.296" v="385" actId="255"/>
          <ac:spMkLst>
            <pc:docMk/>
            <pc:sldMk cId="3058661632" sldId="266"/>
            <ac:spMk id="3" creationId="{9058AB40-7B8E-47F7-0173-65ECB6CB24C1}"/>
          </ac:spMkLst>
        </pc:spChg>
      </pc:sldChg>
      <pc:sldMasterChg chg="modTransition modSldLayout">
        <pc:chgData name="Manly Luscombe" userId="d66a401e1e7a39bf" providerId="LiveId" clId="{FABB6E1D-C22E-4EEC-BE08-AEE9A4F3EA68}" dt="2022-10-21T00:25:15.787" v="91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FABB6E1D-C22E-4EEC-BE08-AEE9A4F3EA68}" dt="2022-10-21T00:25:15.787" v="91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E5C89-56F3-AA9A-6455-391AC6B9F8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Purpose of the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DA2B88-1017-6759-DDA4-EC77D7678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3286" y="503584"/>
            <a:ext cx="4856587" cy="2425146"/>
          </a:xfrm>
        </p:spPr>
        <p:txBody>
          <a:bodyPr>
            <a:normAutofit/>
          </a:bodyPr>
          <a:lstStyle/>
          <a:p>
            <a:r>
              <a:rPr lang="en-US" sz="2800" dirty="0"/>
              <a:t>Learn what the purpose of the church is NOT.</a:t>
            </a:r>
          </a:p>
          <a:p>
            <a:r>
              <a:rPr lang="en-US" sz="2800" dirty="0"/>
              <a:t>Then learn what the purpose of the church IS.</a:t>
            </a:r>
          </a:p>
        </p:txBody>
      </p:sp>
    </p:spTree>
    <p:extLst>
      <p:ext uri="{BB962C8B-B14F-4D97-AF65-F5344CB8AC3E}">
        <p14:creationId xmlns:p14="http://schemas.microsoft.com/office/powerpoint/2010/main" val="2943264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</a:t>
            </a:r>
            <a:r>
              <a:rPr lang="en-US" u="sng" dirty="0"/>
              <a:t>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To Help the Needy.</a:t>
            </a:r>
          </a:p>
          <a:p>
            <a:endParaRPr lang="en-US" sz="2800" b="1" dirty="0"/>
          </a:p>
          <a:p>
            <a:r>
              <a:rPr lang="en-US" sz="2800" b="1" dirty="0"/>
              <a:t>Benevolence = help those in their time of need for food, clothing, shelter, etc.</a:t>
            </a:r>
          </a:p>
          <a:p>
            <a:r>
              <a:rPr lang="en-US" sz="2800" b="1" dirty="0"/>
              <a:t>Christians are to have compassion for all men.</a:t>
            </a:r>
          </a:p>
        </p:txBody>
      </p:sp>
    </p:spTree>
    <p:extLst>
      <p:ext uri="{BB962C8B-B14F-4D97-AF65-F5344CB8AC3E}">
        <p14:creationId xmlns:p14="http://schemas.microsoft.com/office/powerpoint/2010/main" val="1630025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WE MUST NOT STRAY FROM THE PURPOSE OF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3200" b="1" dirty="0"/>
              <a:t>Understand what our purpose is.</a:t>
            </a:r>
          </a:p>
          <a:p>
            <a:r>
              <a:rPr lang="en-US" sz="3200" b="1" dirty="0"/>
              <a:t>Keep the church functioning toward those goals.</a:t>
            </a:r>
          </a:p>
          <a:p>
            <a:r>
              <a:rPr lang="en-US" sz="3200" b="1" dirty="0"/>
              <a:t>Do not let the world get the church away from its primary purposes.</a:t>
            </a:r>
          </a:p>
        </p:txBody>
      </p:sp>
    </p:spTree>
    <p:extLst>
      <p:ext uri="{BB962C8B-B14F-4D97-AF65-F5344CB8AC3E}">
        <p14:creationId xmlns:p14="http://schemas.microsoft.com/office/powerpoint/2010/main" val="3058661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IS </a:t>
            </a:r>
            <a:r>
              <a:rPr lang="en-US" u="sng" dirty="0"/>
              <a:t>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To be involved in political affairs of the nations.</a:t>
            </a:r>
          </a:p>
          <a:p>
            <a:r>
              <a:rPr lang="en-US" sz="2800" b="1" dirty="0"/>
              <a:t>The church will never be in control of secular matters.</a:t>
            </a:r>
          </a:p>
          <a:p>
            <a:r>
              <a:rPr lang="en-US" sz="2800" b="1" dirty="0"/>
              <a:t>We may disagree with the government, or a law, but we do not control the government.</a:t>
            </a:r>
          </a:p>
        </p:txBody>
      </p:sp>
    </p:spTree>
    <p:extLst>
      <p:ext uri="{BB962C8B-B14F-4D97-AF65-F5344CB8AC3E}">
        <p14:creationId xmlns:p14="http://schemas.microsoft.com/office/powerpoint/2010/main" val="4271017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IS </a:t>
            </a:r>
            <a:r>
              <a:rPr lang="en-US" u="sng" dirty="0"/>
              <a:t>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To be involved in political affairs of the nations.</a:t>
            </a:r>
          </a:p>
          <a:p>
            <a:r>
              <a:rPr lang="en-US" sz="2800" b="1" dirty="0"/>
              <a:t>Individual Christians may be involved in the government – vote, express opinions, etc.</a:t>
            </a:r>
          </a:p>
          <a:p>
            <a:r>
              <a:rPr lang="en-US" sz="2800" b="1" dirty="0"/>
              <a:t>But the church is not a political organization.</a:t>
            </a:r>
          </a:p>
        </p:txBody>
      </p:sp>
    </p:spTree>
    <p:extLst>
      <p:ext uri="{BB962C8B-B14F-4D97-AF65-F5344CB8AC3E}">
        <p14:creationId xmlns:p14="http://schemas.microsoft.com/office/powerpoint/2010/main" val="185042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IS </a:t>
            </a:r>
            <a:r>
              <a:rPr lang="en-US" u="sng" dirty="0"/>
              <a:t>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Involved in recreation, entertainment, business or manufacturing.</a:t>
            </a:r>
          </a:p>
          <a:p>
            <a:r>
              <a:rPr lang="en-US" sz="2800" b="1" dirty="0"/>
              <a:t>The legal term – Non-Profit Organization</a:t>
            </a:r>
          </a:p>
          <a:p>
            <a:r>
              <a:rPr lang="en-US" sz="2800" b="1" dirty="0"/>
              <a:t>We are not a business</a:t>
            </a:r>
          </a:p>
          <a:p>
            <a:r>
              <a:rPr lang="en-US" sz="2800" b="1" dirty="0"/>
              <a:t>The church is not here to make money.</a:t>
            </a:r>
          </a:p>
        </p:txBody>
      </p:sp>
    </p:spTree>
    <p:extLst>
      <p:ext uri="{BB962C8B-B14F-4D97-AF65-F5344CB8AC3E}">
        <p14:creationId xmlns:p14="http://schemas.microsoft.com/office/powerpoint/2010/main" val="3405798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IS </a:t>
            </a:r>
            <a:r>
              <a:rPr lang="en-US" u="sng" dirty="0"/>
              <a:t>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Hiding from reality.</a:t>
            </a:r>
          </a:p>
          <a:p>
            <a:r>
              <a:rPr lang="en-US" sz="2800" b="1" dirty="0"/>
              <a:t>Grace, love, forgiveness are important</a:t>
            </a:r>
          </a:p>
          <a:p>
            <a:r>
              <a:rPr lang="en-US" sz="2800" b="1" dirty="0"/>
              <a:t>So also is the reality of our world – problems: family, money, work, personal</a:t>
            </a:r>
          </a:p>
          <a:p>
            <a:r>
              <a:rPr lang="en-US" sz="2800" b="1" dirty="0"/>
              <a:t>Some preach a health and wealth message</a:t>
            </a:r>
          </a:p>
        </p:txBody>
      </p:sp>
    </p:spTree>
    <p:extLst>
      <p:ext uri="{BB962C8B-B14F-4D97-AF65-F5344CB8AC3E}">
        <p14:creationId xmlns:p14="http://schemas.microsoft.com/office/powerpoint/2010/main" val="2268353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IS </a:t>
            </a:r>
            <a:r>
              <a:rPr lang="en-US" u="sng" dirty="0"/>
              <a:t>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To grow at the expense of truth</a:t>
            </a:r>
          </a:p>
          <a:p>
            <a:r>
              <a:rPr lang="en-US" sz="2800" b="1" dirty="0"/>
              <a:t>Growth is important. God expects it.</a:t>
            </a:r>
          </a:p>
          <a:p>
            <a:r>
              <a:rPr lang="en-US" sz="2800" b="1" dirty="0"/>
              <a:t>We pay attention to attendance, contribution, involvement of members. These are measures of our spiritual growth.</a:t>
            </a:r>
          </a:p>
        </p:txBody>
      </p:sp>
    </p:spTree>
    <p:extLst>
      <p:ext uri="{BB962C8B-B14F-4D97-AF65-F5344CB8AC3E}">
        <p14:creationId xmlns:p14="http://schemas.microsoft.com/office/powerpoint/2010/main" val="2391463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IS </a:t>
            </a:r>
            <a:r>
              <a:rPr lang="en-US" u="sng" dirty="0"/>
              <a:t>NOT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 lnSpcReduction="10000"/>
          </a:bodyPr>
          <a:lstStyle/>
          <a:p>
            <a:r>
              <a:rPr lang="en-US" sz="2800" b="1" u="sng" dirty="0"/>
              <a:t>To grow at the expense of truth</a:t>
            </a:r>
          </a:p>
          <a:p>
            <a:r>
              <a:rPr lang="en-US" sz="2800" b="1" dirty="0"/>
              <a:t>Many large churches are not doing as well as smaller ones.</a:t>
            </a:r>
          </a:p>
          <a:p>
            <a:r>
              <a:rPr lang="en-US" sz="2800" b="1" dirty="0"/>
              <a:t>Many smaller churches are doing more than many large churches.</a:t>
            </a:r>
          </a:p>
          <a:p>
            <a:r>
              <a:rPr lang="en-US" sz="2800" b="1" dirty="0"/>
              <a:t>Do not abandon truth to get people in the door.</a:t>
            </a:r>
          </a:p>
        </p:txBody>
      </p:sp>
    </p:spTree>
    <p:extLst>
      <p:ext uri="{BB962C8B-B14F-4D97-AF65-F5344CB8AC3E}">
        <p14:creationId xmlns:p14="http://schemas.microsoft.com/office/powerpoint/2010/main" val="137658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</a:t>
            </a:r>
            <a:r>
              <a:rPr lang="en-US" u="sng" dirty="0"/>
              <a:t>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To preach the Word.</a:t>
            </a:r>
          </a:p>
          <a:p>
            <a:endParaRPr lang="en-US" sz="2800" b="1" dirty="0"/>
          </a:p>
          <a:p>
            <a:r>
              <a:rPr lang="en-US" sz="2800" b="1" dirty="0"/>
              <a:t>Great Commission is a command for us.</a:t>
            </a:r>
          </a:p>
          <a:p>
            <a:r>
              <a:rPr lang="en-US" sz="2800" b="1" dirty="0"/>
              <a:t>Go into all the world, preach the gospel.</a:t>
            </a:r>
          </a:p>
          <a:p>
            <a:r>
              <a:rPr lang="en-US" sz="2800" b="1" dirty="0"/>
              <a:t>Spread the Good News wherever you go.</a:t>
            </a:r>
          </a:p>
        </p:txBody>
      </p:sp>
    </p:spTree>
    <p:extLst>
      <p:ext uri="{BB962C8B-B14F-4D97-AF65-F5344CB8AC3E}">
        <p14:creationId xmlns:p14="http://schemas.microsoft.com/office/powerpoint/2010/main" val="3574593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BDEFF-A33B-1C50-FEE6-A47733D8E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THE PURPOSE OF THE CHURCH </a:t>
            </a:r>
            <a:r>
              <a:rPr lang="en-US" u="sng" dirty="0"/>
              <a:t>IS: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AB40-7B8E-47F7-0173-65ECB6CB2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2383" y="2052116"/>
            <a:ext cx="8237756" cy="3997828"/>
          </a:xfrm>
        </p:spPr>
        <p:txBody>
          <a:bodyPr>
            <a:normAutofit/>
          </a:bodyPr>
          <a:lstStyle/>
          <a:p>
            <a:r>
              <a:rPr lang="en-US" sz="2800" b="1" u="sng" dirty="0"/>
              <a:t>To Strengthen the saved.</a:t>
            </a:r>
          </a:p>
          <a:p>
            <a:endParaRPr lang="en-US" sz="2800" b="1" dirty="0"/>
          </a:p>
          <a:p>
            <a:r>
              <a:rPr lang="en-US" sz="2800" b="1" dirty="0"/>
              <a:t>Edification = build up, support, strengthen</a:t>
            </a:r>
          </a:p>
          <a:p>
            <a:r>
              <a:rPr lang="en-US" sz="2800" b="1" dirty="0"/>
              <a:t>Worship, fellowship, announcements, pot-luck dinners, Bible class – ways to strengthen the saved.</a:t>
            </a:r>
          </a:p>
        </p:txBody>
      </p:sp>
    </p:spTree>
    <p:extLst>
      <p:ext uri="{BB962C8B-B14F-4D97-AF65-F5344CB8AC3E}">
        <p14:creationId xmlns:p14="http://schemas.microsoft.com/office/powerpoint/2010/main" val="3749801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{F55AC7DC-DFF5-414E-B483-93D697E62E9F}tf16401375</Template>
  <TotalTime>36</TotalTime>
  <Words>445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MS Shell Dlg 2</vt:lpstr>
      <vt:lpstr>Wingdings</vt:lpstr>
      <vt:lpstr>Wingdings 3</vt:lpstr>
      <vt:lpstr>Madison</vt:lpstr>
      <vt:lpstr>Purpose of the Church</vt:lpstr>
      <vt:lpstr>WHAT THE PURPOSE OF THE CHURCH IS NOT</vt:lpstr>
      <vt:lpstr>WHAT THE PURPOSE OF THE CHURCH IS NOT</vt:lpstr>
      <vt:lpstr>WHAT THE PURPOSE OF THE CHURCH IS NOT</vt:lpstr>
      <vt:lpstr>WHAT THE PURPOSE OF THE CHURCH IS NOT</vt:lpstr>
      <vt:lpstr>WHAT THE PURPOSE OF THE CHURCH IS NOT</vt:lpstr>
      <vt:lpstr>WHAT THE PURPOSE OF THE CHURCH IS NOT</vt:lpstr>
      <vt:lpstr>WHAT THE PURPOSE OF THE CHURCH IS:</vt:lpstr>
      <vt:lpstr>WHAT THE PURPOSE OF THE CHURCH IS:</vt:lpstr>
      <vt:lpstr>WHAT THE PURPOSE OF THE CHURCH IS:</vt:lpstr>
      <vt:lpstr>WE MUST NOT STRAY FROM THE PURPOSE OF THE CHURCH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the Church</dc:title>
  <dc:creator>Manly Luscombe</dc:creator>
  <cp:lastModifiedBy>Manly Luscombe</cp:lastModifiedBy>
  <cp:revision>1</cp:revision>
  <dcterms:created xsi:type="dcterms:W3CDTF">2022-10-20T23:54:43Z</dcterms:created>
  <dcterms:modified xsi:type="dcterms:W3CDTF">2022-10-21T00:31:02Z</dcterms:modified>
</cp:coreProperties>
</file>