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2DCA0536-64D5-4A25-B172-59D1E52AE132}"/>
    <pc:docChg chg="custSel addSld modSld modMainMaster">
      <pc:chgData name="Manly Luscombe" userId="d66a401e1e7a39bf" providerId="LiveId" clId="{2DCA0536-64D5-4A25-B172-59D1E52AE132}" dt="2021-03-17T23:00:00.854" v="1605" actId="20577"/>
      <pc:docMkLst>
        <pc:docMk/>
      </pc:docMkLst>
      <pc:sldChg chg="addSp delSp modSp mod modTransition">
        <pc:chgData name="Manly Luscombe" userId="d66a401e1e7a39bf" providerId="LiveId" clId="{2DCA0536-64D5-4A25-B172-59D1E52AE132}" dt="2021-03-17T21:41:34.508" v="1551"/>
        <pc:sldMkLst>
          <pc:docMk/>
          <pc:sldMk cId="3351240215" sldId="256"/>
        </pc:sldMkLst>
        <pc:picChg chg="add del mod">
          <ac:chgData name="Manly Luscombe" userId="d66a401e1e7a39bf" providerId="LiveId" clId="{2DCA0536-64D5-4A25-B172-59D1E52AE132}" dt="2021-03-17T21:06:06.837" v="154" actId="478"/>
          <ac:picMkLst>
            <pc:docMk/>
            <pc:sldMk cId="3351240215" sldId="256"/>
            <ac:picMk id="5" creationId="{33718D52-ECAC-455D-B60A-831307B1DB8C}"/>
          </ac:picMkLst>
        </pc:picChg>
        <pc:picChg chg="add mod">
          <ac:chgData name="Manly Luscombe" userId="d66a401e1e7a39bf" providerId="LiveId" clId="{2DCA0536-64D5-4A25-B172-59D1E52AE132}" dt="2021-03-17T21:09:11.397" v="160" actId="14100"/>
          <ac:picMkLst>
            <pc:docMk/>
            <pc:sldMk cId="3351240215" sldId="256"/>
            <ac:picMk id="7" creationId="{63F51FD6-EA49-4394-BACA-F2AB58CE3646}"/>
          </ac:picMkLst>
        </pc:picChg>
        <pc:picChg chg="del">
          <ac:chgData name="Manly Luscombe" userId="d66a401e1e7a39bf" providerId="LiveId" clId="{2DCA0536-64D5-4A25-B172-59D1E52AE132}" dt="2021-03-17T21:04:13.788" v="139" actId="478"/>
          <ac:picMkLst>
            <pc:docMk/>
            <pc:sldMk cId="3351240215" sldId="256"/>
            <ac:picMk id="1026" creationId="{F4298CE8-ADB3-4F6C-8594-6F991A844CC7}"/>
          </ac:picMkLst>
        </pc:picChg>
      </pc:sldChg>
      <pc:sldChg chg="modTransition">
        <pc:chgData name="Manly Luscombe" userId="d66a401e1e7a39bf" providerId="LiveId" clId="{2DCA0536-64D5-4A25-B172-59D1E52AE132}" dt="2021-03-17T21:41:34.508" v="1551"/>
        <pc:sldMkLst>
          <pc:docMk/>
          <pc:sldMk cId="1985074194" sldId="257"/>
        </pc:sldMkLst>
      </pc:sldChg>
      <pc:sldChg chg="modSp mod modTransition">
        <pc:chgData name="Manly Luscombe" userId="d66a401e1e7a39bf" providerId="LiveId" clId="{2DCA0536-64D5-4A25-B172-59D1E52AE132}" dt="2021-03-17T22:46:50.480" v="1589" actId="20577"/>
        <pc:sldMkLst>
          <pc:docMk/>
          <pc:sldMk cId="889445893" sldId="258"/>
        </pc:sldMkLst>
        <pc:spChg chg="mod">
          <ac:chgData name="Manly Luscombe" userId="d66a401e1e7a39bf" providerId="LiveId" clId="{2DCA0536-64D5-4A25-B172-59D1E52AE132}" dt="2021-03-17T22:46:50.480" v="1589" actId="20577"/>
          <ac:spMkLst>
            <pc:docMk/>
            <pc:sldMk cId="889445893" sldId="258"/>
            <ac:spMk id="3" creationId="{3635773B-2972-429A-83D6-368F9CD1EBE2}"/>
          </ac:spMkLst>
        </pc:spChg>
      </pc:sldChg>
      <pc:sldChg chg="modSp mod modTransition">
        <pc:chgData name="Manly Luscombe" userId="d66a401e1e7a39bf" providerId="LiveId" clId="{2DCA0536-64D5-4A25-B172-59D1E52AE132}" dt="2021-03-17T21:41:34.508" v="1551"/>
        <pc:sldMkLst>
          <pc:docMk/>
          <pc:sldMk cId="3056211927" sldId="259"/>
        </pc:sldMkLst>
        <pc:spChg chg="mod">
          <ac:chgData name="Manly Luscombe" userId="d66a401e1e7a39bf" providerId="LiveId" clId="{2DCA0536-64D5-4A25-B172-59D1E52AE132}" dt="2021-03-17T21:01:57.964" v="138" actId="20577"/>
          <ac:spMkLst>
            <pc:docMk/>
            <pc:sldMk cId="3056211927" sldId="259"/>
            <ac:spMk id="3" creationId="{3635773B-2972-429A-83D6-368F9CD1EBE2}"/>
          </ac:spMkLst>
        </pc:spChg>
      </pc:sldChg>
      <pc:sldChg chg="modTransition">
        <pc:chgData name="Manly Luscombe" userId="d66a401e1e7a39bf" providerId="LiveId" clId="{2DCA0536-64D5-4A25-B172-59D1E52AE132}" dt="2021-03-17T21:41:34.508" v="1551"/>
        <pc:sldMkLst>
          <pc:docMk/>
          <pc:sldMk cId="4263411590" sldId="260"/>
        </pc:sldMkLst>
      </pc:sldChg>
      <pc:sldChg chg="modTransition">
        <pc:chgData name="Manly Luscombe" userId="d66a401e1e7a39bf" providerId="LiveId" clId="{2DCA0536-64D5-4A25-B172-59D1E52AE132}" dt="2021-03-17T21:41:34.508" v="1551"/>
        <pc:sldMkLst>
          <pc:docMk/>
          <pc:sldMk cId="562791175" sldId="261"/>
        </pc:sldMkLst>
      </pc:sldChg>
      <pc:sldChg chg="modSp mod modTransition">
        <pc:chgData name="Manly Luscombe" userId="d66a401e1e7a39bf" providerId="LiveId" clId="{2DCA0536-64D5-4A25-B172-59D1E52AE132}" dt="2021-03-17T21:41:34.508" v="1551"/>
        <pc:sldMkLst>
          <pc:docMk/>
          <pc:sldMk cId="3792550308" sldId="262"/>
        </pc:sldMkLst>
        <pc:spChg chg="mod">
          <ac:chgData name="Manly Luscombe" userId="d66a401e1e7a39bf" providerId="LiveId" clId="{2DCA0536-64D5-4A25-B172-59D1E52AE132}" dt="2021-03-17T21:14:47.540" v="166" actId="20577"/>
          <ac:spMkLst>
            <pc:docMk/>
            <pc:sldMk cId="3792550308" sldId="262"/>
            <ac:spMk id="3" creationId="{3635773B-2972-429A-83D6-368F9CD1EBE2}"/>
          </ac:spMkLst>
        </pc:spChg>
      </pc:sldChg>
      <pc:sldChg chg="modSp mod modTransition">
        <pc:chgData name="Manly Luscombe" userId="d66a401e1e7a39bf" providerId="LiveId" clId="{2DCA0536-64D5-4A25-B172-59D1E52AE132}" dt="2021-03-17T21:41:34.508" v="1551"/>
        <pc:sldMkLst>
          <pc:docMk/>
          <pc:sldMk cId="3229306131" sldId="263"/>
        </pc:sldMkLst>
        <pc:spChg chg="mod">
          <ac:chgData name="Manly Luscombe" userId="d66a401e1e7a39bf" providerId="LiveId" clId="{2DCA0536-64D5-4A25-B172-59D1E52AE132}" dt="2021-03-17T21:11:44.966" v="164" actId="14100"/>
          <ac:spMkLst>
            <pc:docMk/>
            <pc:sldMk cId="3229306131" sldId="263"/>
            <ac:spMk id="3" creationId="{3635773B-2972-429A-83D6-368F9CD1EBE2}"/>
          </ac:spMkLst>
        </pc:spChg>
      </pc:sldChg>
      <pc:sldChg chg="modSp add mod modTransition">
        <pc:chgData name="Manly Luscombe" userId="d66a401e1e7a39bf" providerId="LiveId" clId="{2DCA0536-64D5-4A25-B172-59D1E52AE132}" dt="2021-03-17T21:41:34.508" v="1551"/>
        <pc:sldMkLst>
          <pc:docMk/>
          <pc:sldMk cId="3229424135" sldId="264"/>
        </pc:sldMkLst>
        <pc:spChg chg="mod">
          <ac:chgData name="Manly Luscombe" userId="d66a401e1e7a39bf" providerId="LiveId" clId="{2DCA0536-64D5-4A25-B172-59D1E52AE132}" dt="2021-03-17T21:21:22.026" v="411" actId="14100"/>
          <ac:spMkLst>
            <pc:docMk/>
            <pc:sldMk cId="3229424135" sldId="264"/>
            <ac:spMk id="3" creationId="{3635773B-2972-429A-83D6-368F9CD1EBE2}"/>
          </ac:spMkLst>
        </pc:spChg>
      </pc:sldChg>
      <pc:sldChg chg="modSp add mod modTransition">
        <pc:chgData name="Manly Luscombe" userId="d66a401e1e7a39bf" providerId="LiveId" clId="{2DCA0536-64D5-4A25-B172-59D1E52AE132}" dt="2021-03-17T21:41:34.508" v="1551"/>
        <pc:sldMkLst>
          <pc:docMk/>
          <pc:sldMk cId="2012285522" sldId="265"/>
        </pc:sldMkLst>
        <pc:spChg chg="mod">
          <ac:chgData name="Manly Luscombe" userId="d66a401e1e7a39bf" providerId="LiveId" clId="{2DCA0536-64D5-4A25-B172-59D1E52AE132}" dt="2021-03-17T21:25:55.775" v="544" actId="20577"/>
          <ac:spMkLst>
            <pc:docMk/>
            <pc:sldMk cId="2012285522" sldId="265"/>
            <ac:spMk id="3" creationId="{3635773B-2972-429A-83D6-368F9CD1EBE2}"/>
          </ac:spMkLst>
        </pc:spChg>
      </pc:sldChg>
      <pc:sldChg chg="modSp add mod modTransition">
        <pc:chgData name="Manly Luscombe" userId="d66a401e1e7a39bf" providerId="LiveId" clId="{2DCA0536-64D5-4A25-B172-59D1E52AE132}" dt="2021-03-17T21:41:34.508" v="1551"/>
        <pc:sldMkLst>
          <pc:docMk/>
          <pc:sldMk cId="2237263068" sldId="266"/>
        </pc:sldMkLst>
        <pc:spChg chg="mod">
          <ac:chgData name="Manly Luscombe" userId="d66a401e1e7a39bf" providerId="LiveId" clId="{2DCA0536-64D5-4A25-B172-59D1E52AE132}" dt="2021-03-17T21:26:21.904" v="553" actId="20577"/>
          <ac:spMkLst>
            <pc:docMk/>
            <pc:sldMk cId="2237263068" sldId="266"/>
            <ac:spMk id="2" creationId="{56E45FD3-3092-4A58-AF9F-9A24442950E8}"/>
          </ac:spMkLst>
        </pc:spChg>
        <pc:spChg chg="mod">
          <ac:chgData name="Manly Luscombe" userId="d66a401e1e7a39bf" providerId="LiveId" clId="{2DCA0536-64D5-4A25-B172-59D1E52AE132}" dt="2021-03-17T21:31:15.503" v="964" actId="6549"/>
          <ac:spMkLst>
            <pc:docMk/>
            <pc:sldMk cId="2237263068" sldId="266"/>
            <ac:spMk id="3" creationId="{3635773B-2972-429A-83D6-368F9CD1EBE2}"/>
          </ac:spMkLst>
        </pc:spChg>
      </pc:sldChg>
      <pc:sldChg chg="modSp add mod modTransition">
        <pc:chgData name="Manly Luscombe" userId="d66a401e1e7a39bf" providerId="LiveId" clId="{2DCA0536-64D5-4A25-B172-59D1E52AE132}" dt="2021-03-17T21:41:34.508" v="1551"/>
        <pc:sldMkLst>
          <pc:docMk/>
          <pc:sldMk cId="3986992116" sldId="267"/>
        </pc:sldMkLst>
        <pc:spChg chg="mod">
          <ac:chgData name="Manly Luscombe" userId="d66a401e1e7a39bf" providerId="LiveId" clId="{2DCA0536-64D5-4A25-B172-59D1E52AE132}" dt="2021-03-17T21:34:19.491" v="1011" actId="255"/>
          <ac:spMkLst>
            <pc:docMk/>
            <pc:sldMk cId="3986992116" sldId="267"/>
            <ac:spMk id="3" creationId="{3635773B-2972-429A-83D6-368F9CD1EBE2}"/>
          </ac:spMkLst>
        </pc:spChg>
      </pc:sldChg>
      <pc:sldChg chg="modSp add mod modTransition">
        <pc:chgData name="Manly Luscombe" userId="d66a401e1e7a39bf" providerId="LiveId" clId="{2DCA0536-64D5-4A25-B172-59D1E52AE132}" dt="2021-03-17T23:00:00.854" v="1605" actId="20577"/>
        <pc:sldMkLst>
          <pc:docMk/>
          <pc:sldMk cId="429416661" sldId="268"/>
        </pc:sldMkLst>
        <pc:spChg chg="mod">
          <ac:chgData name="Manly Luscombe" userId="d66a401e1e7a39bf" providerId="LiveId" clId="{2DCA0536-64D5-4A25-B172-59D1E52AE132}" dt="2021-03-17T21:35:10.792" v="1030" actId="20577"/>
          <ac:spMkLst>
            <pc:docMk/>
            <pc:sldMk cId="429416661" sldId="268"/>
            <ac:spMk id="2" creationId="{56E45FD3-3092-4A58-AF9F-9A24442950E8}"/>
          </ac:spMkLst>
        </pc:spChg>
        <pc:spChg chg="mod">
          <ac:chgData name="Manly Luscombe" userId="d66a401e1e7a39bf" providerId="LiveId" clId="{2DCA0536-64D5-4A25-B172-59D1E52AE132}" dt="2021-03-17T23:00:00.854" v="1605" actId="20577"/>
          <ac:spMkLst>
            <pc:docMk/>
            <pc:sldMk cId="429416661" sldId="268"/>
            <ac:spMk id="3" creationId="{3635773B-2972-429A-83D6-368F9CD1EBE2}"/>
          </ac:spMkLst>
        </pc:spChg>
      </pc:sldChg>
      <pc:sldChg chg="modSp add mod modTransition">
        <pc:chgData name="Manly Luscombe" userId="d66a401e1e7a39bf" providerId="LiveId" clId="{2DCA0536-64D5-4A25-B172-59D1E52AE132}" dt="2021-03-17T21:41:34.508" v="1551"/>
        <pc:sldMkLst>
          <pc:docMk/>
          <pc:sldMk cId="2562039957" sldId="269"/>
        </pc:sldMkLst>
        <pc:spChg chg="mod">
          <ac:chgData name="Manly Luscombe" userId="d66a401e1e7a39bf" providerId="LiveId" clId="{2DCA0536-64D5-4A25-B172-59D1E52AE132}" dt="2021-03-17T21:38:51.568" v="1355" actId="20577"/>
          <ac:spMkLst>
            <pc:docMk/>
            <pc:sldMk cId="2562039957" sldId="269"/>
            <ac:spMk id="2" creationId="{56E45FD3-3092-4A58-AF9F-9A24442950E8}"/>
          </ac:spMkLst>
        </pc:spChg>
        <pc:spChg chg="mod">
          <ac:chgData name="Manly Luscombe" userId="d66a401e1e7a39bf" providerId="LiveId" clId="{2DCA0536-64D5-4A25-B172-59D1E52AE132}" dt="2021-03-17T21:40:56.862" v="1549" actId="20577"/>
          <ac:spMkLst>
            <pc:docMk/>
            <pc:sldMk cId="2562039957" sldId="269"/>
            <ac:spMk id="3" creationId="{3635773B-2972-429A-83D6-368F9CD1EBE2}"/>
          </ac:spMkLst>
        </pc:spChg>
      </pc:sldChg>
      <pc:sldMasterChg chg="modTransition modSldLayout">
        <pc:chgData name="Manly Luscombe" userId="d66a401e1e7a39bf" providerId="LiveId" clId="{2DCA0536-64D5-4A25-B172-59D1E52AE132}" dt="2021-03-17T21:41:34.508" v="1551"/>
        <pc:sldMasterMkLst>
          <pc:docMk/>
          <pc:sldMasterMk cId="4243828998" sldId="2147483660"/>
        </pc:sldMasterMkLst>
        <pc:sldLayoutChg chg="modTransition">
          <pc:chgData name="Manly Luscombe" userId="d66a401e1e7a39bf" providerId="LiveId" clId="{2DCA0536-64D5-4A25-B172-59D1E52AE132}" dt="2021-03-17T21:41:34.508" v="1551"/>
          <pc:sldLayoutMkLst>
            <pc:docMk/>
            <pc:sldMasterMk cId="4243828998" sldId="2147483660"/>
            <pc:sldLayoutMk cId="2758923251" sldId="2147483661"/>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2434935711" sldId="2147483662"/>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2393105504" sldId="2147483663"/>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3788663654" sldId="2147483664"/>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655131393" sldId="2147483665"/>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4023218693" sldId="2147483666"/>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1005936042" sldId="2147483667"/>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507652520" sldId="2147483668"/>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3569727577" sldId="2147483669"/>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2872292621" sldId="2147483670"/>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1372054901" sldId="2147483671"/>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4254625823" sldId="2147483672"/>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152356082" sldId="2147483673"/>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1708495934" sldId="2147483674"/>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513570745" sldId="2147483675"/>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2729431639" sldId="2147483676"/>
          </pc:sldLayoutMkLst>
        </pc:sldLayoutChg>
        <pc:sldLayoutChg chg="modTransition">
          <pc:chgData name="Manly Luscombe" userId="d66a401e1e7a39bf" providerId="LiveId" clId="{2DCA0536-64D5-4A25-B172-59D1E52AE132}" dt="2021-03-17T21:41:34.508" v="1551"/>
          <pc:sldLayoutMkLst>
            <pc:docMk/>
            <pc:sldMasterMk cId="4243828998" sldId="2147483660"/>
            <pc:sldLayoutMk cId="2929756210" sldId="2147483677"/>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7589232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591-D1FF-4267-B021-E6C232B63F46}"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8722926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1372054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425462582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1523560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8CA3591-D1FF-4267-B021-E6C232B63F46}" type="datetimeFigureOut">
              <a:rPr lang="en-US" smtClean="0"/>
              <a:t>3/17/2021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17084959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8CA3591-D1FF-4267-B021-E6C232B63F46}" type="datetimeFigureOut">
              <a:rPr lang="en-US" smtClean="0"/>
              <a:t>3/17/2021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5135707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72943163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9297562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43493571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591-D1FF-4267-B021-E6C232B63F46}" type="datetimeFigureOut">
              <a:rPr lang="en-US" smtClean="0"/>
              <a:t>3/17/2021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23931055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CA3591-D1FF-4267-B021-E6C232B63F46}"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378866365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CA3591-D1FF-4267-B021-E6C232B63F46}" type="datetimeFigureOut">
              <a:rPr lang="en-US" smtClean="0"/>
              <a:t>3/17/2021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6551313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CA3591-D1FF-4267-B021-E6C232B63F46}" type="datetimeFigureOut">
              <a:rPr lang="en-US" smtClean="0"/>
              <a:t>3/17/2021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40232186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591-D1FF-4267-B021-E6C232B63F46}" type="datetimeFigureOut">
              <a:rPr lang="en-US" smtClean="0"/>
              <a:t>3/17/2021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100593604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591-D1FF-4267-B021-E6C232B63F46}"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5076525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591-D1FF-4267-B021-E6C232B63F46}" type="datetimeFigureOut">
              <a:rPr lang="en-US" smtClean="0"/>
              <a:t>3/17/2021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5052AE-4E2D-46ED-A05B-6389BCDEDB5C}" type="slidenum">
              <a:rPr lang="en-US" smtClean="0"/>
              <a:t>‹#›</a:t>
            </a:fld>
            <a:endParaRPr lang="en-US"/>
          </a:p>
        </p:txBody>
      </p:sp>
    </p:spTree>
    <p:extLst>
      <p:ext uri="{BB962C8B-B14F-4D97-AF65-F5344CB8AC3E}">
        <p14:creationId xmlns:p14="http://schemas.microsoft.com/office/powerpoint/2010/main" val="35697275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8CA3591-D1FF-4267-B021-E6C232B63F46}" type="datetimeFigureOut">
              <a:rPr lang="en-US" smtClean="0"/>
              <a:t>3/17/2021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35052AE-4E2D-46ED-A05B-6389BCDEDB5C}" type="slidenum">
              <a:rPr lang="en-US" smtClean="0"/>
              <a:t>‹#›</a:t>
            </a:fld>
            <a:endParaRPr lang="en-US"/>
          </a:p>
        </p:txBody>
      </p:sp>
    </p:spTree>
    <p:extLst>
      <p:ext uri="{BB962C8B-B14F-4D97-AF65-F5344CB8AC3E}">
        <p14:creationId xmlns:p14="http://schemas.microsoft.com/office/powerpoint/2010/main" val="4243828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6323C-D2BB-489F-9F16-CF04E3A7C41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E033F17-A8E0-49CC-B461-4BE2FD348CFA}"/>
              </a:ext>
            </a:extLst>
          </p:cNvPr>
          <p:cNvSpPr>
            <a:spLocks noGrp="1"/>
          </p:cNvSpPr>
          <p:nvPr>
            <p:ph type="subTitle" idx="1"/>
          </p:nvPr>
        </p:nvSpPr>
        <p:spPr/>
        <p:txBody>
          <a:bodyPr/>
          <a:lstStyle/>
          <a:p>
            <a:endParaRPr lang="en-US"/>
          </a:p>
        </p:txBody>
      </p:sp>
      <p:pic>
        <p:nvPicPr>
          <p:cNvPr id="7" name="Picture 6">
            <a:extLst>
              <a:ext uri="{FF2B5EF4-FFF2-40B4-BE49-F238E27FC236}">
                <a16:creationId xmlns:a16="http://schemas.microsoft.com/office/drawing/2014/main" id="{63F51FD6-EA49-4394-BACA-F2AB58CE36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71272" cy="6858000"/>
          </a:xfrm>
          <a:prstGeom prst="rect">
            <a:avLst/>
          </a:prstGeom>
        </p:spPr>
      </p:pic>
    </p:spTree>
    <p:extLst>
      <p:ext uri="{BB962C8B-B14F-4D97-AF65-F5344CB8AC3E}">
        <p14:creationId xmlns:p14="http://schemas.microsoft.com/office/powerpoint/2010/main" val="33512402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Live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Deists believe that God exists, He created the world, but has no role in the world today.</a:t>
            </a:r>
          </a:p>
          <a:p>
            <a:endParaRPr lang="en-US" sz="2400" b="1" dirty="0">
              <a:solidFill>
                <a:schemeClr val="tx1"/>
              </a:solidFill>
              <a:latin typeface="Verdana" panose="020B0604030504040204" pitchFamily="34" charset="0"/>
              <a:ea typeface="Verdana" panose="020B0604030504040204" pitchFamily="34" charset="0"/>
            </a:endParaRPr>
          </a:p>
          <a:p>
            <a:r>
              <a:rPr lang="en-US" sz="2400" b="1" dirty="0">
                <a:solidFill>
                  <a:schemeClr val="tx1"/>
                </a:solidFill>
                <a:latin typeface="Verdana" panose="020B0604030504040204" pitchFamily="34" charset="0"/>
                <a:ea typeface="Verdana" panose="020B0604030504040204" pitchFamily="34" charset="0"/>
              </a:rPr>
              <a:t>Acts 17:27b </a:t>
            </a:r>
            <a:r>
              <a:rPr lang="en-US" sz="2400" b="1" i="0" u="none" strike="noStrike" baseline="0" dirty="0">
                <a:solidFill>
                  <a:schemeClr val="tx1"/>
                </a:solidFill>
                <a:latin typeface="Verdana" panose="020B0604030504040204" pitchFamily="34" charset="0"/>
              </a:rPr>
              <a:t> </a:t>
            </a:r>
            <a:r>
              <a:rPr lang="en-US" sz="2400" b="1" i="0" u="sng" strike="noStrike" baseline="0" dirty="0">
                <a:solidFill>
                  <a:schemeClr val="tx1"/>
                </a:solidFill>
                <a:latin typeface="Verdana" panose="020B0604030504040204" pitchFamily="34" charset="0"/>
              </a:rPr>
              <a:t>He is not far from each one of us</a:t>
            </a:r>
            <a:r>
              <a:rPr lang="en-US" sz="2400" b="1" i="0" u="none" strike="noStrike" baseline="0" dirty="0">
                <a:solidFill>
                  <a:schemeClr val="tx1"/>
                </a:solidFill>
                <a:latin typeface="Verdana" panose="020B0604030504040204" pitchFamily="34" charset="0"/>
              </a:rPr>
              <a:t>;  </a:t>
            </a:r>
          </a:p>
          <a:p>
            <a:endParaRPr lang="en-US" sz="2400" b="1" i="0" u="none" strike="noStrike" baseline="0" dirty="0">
              <a:solidFill>
                <a:schemeClr val="tx1"/>
              </a:solidFill>
              <a:latin typeface="Verdana" panose="020B0604030504040204" pitchFamily="34" charset="0"/>
            </a:endParaRPr>
          </a:p>
          <a:p>
            <a:r>
              <a:rPr lang="en-US" sz="2400" b="1" i="0" u="none" strike="noStrike" baseline="0" dirty="0">
                <a:solidFill>
                  <a:schemeClr val="tx1"/>
                </a:solidFill>
                <a:latin typeface="Verdana" panose="020B0604030504040204" pitchFamily="34" charset="0"/>
              </a:rPr>
              <a:t>(Matthew 6:26)  Look at the birds of the air, for they neither sow nor reap nor gather into barns; yet your heavenly Father feeds them. Are you not of more value than they?</a:t>
            </a:r>
          </a:p>
          <a:p>
            <a:endParaRPr lang="en-US" sz="2400" b="1" dirty="0">
              <a:solidFill>
                <a:schemeClr val="tx1"/>
              </a:solidFill>
              <a:latin typeface="Verdana" panose="020B0604030504040204" pitchFamily="34" charset="0"/>
              <a:ea typeface="Verdana" panose="020B0604030504040204" pitchFamily="34" charset="0"/>
            </a:endParaRPr>
          </a:p>
          <a:p>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122855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Move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Everything in our universe moves – planets, moon, earth</a:t>
            </a:r>
          </a:p>
          <a:p>
            <a:r>
              <a:rPr lang="en-US" sz="2400" b="1" dirty="0">
                <a:solidFill>
                  <a:schemeClr val="tx1"/>
                </a:solidFill>
                <a:latin typeface="Verdana" panose="020B0604030504040204" pitchFamily="34" charset="0"/>
                <a:ea typeface="Verdana" panose="020B0604030504040204" pitchFamily="34" charset="0"/>
              </a:rPr>
              <a:t>Plants, animals, human life – have movement</a:t>
            </a:r>
          </a:p>
          <a:p>
            <a:r>
              <a:rPr lang="en-US" sz="2400" b="1" dirty="0">
                <a:solidFill>
                  <a:schemeClr val="tx1"/>
                </a:solidFill>
                <a:latin typeface="Verdana" panose="020B0604030504040204" pitchFamily="34" charset="0"/>
                <a:ea typeface="Verdana" panose="020B0604030504040204" pitchFamily="34" charset="0"/>
              </a:rPr>
              <a:t>What is the source of that movement?</a:t>
            </a:r>
          </a:p>
          <a:p>
            <a:r>
              <a:rPr lang="en-US" sz="2400" b="1" dirty="0">
                <a:solidFill>
                  <a:schemeClr val="tx1"/>
                </a:solidFill>
                <a:latin typeface="Verdana" panose="020B0604030504040204" pitchFamily="34" charset="0"/>
                <a:ea typeface="Verdana" panose="020B0604030504040204" pitchFamily="34" charset="0"/>
              </a:rPr>
              <a:t>Rise and fall of nations / rulers</a:t>
            </a:r>
          </a:p>
          <a:p>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372630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Move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Rise and fall of nations / rulers</a:t>
            </a:r>
          </a:p>
          <a:p>
            <a:r>
              <a:rPr lang="en-US" sz="2400" b="1" dirty="0">
                <a:solidFill>
                  <a:schemeClr val="tx1"/>
                </a:solidFill>
                <a:latin typeface="Verdana" panose="020B0604030504040204" pitchFamily="34" charset="0"/>
                <a:ea typeface="Verdana" panose="020B0604030504040204" pitchFamily="34" charset="0"/>
              </a:rPr>
              <a:t>God uses wicked rulers to accomplish His plans</a:t>
            </a:r>
          </a:p>
          <a:p>
            <a:r>
              <a:rPr lang="en-US" sz="2400" b="1" dirty="0">
                <a:solidFill>
                  <a:schemeClr val="tx1"/>
                </a:solidFill>
                <a:latin typeface="Verdana" panose="020B0604030504040204" pitchFamily="34" charset="0"/>
                <a:ea typeface="Verdana" panose="020B0604030504040204" pitchFamily="34" charset="0"/>
              </a:rPr>
              <a:t>Nebuchadnezzar – 7 years in open fields, eating grass. He learned that God is in control. </a:t>
            </a:r>
          </a:p>
          <a:p>
            <a:r>
              <a:rPr lang="en-US" sz="2000" b="1" i="0" u="none" strike="noStrike" baseline="0" dirty="0">
                <a:solidFill>
                  <a:schemeClr val="tx1"/>
                </a:solidFill>
                <a:latin typeface="Verdana" panose="020B0604030504040204" pitchFamily="34" charset="0"/>
              </a:rPr>
              <a:t>(Daniel 4:36)  At the same time my reason returned to me, and for the glory of my kingdom, my honor and splendor returned to me. My counselors and nobles resorted to me, I was restored to my kingdom, and excellent majesty was added to me.  (37)  Now I, Nebuchadnezzar, praise and extol and honor the King of heaven, all of whose works </a:t>
            </a:r>
            <a:r>
              <a:rPr lang="en-US" sz="2000" b="1" i="1" u="none" strike="noStrike" baseline="0" dirty="0">
                <a:solidFill>
                  <a:schemeClr val="tx1"/>
                </a:solidFill>
                <a:latin typeface="Verdana" panose="020B0604030504040204" pitchFamily="34" charset="0"/>
              </a:rPr>
              <a:t>are</a:t>
            </a:r>
            <a:r>
              <a:rPr lang="en-US" sz="2000" b="1" i="0" u="none" strike="noStrike" baseline="0" dirty="0">
                <a:solidFill>
                  <a:schemeClr val="tx1"/>
                </a:solidFill>
                <a:latin typeface="Verdana" panose="020B0604030504040204" pitchFamily="34" charset="0"/>
              </a:rPr>
              <a:t> truth, and His ways justice. And those who walk in pride He is able to put down.</a:t>
            </a:r>
            <a:endParaRPr lang="en-US" sz="2000" b="1" dirty="0">
              <a:solidFill>
                <a:schemeClr val="tx1"/>
              </a:solidFill>
              <a:latin typeface="Verdana" panose="020B0604030504040204" pitchFamily="34" charset="0"/>
              <a:ea typeface="Verdana" panose="020B0604030504040204" pitchFamily="34" charset="0"/>
            </a:endParaRPr>
          </a:p>
          <a:p>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869921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have our Being</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Why do we exist?</a:t>
            </a:r>
          </a:p>
          <a:p>
            <a:r>
              <a:rPr lang="en-US" sz="2400" b="1" dirty="0">
                <a:solidFill>
                  <a:schemeClr val="tx1"/>
                </a:solidFill>
                <a:latin typeface="Verdana" panose="020B0604030504040204" pitchFamily="34" charset="0"/>
                <a:ea typeface="Verdana" panose="020B0604030504040204" pitchFamily="34" charset="0"/>
              </a:rPr>
              <a:t>Why does the universe exist?</a:t>
            </a:r>
          </a:p>
          <a:p>
            <a:r>
              <a:rPr lang="en-US" sz="2400" b="1" dirty="0">
                <a:solidFill>
                  <a:schemeClr val="tx1"/>
                </a:solidFill>
                <a:latin typeface="Verdana" panose="020B0604030504040204" pitchFamily="34" charset="0"/>
                <a:ea typeface="Verdana" panose="020B0604030504040204" pitchFamily="34" charset="0"/>
              </a:rPr>
              <a:t>Anthony Flew (famous atheist) The more he studied the universe and its intricacies he realized it could not happen by chance.</a:t>
            </a:r>
          </a:p>
          <a:p>
            <a:r>
              <a:rPr lang="en-US" sz="2400" b="1" dirty="0">
                <a:solidFill>
                  <a:schemeClr val="tx1"/>
                </a:solidFill>
                <a:latin typeface="Verdana" panose="020B0604030504040204" pitchFamily="34" charset="0"/>
                <a:ea typeface="Verdana" panose="020B0604030504040204" pitchFamily="34" charset="0"/>
              </a:rPr>
              <a:t>Big Bang Theory – Is like a when magician </a:t>
            </a:r>
          </a:p>
          <a:p>
            <a:r>
              <a:rPr lang="en-US" sz="2400" b="1" dirty="0">
                <a:solidFill>
                  <a:schemeClr val="tx1"/>
                </a:solidFill>
                <a:latin typeface="Verdana" panose="020B0604030504040204" pitchFamily="34" charset="0"/>
                <a:ea typeface="Verdana" panose="020B0604030504040204" pitchFamily="34" charset="0"/>
              </a:rPr>
              <a:t>tries to pull a rabbit out of a hat without a hat and without a rabbit.</a:t>
            </a:r>
          </a:p>
        </p:txBody>
      </p:sp>
    </p:spTree>
    <p:extLst>
      <p:ext uri="{BB962C8B-B14F-4D97-AF65-F5344CB8AC3E}">
        <p14:creationId xmlns:p14="http://schemas.microsoft.com/office/powerpoint/2010/main" val="4294166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We worship an awesome, almighty God.</a:t>
            </a:r>
          </a:p>
          <a:p>
            <a:r>
              <a:rPr lang="en-US" sz="2400" b="1" dirty="0">
                <a:solidFill>
                  <a:schemeClr val="tx1"/>
                </a:solidFill>
                <a:latin typeface="Verdana" panose="020B0604030504040204" pitchFamily="34" charset="0"/>
                <a:ea typeface="Verdana" panose="020B0604030504040204" pitchFamily="34" charset="0"/>
              </a:rPr>
              <a:t>He created us. </a:t>
            </a:r>
          </a:p>
          <a:p>
            <a:r>
              <a:rPr lang="en-US" sz="2400" b="1" dirty="0">
                <a:solidFill>
                  <a:schemeClr val="tx1"/>
                </a:solidFill>
                <a:latin typeface="Verdana" panose="020B0604030504040204" pitchFamily="34" charset="0"/>
                <a:ea typeface="Verdana" panose="020B0604030504040204" pitchFamily="34" charset="0"/>
              </a:rPr>
              <a:t>He sustains us.</a:t>
            </a:r>
          </a:p>
          <a:p>
            <a:r>
              <a:rPr lang="en-US" sz="2400" b="1" dirty="0">
                <a:solidFill>
                  <a:schemeClr val="tx1"/>
                </a:solidFill>
                <a:latin typeface="Verdana" panose="020B0604030504040204" pitchFamily="34" charset="0"/>
                <a:ea typeface="Verdana" panose="020B0604030504040204" pitchFamily="34" charset="0"/>
              </a:rPr>
              <a:t>He cares what happens to his children.</a:t>
            </a:r>
          </a:p>
          <a:p>
            <a:r>
              <a:rPr lang="en-US" sz="2400" b="1" dirty="0">
                <a:solidFill>
                  <a:schemeClr val="tx1"/>
                </a:solidFill>
                <a:latin typeface="Verdana" panose="020B0604030504040204" pitchFamily="34" charset="0"/>
                <a:ea typeface="Verdana" panose="020B0604030504040204" pitchFamily="34" charset="0"/>
              </a:rPr>
              <a:t>God does not want you to be lost.</a:t>
            </a:r>
          </a:p>
          <a:p>
            <a:r>
              <a:rPr lang="en-US" sz="2400" b="1" dirty="0">
                <a:solidFill>
                  <a:schemeClr val="tx1"/>
                </a:solidFill>
                <a:latin typeface="Verdana" panose="020B0604030504040204" pitchFamily="34" charset="0"/>
                <a:ea typeface="Verdana" panose="020B0604030504040204" pitchFamily="34" charset="0"/>
              </a:rPr>
              <a:t>He wants all men to come to repentance.</a:t>
            </a:r>
          </a:p>
          <a:p>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620399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Introduction to Providence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3" y="2345635"/>
            <a:ext cx="9923863" cy="3674165"/>
          </a:xfrm>
        </p:spPr>
        <p:txBody>
          <a:bodyPr>
            <a:noAutofit/>
          </a:bodyPr>
          <a:lstStyle/>
          <a:p>
            <a:r>
              <a:rPr lang="en-US" sz="3200" b="1" dirty="0">
                <a:latin typeface="Verdana" panose="020B0604030504040204" pitchFamily="34" charset="0"/>
                <a:ea typeface="Verdana" panose="020B0604030504040204" pitchFamily="34" charset="0"/>
              </a:rPr>
              <a:t>Does God answer prayers in dramatic ways?</a:t>
            </a:r>
          </a:p>
          <a:p>
            <a:r>
              <a:rPr lang="en-US" sz="3200" b="1" dirty="0">
                <a:latin typeface="Verdana" panose="020B0604030504040204" pitchFamily="34" charset="0"/>
                <a:ea typeface="Verdana" panose="020B0604030504040204" pitchFamily="34" charset="0"/>
              </a:rPr>
              <a:t>Does God intervene in history?</a:t>
            </a:r>
          </a:p>
          <a:p>
            <a:r>
              <a:rPr lang="en-US" sz="3200" b="1" dirty="0">
                <a:latin typeface="Verdana" panose="020B0604030504040204" pitchFamily="34" charset="0"/>
                <a:ea typeface="Verdana" panose="020B0604030504040204" pitchFamily="34" charset="0"/>
              </a:rPr>
              <a:t>Does God play an active role in our day to day lives?</a:t>
            </a:r>
          </a:p>
          <a:p>
            <a:r>
              <a:rPr lang="en-US" sz="3200" b="1" dirty="0">
                <a:latin typeface="Verdana" panose="020B0604030504040204" pitchFamily="34" charset="0"/>
                <a:ea typeface="Verdana" panose="020B0604030504040204" pitchFamily="34" charset="0"/>
              </a:rPr>
              <a:t>Was it the providence of God, not just good luck, or coincidence? </a:t>
            </a:r>
          </a:p>
        </p:txBody>
      </p:sp>
    </p:spTree>
    <p:extLst>
      <p:ext uri="{BB962C8B-B14F-4D97-AF65-F5344CB8AC3E}">
        <p14:creationId xmlns:p14="http://schemas.microsoft.com/office/powerpoint/2010/main" val="8894458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Introduction to Providence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3" y="2345635"/>
            <a:ext cx="9923863" cy="3674165"/>
          </a:xfrm>
        </p:spPr>
        <p:txBody>
          <a:bodyPr>
            <a:noAutofit/>
          </a:bodyPr>
          <a:lstStyle/>
          <a:p>
            <a:r>
              <a:rPr lang="en-US" sz="2400" b="1" dirty="0">
                <a:latin typeface="Verdana" panose="020B0604030504040204" pitchFamily="34" charset="0"/>
                <a:ea typeface="Verdana" panose="020B0604030504040204" pitchFamily="34" charset="0"/>
              </a:rPr>
              <a:t>Biblical Examples</a:t>
            </a:r>
          </a:p>
          <a:p>
            <a:pPr lvl="1"/>
            <a:r>
              <a:rPr lang="en-US" sz="2400" b="1" dirty="0">
                <a:latin typeface="Verdana" panose="020B0604030504040204" pitchFamily="34" charset="0"/>
                <a:ea typeface="Verdana" panose="020B0604030504040204" pitchFamily="34" charset="0"/>
              </a:rPr>
              <a:t>Joseph in Egypt		Daniel			Fiery Furnace</a:t>
            </a:r>
          </a:p>
          <a:p>
            <a:pPr lvl="1"/>
            <a:r>
              <a:rPr lang="en-US" sz="2400" b="1" dirty="0">
                <a:latin typeface="Verdana" panose="020B0604030504040204" pitchFamily="34" charset="0"/>
                <a:ea typeface="Verdana" panose="020B0604030504040204" pitchFamily="34" charset="0"/>
              </a:rPr>
              <a:t>Esther					Abraham – ram in thicket</a:t>
            </a:r>
          </a:p>
          <a:p>
            <a:r>
              <a:rPr lang="en-US" sz="2400" b="1" dirty="0">
                <a:latin typeface="Verdana" panose="020B0604030504040204" pitchFamily="34" charset="0"/>
                <a:ea typeface="Verdana" panose="020B0604030504040204" pitchFamily="34" charset="0"/>
              </a:rPr>
              <a:t>Personal stories</a:t>
            </a:r>
          </a:p>
          <a:p>
            <a:pPr lvl="1"/>
            <a:r>
              <a:rPr lang="en-US" sz="2400" b="1" dirty="0">
                <a:latin typeface="Verdana" panose="020B0604030504040204" pitchFamily="34" charset="0"/>
                <a:ea typeface="Verdana" panose="020B0604030504040204" pitchFamily="34" charset="0"/>
              </a:rPr>
              <a:t>Kirov not on our Russian Visa – Russia Parliament changed the law</a:t>
            </a:r>
          </a:p>
          <a:p>
            <a:pPr lvl="1"/>
            <a:r>
              <a:rPr lang="en-US" sz="2400" b="1" dirty="0">
                <a:latin typeface="Verdana" panose="020B0604030504040204" pitchFamily="34" charset="0"/>
                <a:ea typeface="Verdana" panose="020B0604030504040204" pitchFamily="34" charset="0"/>
              </a:rPr>
              <a:t>No connecting flights to NY / Atlanta – Hurricane hit east coast – we flew direct to Atlanta</a:t>
            </a:r>
          </a:p>
        </p:txBody>
      </p:sp>
    </p:spTree>
    <p:extLst>
      <p:ext uri="{BB962C8B-B14F-4D97-AF65-F5344CB8AC3E}">
        <p14:creationId xmlns:p14="http://schemas.microsoft.com/office/powerpoint/2010/main" val="30562119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Define: Providence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438400"/>
            <a:ext cx="9963620" cy="3581400"/>
          </a:xfrm>
        </p:spPr>
        <p:txBody>
          <a:bodyPr>
            <a:normAutofit lnSpcReduction="10000"/>
          </a:bodyPr>
          <a:lstStyle/>
          <a:p>
            <a:r>
              <a:rPr lang="en-US" sz="2800" b="1" dirty="0">
                <a:latin typeface="Verdana" panose="020B0604030504040204" pitchFamily="34" charset="0"/>
                <a:ea typeface="Verdana" panose="020B0604030504040204" pitchFamily="34" charset="0"/>
              </a:rPr>
              <a:t>How do we define providence?</a:t>
            </a:r>
          </a:p>
          <a:p>
            <a:r>
              <a:rPr lang="en-US" sz="2800" b="1" dirty="0">
                <a:latin typeface="Verdana" panose="020B0604030504040204" pitchFamily="34" charset="0"/>
                <a:ea typeface="Verdana" panose="020B0604030504040204" pitchFamily="34" charset="0"/>
              </a:rPr>
              <a:t>Greek word – Pronoia – to think before</a:t>
            </a:r>
          </a:p>
          <a:p>
            <a:r>
              <a:rPr lang="en-US" sz="2800" b="1" dirty="0">
                <a:latin typeface="Verdana" panose="020B0604030504040204" pitchFamily="34" charset="0"/>
                <a:ea typeface="Verdana" panose="020B0604030504040204" pitchFamily="34" charset="0"/>
              </a:rPr>
              <a:t>English root word – to provide</a:t>
            </a:r>
          </a:p>
          <a:p>
            <a:r>
              <a:rPr lang="en-US" sz="2800" b="1" dirty="0">
                <a:latin typeface="Verdana" panose="020B0604030504040204" pitchFamily="34" charset="0"/>
                <a:ea typeface="Verdana" panose="020B0604030504040204" pitchFamily="34" charset="0"/>
              </a:rPr>
              <a:t>“The continued exercise of Divine energy whereby the creator sustains creation and is operative in all that comes to pass, and directs all things to their appointed end.” Louis </a:t>
            </a:r>
            <a:r>
              <a:rPr lang="en-US" sz="2800" b="1" dirty="0" err="1">
                <a:latin typeface="Verdana" panose="020B0604030504040204" pitchFamily="34" charset="0"/>
                <a:ea typeface="Verdana" panose="020B0604030504040204" pitchFamily="34" charset="0"/>
              </a:rPr>
              <a:t>Burkhof</a:t>
            </a:r>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850741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Paul Explains Providence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516835" y="2438400"/>
            <a:ext cx="11145078" cy="4147930"/>
          </a:xfrm>
        </p:spPr>
        <p:txBody>
          <a:bodyPr>
            <a:noAutofit/>
          </a:bodyPr>
          <a:lstStyle/>
          <a:p>
            <a:r>
              <a:rPr lang="en-US" sz="2800" b="1" dirty="0">
                <a:latin typeface="Verdana" panose="020B0604030504040204" pitchFamily="34" charset="0"/>
                <a:ea typeface="Verdana" panose="020B0604030504040204" pitchFamily="34" charset="0"/>
              </a:rPr>
              <a:t>Acts 17:24-26  </a:t>
            </a:r>
            <a:r>
              <a:rPr lang="en-US" sz="2800" b="1" i="0" u="none" strike="noStrike" baseline="0" dirty="0">
                <a:solidFill>
                  <a:schemeClr val="tx1"/>
                </a:solidFill>
                <a:latin typeface="Verdana" panose="020B0604030504040204" pitchFamily="34" charset="0"/>
              </a:rPr>
              <a:t>(24)  God, who made the world and everything in it, since He is Lord of heaven and earth, does not dwell in temples made with hands.  (25)  Nor is He worshiped with men's hands, as though He needed anything, since </a:t>
            </a:r>
            <a:r>
              <a:rPr lang="en-US" sz="2800" b="1" i="0" u="sng" strike="noStrike" baseline="0" dirty="0">
                <a:solidFill>
                  <a:schemeClr val="tx1"/>
                </a:solidFill>
                <a:latin typeface="Verdana" panose="020B0604030504040204" pitchFamily="34" charset="0"/>
              </a:rPr>
              <a:t>He gives to all life, breath, and all things</a:t>
            </a:r>
            <a:r>
              <a:rPr lang="en-US" sz="2800" b="1" i="0" u="none" strike="noStrike" baseline="0" dirty="0">
                <a:solidFill>
                  <a:schemeClr val="tx1"/>
                </a:solidFill>
                <a:latin typeface="Verdana" panose="020B0604030504040204" pitchFamily="34" charset="0"/>
              </a:rPr>
              <a:t>.  (26)  And He has made from one blood every nation of men to dwell on all the face of the earth, and has determined their pre-appointed times and the boundaries of their dwellings,</a:t>
            </a:r>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634115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Paul Explains Providence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438400"/>
            <a:ext cx="10096142" cy="4002157"/>
          </a:xfrm>
        </p:spPr>
        <p:txBody>
          <a:bodyPr>
            <a:normAutofit/>
          </a:bodyPr>
          <a:lstStyle/>
          <a:p>
            <a:r>
              <a:rPr lang="en-US" sz="2800" b="1" dirty="0">
                <a:latin typeface="Verdana" panose="020B0604030504040204" pitchFamily="34" charset="0"/>
                <a:ea typeface="Verdana" panose="020B0604030504040204" pitchFamily="34" charset="0"/>
              </a:rPr>
              <a:t>Acts 17:27-28 </a:t>
            </a:r>
            <a:r>
              <a:rPr lang="en-US" sz="2800" b="1" i="0" u="none" strike="noStrike" baseline="0" dirty="0">
                <a:solidFill>
                  <a:schemeClr val="tx1"/>
                </a:solidFill>
                <a:latin typeface="Verdana" panose="020B0604030504040204" pitchFamily="34" charset="0"/>
              </a:rPr>
              <a:t>(27)  so that they should seek the Lord, in the hope that they might grope for Him and find Him, though </a:t>
            </a:r>
            <a:r>
              <a:rPr lang="en-US" sz="2800" b="1" i="0" u="sng" strike="noStrike" baseline="0" dirty="0">
                <a:solidFill>
                  <a:schemeClr val="tx1"/>
                </a:solidFill>
                <a:latin typeface="Verdana" panose="020B0604030504040204" pitchFamily="34" charset="0"/>
              </a:rPr>
              <a:t>He is not far from each one of us</a:t>
            </a:r>
            <a:r>
              <a:rPr lang="en-US" sz="2800" b="1" i="0" u="none" strike="noStrike" baseline="0" dirty="0">
                <a:solidFill>
                  <a:schemeClr val="tx1"/>
                </a:solidFill>
                <a:latin typeface="Verdana" panose="020B0604030504040204" pitchFamily="34" charset="0"/>
              </a:rPr>
              <a:t>;  </a:t>
            </a:r>
          </a:p>
          <a:p>
            <a:r>
              <a:rPr lang="en-US" sz="2800" b="1" i="0" u="none" strike="noStrike" baseline="0" dirty="0">
                <a:solidFill>
                  <a:schemeClr val="tx1"/>
                </a:solidFill>
                <a:latin typeface="Verdana" panose="020B0604030504040204" pitchFamily="34" charset="0"/>
              </a:rPr>
              <a:t>(28)  </a:t>
            </a:r>
            <a:r>
              <a:rPr lang="en-US" sz="2800" b="1" i="0" u="sng" strike="noStrike" baseline="0" dirty="0">
                <a:solidFill>
                  <a:schemeClr val="tx1"/>
                </a:solidFill>
                <a:latin typeface="Verdana" panose="020B0604030504040204" pitchFamily="34" charset="0"/>
              </a:rPr>
              <a:t>for in Him we live and move and have our being</a:t>
            </a:r>
            <a:r>
              <a:rPr lang="en-US" sz="2800" b="1" i="0" u="none" strike="noStrike" baseline="0" dirty="0">
                <a:solidFill>
                  <a:schemeClr val="tx1"/>
                </a:solidFill>
                <a:latin typeface="Verdana" panose="020B0604030504040204" pitchFamily="34" charset="0"/>
              </a:rPr>
              <a:t>, as also some of your own poets have said, 'For we are also His offspring.'</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627911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Live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516835" y="2438400"/>
            <a:ext cx="11145078" cy="4147930"/>
          </a:xfrm>
        </p:spPr>
        <p:txBody>
          <a:bodyPr>
            <a:noAutofit/>
          </a:bodyPr>
          <a:lstStyle/>
          <a:p>
            <a:r>
              <a:rPr lang="en-US" sz="2800" b="1" dirty="0">
                <a:latin typeface="Verdana" panose="020B0604030504040204" pitchFamily="34" charset="0"/>
                <a:ea typeface="Verdana" panose="020B0604030504040204" pitchFamily="34" charset="0"/>
              </a:rPr>
              <a:t>God created us and gave us life</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God breathed His Spirit into us</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It does not make sense that God would be unwilling to sustain that life</a:t>
            </a:r>
          </a:p>
          <a:p>
            <a:endParaRPr lang="en-US"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925503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Live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438400"/>
            <a:ext cx="9314264" cy="4147930"/>
          </a:xfrm>
        </p:spPr>
        <p:txBody>
          <a:bodyPr>
            <a:noAutofit/>
          </a:bodyPr>
          <a:lstStyle/>
          <a:p>
            <a:pPr marR="0" algn="l" rtl="0"/>
            <a:r>
              <a:rPr lang="en-US" sz="2400" b="1" i="0" u="none" strike="noStrike" baseline="0" dirty="0">
                <a:solidFill>
                  <a:schemeClr val="tx1"/>
                </a:solidFill>
                <a:latin typeface="Verdana" panose="020B0604030504040204" pitchFamily="34" charset="0"/>
              </a:rPr>
              <a:t>(Psalms 104:10-14)  He sends the springs into the valleys; They flow among the hills.  (11)  They give drink to every beast of the field; The wild donkeys quench their thirst.  (12)  By them the birds of the heavens have their home; They sing among the branches.  (13)  He waters the hills from His upper chambers; The earth is satisfied with the fruit of Your works.  (14)  He causes the grass to grow for the cattle, And vegetation for the service of man, That he may bring forth food from the earth,</a:t>
            </a:r>
          </a:p>
          <a:p>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293061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FD3-3092-4A58-AF9F-9A24442950E8}"/>
              </a:ext>
            </a:extLst>
          </p:cNvPr>
          <p:cNvSpPr>
            <a:spLocks noGrp="1"/>
          </p:cNvSpPr>
          <p:nvPr>
            <p:ph type="title"/>
          </p:nvPr>
        </p:nvSpPr>
        <p:spPr/>
        <p:txBody>
          <a:bodyPr/>
          <a:lstStyle/>
          <a:p>
            <a:r>
              <a:rPr lang="en-US" b="1" dirty="0"/>
              <a:t>In Him we Live</a:t>
            </a:r>
          </a:p>
        </p:txBody>
      </p:sp>
      <p:sp>
        <p:nvSpPr>
          <p:cNvPr id="3" name="Content Placeholder 2">
            <a:extLst>
              <a:ext uri="{FF2B5EF4-FFF2-40B4-BE49-F238E27FC236}">
                <a16:creationId xmlns:a16="http://schemas.microsoft.com/office/drawing/2014/main" id="{3635773B-2972-429A-83D6-368F9CD1EBE2}"/>
              </a:ext>
            </a:extLst>
          </p:cNvPr>
          <p:cNvSpPr>
            <a:spLocks noGrp="1"/>
          </p:cNvSpPr>
          <p:nvPr>
            <p:ph idx="1"/>
          </p:nvPr>
        </p:nvSpPr>
        <p:spPr>
          <a:xfrm>
            <a:off x="1154954" y="2305878"/>
            <a:ext cx="9314264" cy="4280452"/>
          </a:xfrm>
        </p:spPr>
        <p:txBody>
          <a:bodyPr>
            <a:noAutofit/>
          </a:bodyPr>
          <a:lstStyle/>
          <a:p>
            <a:pPr marR="0" algn="l" rtl="0"/>
            <a:r>
              <a:rPr lang="en-US" sz="2400" b="1" i="0" u="none" strike="noStrike" baseline="0" dirty="0">
                <a:solidFill>
                  <a:schemeClr val="tx1"/>
                </a:solidFill>
                <a:latin typeface="Verdana" panose="020B0604030504040204" pitchFamily="34" charset="0"/>
              </a:rPr>
              <a:t>(Colossians 1:15-17)  He is the image of the invisible God, the firstborn over all creation.  (16)  For by Him all things were created that are in heaven and that are on earth, visible and invisible, whether thrones or dominions or principalities or powers. All things were created through Him and for Him.  (17)  And He is before all things, and in Him all things consist.</a:t>
            </a:r>
          </a:p>
          <a:p>
            <a:r>
              <a:rPr lang="en-US" sz="2400" b="1" dirty="0">
                <a:solidFill>
                  <a:schemeClr val="tx1"/>
                </a:solidFill>
                <a:latin typeface="Verdana" panose="020B0604030504040204" pitchFamily="34" charset="0"/>
                <a:ea typeface="Verdana" panose="020B0604030504040204" pitchFamily="34" charset="0"/>
              </a:rPr>
              <a:t>ESV – “in Him all things hold together.” </a:t>
            </a:r>
          </a:p>
          <a:p>
            <a:r>
              <a:rPr lang="en-US" sz="2400" b="1" dirty="0">
                <a:solidFill>
                  <a:schemeClr val="tx1"/>
                </a:solidFill>
                <a:latin typeface="Verdana" panose="020B0604030504040204" pitchFamily="34" charset="0"/>
                <a:ea typeface="Verdana" panose="020B0604030504040204" pitchFamily="34" charset="0"/>
              </a:rPr>
              <a:t>Hebrews 1:3 upholding all things by the word of His power</a:t>
            </a:r>
          </a:p>
        </p:txBody>
      </p:sp>
    </p:spTree>
    <p:extLst>
      <p:ext uri="{BB962C8B-B14F-4D97-AF65-F5344CB8AC3E}">
        <p14:creationId xmlns:p14="http://schemas.microsoft.com/office/powerpoint/2010/main" val="32294241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99</TotalTime>
  <Words>945</Words>
  <Application>Microsoft Office PowerPoint</Application>
  <PresentationFormat>Widescreen</PresentationFormat>
  <Paragraphs>63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Verdana</vt:lpstr>
      <vt:lpstr>Wingdings 3</vt:lpstr>
      <vt:lpstr>Ion Boardroom</vt:lpstr>
      <vt:lpstr>PowerPoint Presentation</vt:lpstr>
      <vt:lpstr>Introduction to Providence</vt:lpstr>
      <vt:lpstr>Introduction to Providence</vt:lpstr>
      <vt:lpstr>Define: Providence</vt:lpstr>
      <vt:lpstr>Paul Explains Providence</vt:lpstr>
      <vt:lpstr>Paul Explains Providence</vt:lpstr>
      <vt:lpstr>In Him we Live</vt:lpstr>
      <vt:lpstr>In Him we Live</vt:lpstr>
      <vt:lpstr>In Him we Live</vt:lpstr>
      <vt:lpstr>In Him we Live</vt:lpstr>
      <vt:lpstr>In Him we Move</vt:lpstr>
      <vt:lpstr>In Him we Move</vt:lpstr>
      <vt:lpstr>In Him we have our Being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9</cp:revision>
  <dcterms:created xsi:type="dcterms:W3CDTF">2021-03-17T20:21:08Z</dcterms:created>
  <dcterms:modified xsi:type="dcterms:W3CDTF">2021-03-17T23:00:37Z</dcterms:modified>
</cp:coreProperties>
</file>