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4" r:id="rId9"/>
    <p:sldId id="263"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02631B54-8ABD-43DD-9DC9-7DF3292FED3A}"/>
    <pc:docChg chg="modSld">
      <pc:chgData name="Account Update" userId="d66a401e1e7a39bf" providerId="LiveId" clId="{02631B54-8ABD-43DD-9DC9-7DF3292FED3A}" dt="2024-03-02T21:19:31.981" v="87" actId="115"/>
      <pc:docMkLst>
        <pc:docMk/>
      </pc:docMkLst>
      <pc:sldChg chg="modSp mod">
        <pc:chgData name="Account Update" userId="d66a401e1e7a39bf" providerId="LiveId" clId="{02631B54-8ABD-43DD-9DC9-7DF3292FED3A}" dt="2024-03-02T21:13:57.223" v="6" actId="14100"/>
        <pc:sldMkLst>
          <pc:docMk/>
          <pc:sldMk cId="870495429" sldId="256"/>
        </pc:sldMkLst>
        <pc:spChg chg="mod">
          <ac:chgData name="Account Update" userId="d66a401e1e7a39bf" providerId="LiveId" clId="{02631B54-8ABD-43DD-9DC9-7DF3292FED3A}" dt="2024-03-02T21:13:26.611" v="3" actId="113"/>
          <ac:spMkLst>
            <pc:docMk/>
            <pc:sldMk cId="870495429" sldId="256"/>
            <ac:spMk id="2" creationId="{88FDCE29-3D2D-1FFD-BE12-1DEFE0ED50CE}"/>
          </ac:spMkLst>
        </pc:spChg>
        <pc:spChg chg="mod">
          <ac:chgData name="Account Update" userId="d66a401e1e7a39bf" providerId="LiveId" clId="{02631B54-8ABD-43DD-9DC9-7DF3292FED3A}" dt="2024-03-02T21:13:57.223" v="6" actId="14100"/>
          <ac:spMkLst>
            <pc:docMk/>
            <pc:sldMk cId="870495429" sldId="256"/>
            <ac:spMk id="3" creationId="{C4CFB1E1-6DA2-32E9-7EB9-5A915CDB4EB8}"/>
          </ac:spMkLst>
        </pc:spChg>
      </pc:sldChg>
      <pc:sldChg chg="modSp mod">
        <pc:chgData name="Account Update" userId="d66a401e1e7a39bf" providerId="LiveId" clId="{02631B54-8ABD-43DD-9DC9-7DF3292FED3A}" dt="2024-03-02T21:17:48.777" v="81" actId="115"/>
        <pc:sldMkLst>
          <pc:docMk/>
          <pc:sldMk cId="3164754654" sldId="261"/>
        </pc:sldMkLst>
        <pc:spChg chg="mod">
          <ac:chgData name="Account Update" userId="d66a401e1e7a39bf" providerId="LiveId" clId="{02631B54-8ABD-43DD-9DC9-7DF3292FED3A}" dt="2024-03-02T21:17:48.777" v="81" actId="115"/>
          <ac:spMkLst>
            <pc:docMk/>
            <pc:sldMk cId="3164754654" sldId="261"/>
            <ac:spMk id="3" creationId="{A34D76C0-0A47-B442-238A-9C5AC27612BB}"/>
          </ac:spMkLst>
        </pc:spChg>
      </pc:sldChg>
      <pc:sldChg chg="modSp mod">
        <pc:chgData name="Account Update" userId="d66a401e1e7a39bf" providerId="LiveId" clId="{02631B54-8ABD-43DD-9DC9-7DF3292FED3A}" dt="2024-03-02T21:19:09.519" v="86" actId="115"/>
        <pc:sldMkLst>
          <pc:docMk/>
          <pc:sldMk cId="1500670221" sldId="262"/>
        </pc:sldMkLst>
        <pc:spChg chg="mod">
          <ac:chgData name="Account Update" userId="d66a401e1e7a39bf" providerId="LiveId" clId="{02631B54-8ABD-43DD-9DC9-7DF3292FED3A}" dt="2024-03-02T21:19:09.519" v="86" actId="115"/>
          <ac:spMkLst>
            <pc:docMk/>
            <pc:sldMk cId="1500670221" sldId="262"/>
            <ac:spMk id="3" creationId="{F982760B-F796-195F-CB14-A70FA04549F3}"/>
          </ac:spMkLst>
        </pc:spChg>
      </pc:sldChg>
      <pc:sldChg chg="modSp mod">
        <pc:chgData name="Account Update" userId="d66a401e1e7a39bf" providerId="LiveId" clId="{02631B54-8ABD-43DD-9DC9-7DF3292FED3A}" dt="2024-03-02T21:19:31.981" v="87" actId="115"/>
        <pc:sldMkLst>
          <pc:docMk/>
          <pc:sldMk cId="3769313119" sldId="264"/>
        </pc:sldMkLst>
        <pc:spChg chg="mod">
          <ac:chgData name="Account Update" userId="d66a401e1e7a39bf" providerId="LiveId" clId="{02631B54-8ABD-43DD-9DC9-7DF3292FED3A}" dt="2024-03-02T21:19:31.981" v="87" actId="115"/>
          <ac:spMkLst>
            <pc:docMk/>
            <pc:sldMk cId="3769313119" sldId="264"/>
            <ac:spMk id="3" creationId="{D0ED8709-AACE-B4B4-F843-B14CFA38B1C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transition spd="slow">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r"/>
  </p:transition>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DCE29-3D2D-1FFD-BE12-1DEFE0ED50CE}"/>
              </a:ext>
            </a:extLst>
          </p:cNvPr>
          <p:cNvSpPr>
            <a:spLocks noGrp="1"/>
          </p:cNvSpPr>
          <p:nvPr>
            <p:ph type="ctrTitle"/>
          </p:nvPr>
        </p:nvSpPr>
        <p:spPr>
          <a:xfrm>
            <a:off x="1915128" y="2760452"/>
            <a:ext cx="8361229" cy="1423359"/>
          </a:xfrm>
        </p:spPr>
        <p:txBody>
          <a:bodyPr/>
          <a:lstStyle/>
          <a:p>
            <a:r>
              <a:rPr lang="en-US" dirty="0"/>
              <a:t>Promises of god</a:t>
            </a:r>
          </a:p>
        </p:txBody>
      </p:sp>
      <p:sp>
        <p:nvSpPr>
          <p:cNvPr id="3" name="Subtitle 2">
            <a:extLst>
              <a:ext uri="{FF2B5EF4-FFF2-40B4-BE49-F238E27FC236}">
                <a16:creationId xmlns:a16="http://schemas.microsoft.com/office/drawing/2014/main" id="{C4CFB1E1-6DA2-32E9-7EB9-5A915CDB4EB8}"/>
              </a:ext>
            </a:extLst>
          </p:cNvPr>
          <p:cNvSpPr>
            <a:spLocks noGrp="1"/>
          </p:cNvSpPr>
          <p:nvPr>
            <p:ph type="subTitle" idx="1"/>
          </p:nvPr>
        </p:nvSpPr>
        <p:spPr>
          <a:xfrm>
            <a:off x="2679906" y="4511615"/>
            <a:ext cx="6831673" cy="1069676"/>
          </a:xfrm>
        </p:spPr>
        <p:txBody>
          <a:bodyPr>
            <a:noAutofit/>
          </a:bodyPr>
          <a:lstStyle/>
          <a:p>
            <a:r>
              <a:rPr lang="en-US" sz="2800" b="1" dirty="0"/>
              <a:t>What has God promised?</a:t>
            </a:r>
          </a:p>
          <a:p>
            <a:r>
              <a:rPr lang="en-US" sz="2800" b="1" dirty="0"/>
              <a:t>What must we do to receive the promise?</a:t>
            </a:r>
          </a:p>
        </p:txBody>
      </p:sp>
      <p:pic>
        <p:nvPicPr>
          <p:cNvPr id="1026" name="Picture 2" descr="Promise concept. Close up hands of couple hooking each other's little finger together. - Photo, Image">
            <a:extLst>
              <a:ext uri="{FF2B5EF4-FFF2-40B4-BE49-F238E27FC236}">
                <a16:creationId xmlns:a16="http://schemas.microsoft.com/office/drawing/2014/main" id="{AC61F45D-F849-1872-02DA-4D884E8DBD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0199" y="0"/>
            <a:ext cx="4428254" cy="2949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495429"/>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70A60-1F40-D86C-6083-577121A65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D70E98-D054-EE64-9A62-DE2C4F7F261A}"/>
              </a:ext>
            </a:extLst>
          </p:cNvPr>
          <p:cNvSpPr>
            <a:spLocks noGrp="1"/>
          </p:cNvSpPr>
          <p:nvPr>
            <p:ph type="title"/>
          </p:nvPr>
        </p:nvSpPr>
        <p:spPr>
          <a:xfrm>
            <a:off x="1371600" y="685800"/>
            <a:ext cx="9601200" cy="966537"/>
          </a:xfrm>
        </p:spPr>
        <p:txBody>
          <a:bodyPr/>
          <a:lstStyle/>
          <a:p>
            <a:r>
              <a:rPr lang="en-US" b="1" dirty="0"/>
              <a:t>Some promises are UNCONDITIONAL</a:t>
            </a:r>
          </a:p>
        </p:txBody>
      </p:sp>
      <p:sp>
        <p:nvSpPr>
          <p:cNvPr id="3" name="Content Placeholder 2">
            <a:extLst>
              <a:ext uri="{FF2B5EF4-FFF2-40B4-BE49-F238E27FC236}">
                <a16:creationId xmlns:a16="http://schemas.microsoft.com/office/drawing/2014/main" id="{3C48B689-3FBF-8E87-EF71-663CF10931D1}"/>
              </a:ext>
            </a:extLst>
          </p:cNvPr>
          <p:cNvSpPr>
            <a:spLocks noGrp="1"/>
          </p:cNvSpPr>
          <p:nvPr>
            <p:ph idx="1"/>
          </p:nvPr>
        </p:nvSpPr>
        <p:spPr>
          <a:xfrm>
            <a:off x="1371600" y="1652337"/>
            <a:ext cx="9601200" cy="4519864"/>
          </a:xfrm>
        </p:spPr>
        <p:txBody>
          <a:bodyPr>
            <a:noAutofit/>
          </a:bodyPr>
          <a:lstStyle/>
          <a:p>
            <a:pPr marR="0" algn="l" rtl="0"/>
            <a:r>
              <a:rPr lang="en-US" sz="2400" b="1" i="0" u="sng" strike="noStrike" baseline="0" dirty="0">
                <a:solidFill>
                  <a:schemeClr val="tx1"/>
                </a:solidFill>
                <a:latin typeface="Verdana" panose="020B0604030504040204" pitchFamily="34" charset="0"/>
              </a:rPr>
              <a:t>Second Coming </a:t>
            </a:r>
            <a:r>
              <a:rPr lang="en-US" sz="2400" b="1" i="0" u="none" strike="noStrike" baseline="0" dirty="0">
                <a:solidFill>
                  <a:schemeClr val="tx1"/>
                </a:solidFill>
                <a:latin typeface="Verdana" panose="020B0604030504040204" pitchFamily="34" charset="0"/>
              </a:rPr>
              <a:t>(Act 1:11)  who also said, "Men of Galilee, why do you stand gazing up into heaven? This </a:t>
            </a:r>
            <a:r>
              <a:rPr lang="en-US" sz="2400" b="1" i="1" u="none" strike="noStrike" baseline="0" dirty="0">
                <a:solidFill>
                  <a:schemeClr val="tx1"/>
                </a:solidFill>
                <a:latin typeface="Verdana" panose="020B0604030504040204" pitchFamily="34" charset="0"/>
              </a:rPr>
              <a:t>same</a:t>
            </a:r>
            <a:r>
              <a:rPr lang="en-US" sz="2400" b="1" i="0" u="none" strike="noStrike" baseline="0" dirty="0">
                <a:solidFill>
                  <a:schemeClr val="tx1"/>
                </a:solidFill>
                <a:latin typeface="Verdana" panose="020B0604030504040204" pitchFamily="34" charset="0"/>
              </a:rPr>
              <a:t> Jesus, who was taken up from you into heaven, will so come in like manner as you saw Him go into heaven.“</a:t>
            </a:r>
          </a:p>
          <a:p>
            <a:pPr marR="0" algn="l" rtl="0"/>
            <a:r>
              <a:rPr lang="en-US" sz="2400" b="1" i="0" u="sng" strike="noStrike" baseline="0" dirty="0">
                <a:solidFill>
                  <a:schemeClr val="tx1"/>
                </a:solidFill>
                <a:latin typeface="Verdana" panose="020B0604030504040204" pitchFamily="34" charset="0"/>
              </a:rPr>
              <a:t>All raised from dead </a:t>
            </a:r>
            <a:r>
              <a:rPr lang="en-US" sz="2400" b="1" i="0" u="none" strike="noStrike" baseline="0" dirty="0">
                <a:solidFill>
                  <a:schemeClr val="tx1"/>
                </a:solidFill>
                <a:latin typeface="Verdana" panose="020B0604030504040204" pitchFamily="34" charset="0"/>
              </a:rPr>
              <a:t>(Joh 5:28)  Do not marvel at this; for the hour is coming in which all who are in the graves will hear His voice (29)  and come forth—those who have done good, to the resurrection of life, and those who have done evil, to the resurrection of condemnation.</a:t>
            </a:r>
          </a:p>
          <a:p>
            <a:pPr marR="0" algn="l" rtl="0"/>
            <a:endParaRPr lang="en-US" sz="2400" b="1" dirty="0">
              <a:solidFill>
                <a:schemeClr val="tx1"/>
              </a:solidFill>
              <a:latin typeface="Verdana" panose="020B0604030504040204" pitchFamily="34" charset="0"/>
            </a:endParaRPr>
          </a:p>
        </p:txBody>
      </p:sp>
    </p:spTree>
    <p:extLst>
      <p:ext uri="{BB962C8B-B14F-4D97-AF65-F5344CB8AC3E}">
        <p14:creationId xmlns:p14="http://schemas.microsoft.com/office/powerpoint/2010/main" val="2832445225"/>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F5AC8-A13B-4CB3-7DD2-72A46DC083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B23C07-46BA-CC37-D500-337916BF39AC}"/>
              </a:ext>
            </a:extLst>
          </p:cNvPr>
          <p:cNvSpPr>
            <a:spLocks noGrp="1"/>
          </p:cNvSpPr>
          <p:nvPr>
            <p:ph type="title"/>
          </p:nvPr>
        </p:nvSpPr>
        <p:spPr>
          <a:xfrm>
            <a:off x="1371600" y="685800"/>
            <a:ext cx="9601200" cy="966537"/>
          </a:xfrm>
        </p:spPr>
        <p:txBody>
          <a:bodyPr/>
          <a:lstStyle/>
          <a:p>
            <a:r>
              <a:rPr lang="en-US" b="1" dirty="0"/>
              <a:t>Some promises are CONDITIONAL</a:t>
            </a:r>
          </a:p>
        </p:txBody>
      </p:sp>
      <p:sp>
        <p:nvSpPr>
          <p:cNvPr id="3" name="Content Placeholder 2">
            <a:extLst>
              <a:ext uri="{FF2B5EF4-FFF2-40B4-BE49-F238E27FC236}">
                <a16:creationId xmlns:a16="http://schemas.microsoft.com/office/drawing/2014/main" id="{FBB5EAAF-5569-5829-5C0D-D4A4DF186F68}"/>
              </a:ext>
            </a:extLst>
          </p:cNvPr>
          <p:cNvSpPr>
            <a:spLocks noGrp="1"/>
          </p:cNvSpPr>
          <p:nvPr>
            <p:ph idx="1"/>
          </p:nvPr>
        </p:nvSpPr>
        <p:spPr>
          <a:xfrm>
            <a:off x="1371600" y="1652337"/>
            <a:ext cx="9601200" cy="4519864"/>
          </a:xfrm>
        </p:spPr>
        <p:txBody>
          <a:bodyPr>
            <a:noAutofit/>
          </a:bodyPr>
          <a:lstStyle/>
          <a:p>
            <a:r>
              <a:rPr lang="en-US" sz="2400" b="1" i="0" u="sng" strike="noStrike" baseline="0" dirty="0">
                <a:solidFill>
                  <a:schemeClr val="tx1"/>
                </a:solidFill>
                <a:latin typeface="Verdana" panose="020B0604030504040204" pitchFamily="34" charset="0"/>
              </a:rPr>
              <a:t>Forgiveness of Sins</a:t>
            </a:r>
            <a:r>
              <a:rPr lang="en-US" sz="1800" b="0" i="0" u="none" strike="noStrike" baseline="0" dirty="0">
                <a:solidFill>
                  <a:srgbClr val="218282"/>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(Act 2:38)  Then Peter said to them, "</a:t>
            </a:r>
            <a:r>
              <a:rPr lang="en-US" sz="2400" b="1" i="0" u="sng" strike="noStrike" baseline="0" dirty="0">
                <a:solidFill>
                  <a:schemeClr val="tx1"/>
                </a:solidFill>
                <a:latin typeface="Verdana" panose="020B0604030504040204" pitchFamily="34" charset="0"/>
              </a:rPr>
              <a:t>Repent</a:t>
            </a:r>
            <a:r>
              <a:rPr lang="en-US" sz="2400" b="1" i="0" u="none" strike="noStrike" baseline="0" dirty="0">
                <a:solidFill>
                  <a:schemeClr val="tx1"/>
                </a:solidFill>
                <a:latin typeface="Verdana" panose="020B0604030504040204" pitchFamily="34" charset="0"/>
              </a:rPr>
              <a:t>, and let every one of you </a:t>
            </a:r>
            <a:r>
              <a:rPr lang="en-US" sz="2400" b="1" i="0" u="sng" strike="noStrike" baseline="0" dirty="0">
                <a:solidFill>
                  <a:schemeClr val="tx1"/>
                </a:solidFill>
                <a:latin typeface="Verdana" panose="020B0604030504040204" pitchFamily="34" charset="0"/>
              </a:rPr>
              <a:t>be baptized </a:t>
            </a:r>
            <a:r>
              <a:rPr lang="en-US" sz="2400" b="1" i="0" u="none" strike="noStrike" baseline="0" dirty="0">
                <a:solidFill>
                  <a:schemeClr val="tx1"/>
                </a:solidFill>
                <a:latin typeface="Verdana" panose="020B0604030504040204" pitchFamily="34" charset="0"/>
              </a:rPr>
              <a:t>in the name of Jesus Christ for the remission of sins; and you shall receive the gift of the Holy Spirit.</a:t>
            </a:r>
          </a:p>
          <a:p>
            <a:pPr marR="0" algn="l" rtl="0"/>
            <a:endParaRPr lang="en-US" sz="2400" b="1" i="0" u="none" strike="noStrike" baseline="0" dirty="0">
              <a:solidFill>
                <a:schemeClr val="tx1"/>
              </a:solidFill>
              <a:latin typeface="Verdana" panose="020B0604030504040204" pitchFamily="34" charset="0"/>
            </a:endParaRPr>
          </a:p>
          <a:p>
            <a:r>
              <a:rPr lang="en-US" sz="2400" b="1" u="sng" dirty="0">
                <a:solidFill>
                  <a:schemeClr val="tx1"/>
                </a:solidFill>
                <a:latin typeface="Verdana" panose="020B0604030504040204" pitchFamily="34" charset="0"/>
              </a:rPr>
              <a:t>No Condemnation</a:t>
            </a:r>
            <a:r>
              <a:rPr lang="en-US" sz="2400" b="1"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(Rom 8:1)  T</a:t>
            </a:r>
            <a:r>
              <a:rPr lang="en-US" sz="2400" b="1" i="1" u="none" strike="noStrike" baseline="0" dirty="0">
                <a:solidFill>
                  <a:schemeClr val="tx1"/>
                </a:solidFill>
                <a:latin typeface="Verdana" panose="020B0604030504040204" pitchFamily="34" charset="0"/>
              </a:rPr>
              <a:t>here is</a:t>
            </a:r>
            <a:r>
              <a:rPr lang="en-US" sz="2400" b="1" i="0" u="none" strike="noStrike" baseline="0" dirty="0">
                <a:solidFill>
                  <a:schemeClr val="tx1"/>
                </a:solidFill>
                <a:latin typeface="Verdana" panose="020B0604030504040204" pitchFamily="34" charset="0"/>
              </a:rPr>
              <a:t> therefore now no condemnation to those </a:t>
            </a:r>
            <a:r>
              <a:rPr lang="en-US" sz="2400" b="1" i="0" u="sng" strike="noStrike" baseline="0" dirty="0">
                <a:solidFill>
                  <a:schemeClr val="tx1"/>
                </a:solidFill>
                <a:latin typeface="Verdana" panose="020B0604030504040204" pitchFamily="34" charset="0"/>
              </a:rPr>
              <a:t>who are in Christ </a:t>
            </a:r>
            <a:r>
              <a:rPr lang="en-US" sz="2400" b="1" i="0" u="none" strike="noStrike" baseline="0" dirty="0">
                <a:solidFill>
                  <a:schemeClr val="tx1"/>
                </a:solidFill>
                <a:latin typeface="Verdana" panose="020B0604030504040204" pitchFamily="34" charset="0"/>
              </a:rPr>
              <a:t>Jesus, who do </a:t>
            </a:r>
            <a:r>
              <a:rPr lang="en-US" sz="2400" b="1" i="0" u="sng" strike="noStrike" baseline="0" dirty="0">
                <a:solidFill>
                  <a:schemeClr val="tx1"/>
                </a:solidFill>
                <a:latin typeface="Verdana" panose="020B0604030504040204" pitchFamily="34" charset="0"/>
              </a:rPr>
              <a:t>not walk according to the flesh</a:t>
            </a:r>
            <a:r>
              <a:rPr lang="en-US" sz="2400" b="1" i="0" u="none" strike="noStrike" baseline="0" dirty="0">
                <a:solidFill>
                  <a:schemeClr val="tx1"/>
                </a:solidFill>
                <a:latin typeface="Verdana" panose="020B0604030504040204" pitchFamily="34" charset="0"/>
              </a:rPr>
              <a:t>, but according to the Spirit.</a:t>
            </a:r>
          </a:p>
        </p:txBody>
      </p:sp>
    </p:spTree>
    <p:extLst>
      <p:ext uri="{BB962C8B-B14F-4D97-AF65-F5344CB8AC3E}">
        <p14:creationId xmlns:p14="http://schemas.microsoft.com/office/powerpoint/2010/main" val="2900690280"/>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3E918-83AF-C309-B129-F635368166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03F840-CE76-60AC-23A8-976F8AA2C163}"/>
              </a:ext>
            </a:extLst>
          </p:cNvPr>
          <p:cNvSpPr>
            <a:spLocks noGrp="1"/>
          </p:cNvSpPr>
          <p:nvPr>
            <p:ph type="title"/>
          </p:nvPr>
        </p:nvSpPr>
        <p:spPr>
          <a:xfrm>
            <a:off x="1371600" y="685800"/>
            <a:ext cx="9601200" cy="966537"/>
          </a:xfrm>
        </p:spPr>
        <p:txBody>
          <a:bodyPr/>
          <a:lstStyle/>
          <a:p>
            <a:r>
              <a:rPr lang="en-US" b="1" dirty="0"/>
              <a:t>Some promises are CONDITIONAL</a:t>
            </a:r>
          </a:p>
        </p:txBody>
      </p:sp>
      <p:sp>
        <p:nvSpPr>
          <p:cNvPr id="3" name="Content Placeholder 2">
            <a:extLst>
              <a:ext uri="{FF2B5EF4-FFF2-40B4-BE49-F238E27FC236}">
                <a16:creationId xmlns:a16="http://schemas.microsoft.com/office/drawing/2014/main" id="{65A935C8-3D15-6FFC-5F7C-6EB2EFEC148B}"/>
              </a:ext>
            </a:extLst>
          </p:cNvPr>
          <p:cNvSpPr>
            <a:spLocks noGrp="1"/>
          </p:cNvSpPr>
          <p:nvPr>
            <p:ph idx="1"/>
          </p:nvPr>
        </p:nvSpPr>
        <p:spPr>
          <a:xfrm>
            <a:off x="1371600" y="1652337"/>
            <a:ext cx="9601200" cy="4519864"/>
          </a:xfrm>
        </p:spPr>
        <p:txBody>
          <a:bodyPr>
            <a:noAutofit/>
          </a:bodyPr>
          <a:lstStyle/>
          <a:p>
            <a:r>
              <a:rPr lang="en-US" sz="2400" b="1" u="sng" dirty="0">
                <a:solidFill>
                  <a:schemeClr val="tx1"/>
                </a:solidFill>
                <a:latin typeface="Verdana" panose="020B0604030504040204" pitchFamily="34" charset="0"/>
              </a:rPr>
              <a:t>Complete forgiveness  </a:t>
            </a:r>
            <a:r>
              <a:rPr lang="en-US" sz="2400" b="1" i="0" u="none" strike="noStrike" baseline="0" dirty="0">
                <a:solidFill>
                  <a:schemeClr val="tx1"/>
                </a:solidFill>
                <a:latin typeface="Verdana" panose="020B0604030504040204" pitchFamily="34" charset="0"/>
              </a:rPr>
              <a:t>(1Jn 1:7)  But </a:t>
            </a:r>
            <a:r>
              <a:rPr lang="en-US" sz="2400" b="1" i="0" u="sng" strike="noStrike" baseline="0" dirty="0">
                <a:solidFill>
                  <a:schemeClr val="tx1"/>
                </a:solidFill>
                <a:latin typeface="Verdana" panose="020B0604030504040204" pitchFamily="34" charset="0"/>
              </a:rPr>
              <a:t>if we walk in the light </a:t>
            </a:r>
            <a:r>
              <a:rPr lang="en-US" sz="2400" b="1" i="0" u="none" strike="noStrike" baseline="0" dirty="0">
                <a:solidFill>
                  <a:schemeClr val="tx1"/>
                </a:solidFill>
                <a:latin typeface="Verdana" panose="020B0604030504040204" pitchFamily="34" charset="0"/>
              </a:rPr>
              <a:t>as He is in the light, we have fellowship with one another, and the blood of Jesus Christ His Son cleanses us from all sin.</a:t>
            </a:r>
          </a:p>
          <a:p>
            <a:r>
              <a:rPr lang="en-US" sz="2400" b="1" i="0" u="none" strike="noStrike" baseline="0" dirty="0">
                <a:solidFill>
                  <a:schemeClr val="tx1"/>
                </a:solidFill>
                <a:latin typeface="Verdana" panose="020B0604030504040204" pitchFamily="34" charset="0"/>
              </a:rPr>
              <a:t>(1Jn 1:9)  </a:t>
            </a:r>
            <a:r>
              <a:rPr lang="en-US" sz="2400" b="1" i="0" u="sng" strike="noStrike" baseline="0" dirty="0">
                <a:solidFill>
                  <a:schemeClr val="tx1"/>
                </a:solidFill>
                <a:latin typeface="Verdana" panose="020B0604030504040204" pitchFamily="34" charset="0"/>
              </a:rPr>
              <a:t>If we confess our sins</a:t>
            </a:r>
            <a:r>
              <a:rPr lang="en-US" sz="2400" b="1" i="0" u="none" strike="noStrike" baseline="0" dirty="0">
                <a:solidFill>
                  <a:schemeClr val="tx1"/>
                </a:solidFill>
                <a:latin typeface="Verdana" panose="020B0604030504040204" pitchFamily="34" charset="0"/>
              </a:rPr>
              <a:t>, He is faithful and just to forgive us </a:t>
            </a:r>
            <a:r>
              <a:rPr lang="en-US" sz="2400" b="1" i="1" u="none" strike="noStrike" baseline="0" dirty="0">
                <a:solidFill>
                  <a:schemeClr val="tx1"/>
                </a:solidFill>
                <a:latin typeface="Verdana" panose="020B0604030504040204" pitchFamily="34" charset="0"/>
              </a:rPr>
              <a:t>our</a:t>
            </a:r>
            <a:r>
              <a:rPr lang="en-US" sz="2400" b="1" i="0" u="none" strike="noStrike" baseline="0" dirty="0">
                <a:solidFill>
                  <a:schemeClr val="tx1"/>
                </a:solidFill>
                <a:latin typeface="Verdana" panose="020B0604030504040204" pitchFamily="34" charset="0"/>
              </a:rPr>
              <a:t> sins and to cleanse us from all unrighteousness.</a:t>
            </a:r>
          </a:p>
          <a:p>
            <a:r>
              <a:rPr lang="en-US" sz="2400" b="1" u="sng" dirty="0">
                <a:solidFill>
                  <a:schemeClr val="tx1"/>
                </a:solidFill>
                <a:latin typeface="Verdana" panose="020B0604030504040204" pitchFamily="34" charset="0"/>
              </a:rPr>
              <a:t>Hear our Prayers  </a:t>
            </a:r>
            <a:r>
              <a:rPr lang="en-US" sz="2400" b="1" i="0" u="none" strike="noStrike" baseline="0" dirty="0">
                <a:solidFill>
                  <a:schemeClr val="tx1"/>
                </a:solidFill>
                <a:latin typeface="Verdana" panose="020B0604030504040204" pitchFamily="34" charset="0"/>
              </a:rPr>
              <a:t>(1Jn 5:14)  Now this is the confidence that we have in Him, that if we ask anything </a:t>
            </a:r>
            <a:r>
              <a:rPr lang="en-US" sz="2400" b="1" i="0" u="sng" strike="noStrike" baseline="0" dirty="0">
                <a:solidFill>
                  <a:schemeClr val="tx1"/>
                </a:solidFill>
                <a:latin typeface="Verdana" panose="020B0604030504040204" pitchFamily="34" charset="0"/>
              </a:rPr>
              <a:t>according to His will</a:t>
            </a:r>
            <a:r>
              <a:rPr lang="en-US" sz="2400" b="1" i="0" u="none" strike="noStrike" baseline="0" dirty="0">
                <a:solidFill>
                  <a:schemeClr val="tx1"/>
                </a:solidFill>
                <a:latin typeface="Verdana" panose="020B0604030504040204" pitchFamily="34" charset="0"/>
              </a:rPr>
              <a:t>, He hears us.</a:t>
            </a:r>
          </a:p>
          <a:p>
            <a:endParaRPr lang="en-US" sz="24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128740692"/>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314FB-F3A8-4947-0E5B-444AFE7E14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17393C-E6FA-E7A9-E11A-3E771E69F8B6}"/>
              </a:ext>
            </a:extLst>
          </p:cNvPr>
          <p:cNvSpPr>
            <a:spLocks noGrp="1"/>
          </p:cNvSpPr>
          <p:nvPr>
            <p:ph type="title"/>
          </p:nvPr>
        </p:nvSpPr>
        <p:spPr>
          <a:xfrm>
            <a:off x="1371600" y="685800"/>
            <a:ext cx="9601200" cy="966537"/>
          </a:xfrm>
        </p:spPr>
        <p:txBody>
          <a:bodyPr/>
          <a:lstStyle/>
          <a:p>
            <a:r>
              <a:rPr lang="en-US" b="1" dirty="0"/>
              <a:t>Some promises are CONDITIONAL</a:t>
            </a:r>
          </a:p>
        </p:txBody>
      </p:sp>
      <p:sp>
        <p:nvSpPr>
          <p:cNvPr id="3" name="Content Placeholder 2">
            <a:extLst>
              <a:ext uri="{FF2B5EF4-FFF2-40B4-BE49-F238E27FC236}">
                <a16:creationId xmlns:a16="http://schemas.microsoft.com/office/drawing/2014/main" id="{E2FA4CEF-DDA6-A7C7-5CF8-D5472BD9677C}"/>
              </a:ext>
            </a:extLst>
          </p:cNvPr>
          <p:cNvSpPr>
            <a:spLocks noGrp="1"/>
          </p:cNvSpPr>
          <p:nvPr>
            <p:ph idx="1"/>
          </p:nvPr>
        </p:nvSpPr>
        <p:spPr>
          <a:xfrm>
            <a:off x="1371600" y="1652337"/>
            <a:ext cx="9601200" cy="4519864"/>
          </a:xfrm>
        </p:spPr>
        <p:txBody>
          <a:bodyPr>
            <a:noAutofit/>
          </a:bodyPr>
          <a:lstStyle/>
          <a:p>
            <a:r>
              <a:rPr lang="en-US" sz="2400" b="1" i="0" u="sng" strike="noStrike" baseline="0" dirty="0">
                <a:solidFill>
                  <a:schemeClr val="tx1"/>
                </a:solidFill>
                <a:latin typeface="Verdana" panose="020B0604030504040204" pitchFamily="34" charset="0"/>
              </a:rPr>
              <a:t>Our Physical Needs</a:t>
            </a:r>
            <a:r>
              <a:rPr lang="en-US" sz="2400" i="0" strike="noStrike" baseline="0"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(Mat 6:33)  But </a:t>
            </a:r>
            <a:r>
              <a:rPr lang="en-US" sz="2400" b="1" i="0" u="sng" strike="noStrike" baseline="0" dirty="0">
                <a:solidFill>
                  <a:schemeClr val="tx1"/>
                </a:solidFill>
                <a:latin typeface="Verdana" panose="020B0604030504040204" pitchFamily="34" charset="0"/>
              </a:rPr>
              <a:t>seek first the kingdom of God </a:t>
            </a:r>
            <a:r>
              <a:rPr lang="en-US" sz="2400" b="1" i="0" u="none" strike="noStrike" baseline="0" dirty="0">
                <a:solidFill>
                  <a:schemeClr val="tx1"/>
                </a:solidFill>
                <a:latin typeface="Verdana" panose="020B0604030504040204" pitchFamily="34" charset="0"/>
              </a:rPr>
              <a:t>and His righteousness, and all these things shall be added to you.</a:t>
            </a:r>
          </a:p>
          <a:p>
            <a:endParaRPr lang="en-US" sz="2400" b="1" i="0" u="sng" strike="noStrike" baseline="0" dirty="0">
              <a:solidFill>
                <a:schemeClr val="tx1"/>
              </a:solidFill>
              <a:latin typeface="Verdana" panose="020B0604030504040204" pitchFamily="34" charset="0"/>
            </a:endParaRPr>
          </a:p>
          <a:p>
            <a:r>
              <a:rPr lang="en-US" sz="2400" b="1" i="0" u="sng" strike="noStrike" baseline="0" dirty="0">
                <a:solidFill>
                  <a:schemeClr val="tx1"/>
                </a:solidFill>
                <a:latin typeface="Verdana" panose="020B0604030504040204" pitchFamily="34" charset="0"/>
              </a:rPr>
              <a:t>A Crown of Life</a:t>
            </a:r>
            <a:r>
              <a:rPr lang="en-US" sz="2400" b="1"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(Rev 2:10)  Do not fear any of those things which you are about to suffer. Indeed, the devil is about to throw </a:t>
            </a:r>
            <a:r>
              <a:rPr lang="en-US" sz="2400" b="1" i="1" u="none" strike="noStrike" baseline="0" dirty="0">
                <a:solidFill>
                  <a:schemeClr val="tx1"/>
                </a:solidFill>
                <a:latin typeface="Verdana" panose="020B0604030504040204" pitchFamily="34" charset="0"/>
              </a:rPr>
              <a:t>some</a:t>
            </a:r>
            <a:r>
              <a:rPr lang="en-US" sz="2400" b="1" i="0" u="none" strike="noStrike" baseline="0" dirty="0">
                <a:solidFill>
                  <a:schemeClr val="tx1"/>
                </a:solidFill>
                <a:latin typeface="Verdana" panose="020B0604030504040204" pitchFamily="34" charset="0"/>
              </a:rPr>
              <a:t> of you into prison, that you may be tested, and you will have tribulation ten days. </a:t>
            </a:r>
            <a:r>
              <a:rPr lang="en-US" sz="2400" b="1" i="0" u="sng" strike="noStrike" baseline="0" dirty="0">
                <a:solidFill>
                  <a:schemeClr val="tx1"/>
                </a:solidFill>
                <a:latin typeface="Verdana" panose="020B0604030504040204" pitchFamily="34" charset="0"/>
              </a:rPr>
              <a:t>Be faithful until death</a:t>
            </a:r>
            <a:r>
              <a:rPr lang="en-US" sz="2400" b="1" i="0" u="none" strike="noStrike" baseline="0" dirty="0">
                <a:solidFill>
                  <a:schemeClr val="tx1"/>
                </a:solidFill>
                <a:latin typeface="Verdana" panose="020B0604030504040204" pitchFamily="34" charset="0"/>
              </a:rPr>
              <a:t>, and I will give you the crown of life.</a:t>
            </a:r>
          </a:p>
          <a:p>
            <a:endParaRPr lang="en-US" sz="24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774455927"/>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0FD11-3C4C-DEA2-A468-4DC722B46B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DFDB03-84B3-FA3F-7308-7C3D63A61CB5}"/>
              </a:ext>
            </a:extLst>
          </p:cNvPr>
          <p:cNvSpPr>
            <a:spLocks noGrp="1"/>
          </p:cNvSpPr>
          <p:nvPr>
            <p:ph type="title"/>
          </p:nvPr>
        </p:nvSpPr>
        <p:spPr>
          <a:xfrm>
            <a:off x="1371600" y="685800"/>
            <a:ext cx="9601200" cy="966537"/>
          </a:xfrm>
        </p:spPr>
        <p:txBody>
          <a:bodyPr/>
          <a:lstStyle/>
          <a:p>
            <a:r>
              <a:rPr lang="en-US" b="1" dirty="0"/>
              <a:t>Final Warning</a:t>
            </a:r>
          </a:p>
        </p:txBody>
      </p:sp>
      <p:sp>
        <p:nvSpPr>
          <p:cNvPr id="3" name="Content Placeholder 2">
            <a:extLst>
              <a:ext uri="{FF2B5EF4-FFF2-40B4-BE49-F238E27FC236}">
                <a16:creationId xmlns:a16="http://schemas.microsoft.com/office/drawing/2014/main" id="{9F457B8A-3CC3-782D-9499-D2F4A8A737F3}"/>
              </a:ext>
            </a:extLst>
          </p:cNvPr>
          <p:cNvSpPr>
            <a:spLocks noGrp="1"/>
          </p:cNvSpPr>
          <p:nvPr>
            <p:ph idx="1"/>
          </p:nvPr>
        </p:nvSpPr>
        <p:spPr>
          <a:xfrm>
            <a:off x="1371600" y="1652337"/>
            <a:ext cx="9601200" cy="4519864"/>
          </a:xfrm>
        </p:spPr>
        <p:txBody>
          <a:bodyPr>
            <a:noAutofit/>
          </a:bodyPr>
          <a:lstStyle/>
          <a:p>
            <a:pPr algn="ctr"/>
            <a:r>
              <a:rPr lang="en-US" sz="5400" b="1" i="0" u="sng" strike="noStrike" baseline="0" dirty="0">
                <a:solidFill>
                  <a:schemeClr val="tx1"/>
                </a:solidFill>
                <a:latin typeface="Stencil" panose="040409050D0802020404" pitchFamily="82" charset="0"/>
              </a:rPr>
              <a:t>BE SURE YOU ARE STANDING ON THE PROMISES OF GOD; </a:t>
            </a:r>
            <a:br>
              <a:rPr lang="en-US" sz="5400" b="1" i="0" u="sng" strike="noStrike" baseline="0" dirty="0">
                <a:solidFill>
                  <a:schemeClr val="tx1"/>
                </a:solidFill>
                <a:latin typeface="Stencil" panose="040409050D0802020404" pitchFamily="82" charset="0"/>
              </a:rPr>
            </a:br>
            <a:r>
              <a:rPr lang="en-US" sz="5400" b="1" u="sng" dirty="0">
                <a:solidFill>
                  <a:schemeClr val="tx1"/>
                </a:solidFill>
                <a:latin typeface="Stencil" panose="040409050D0802020404" pitchFamily="82" charset="0"/>
              </a:rPr>
              <a:t>NOT JUST SITTING ON THE PREMISES!</a:t>
            </a:r>
            <a:endParaRPr lang="en-US" sz="5400" b="1" i="0" u="none" strike="noStrike" baseline="0" dirty="0">
              <a:solidFill>
                <a:schemeClr val="tx1"/>
              </a:solidFill>
              <a:latin typeface="Stencil" panose="040409050D0802020404" pitchFamily="82" charset="0"/>
            </a:endParaRPr>
          </a:p>
          <a:p>
            <a:endParaRPr lang="en-US" sz="24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315005526"/>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6A09E-F0CF-F04E-A258-B52235C1F851}"/>
              </a:ext>
            </a:extLst>
          </p:cNvPr>
          <p:cNvSpPr>
            <a:spLocks noGrp="1"/>
          </p:cNvSpPr>
          <p:nvPr>
            <p:ph type="title"/>
          </p:nvPr>
        </p:nvSpPr>
        <p:spPr/>
        <p:txBody>
          <a:bodyPr/>
          <a:lstStyle/>
          <a:p>
            <a:r>
              <a:rPr lang="en-US" b="1" dirty="0"/>
              <a:t>God has given many promises.</a:t>
            </a:r>
          </a:p>
        </p:txBody>
      </p:sp>
      <p:sp>
        <p:nvSpPr>
          <p:cNvPr id="3" name="Content Placeholder 2">
            <a:extLst>
              <a:ext uri="{FF2B5EF4-FFF2-40B4-BE49-F238E27FC236}">
                <a16:creationId xmlns:a16="http://schemas.microsoft.com/office/drawing/2014/main" id="{ACF53081-C358-2E81-85E7-658E90717F87}"/>
              </a:ext>
            </a:extLst>
          </p:cNvPr>
          <p:cNvSpPr>
            <a:spLocks noGrp="1"/>
          </p:cNvSpPr>
          <p:nvPr>
            <p:ph idx="1"/>
          </p:nvPr>
        </p:nvSpPr>
        <p:spPr>
          <a:xfrm>
            <a:off x="1371600" y="1876927"/>
            <a:ext cx="9601200" cy="4295274"/>
          </a:xfrm>
        </p:spPr>
        <p:txBody>
          <a:bodyPr>
            <a:noAutofit/>
          </a:bodyPr>
          <a:lstStyle/>
          <a:p>
            <a:pPr marR="0" algn="l" rtl="0"/>
            <a:r>
              <a:rPr lang="en-US" sz="2400" b="1" i="0" u="none" strike="noStrike" baseline="0" dirty="0">
                <a:solidFill>
                  <a:schemeClr val="tx1"/>
                </a:solidFill>
                <a:latin typeface="Verdana" panose="020B0604030504040204" pitchFamily="34" charset="0"/>
              </a:rPr>
              <a:t>(2Pe 1:2)  Grace and peace be multiplied to you in the knowledge of God and of Jesus our Lord,</a:t>
            </a:r>
          </a:p>
          <a:p>
            <a:pPr marR="0" algn="l" rtl="0"/>
            <a:r>
              <a:rPr lang="en-US" sz="2400" b="1" i="0" u="none" strike="noStrike" baseline="0" dirty="0">
                <a:solidFill>
                  <a:schemeClr val="tx1"/>
                </a:solidFill>
                <a:latin typeface="Verdana" panose="020B0604030504040204" pitchFamily="34" charset="0"/>
              </a:rPr>
              <a:t>(2Pe 1:3)  as His divine power has given to us all things that </a:t>
            </a:r>
            <a:r>
              <a:rPr lang="en-US" sz="2400" b="1" i="1" u="none" strike="noStrike" baseline="0" dirty="0">
                <a:solidFill>
                  <a:schemeClr val="tx1"/>
                </a:solidFill>
                <a:latin typeface="Verdana" panose="020B0604030504040204" pitchFamily="34" charset="0"/>
              </a:rPr>
              <a:t>pertain</a:t>
            </a:r>
            <a:r>
              <a:rPr lang="en-US" sz="2400" b="1" i="0" u="none" strike="noStrike" baseline="0" dirty="0">
                <a:solidFill>
                  <a:schemeClr val="tx1"/>
                </a:solidFill>
                <a:latin typeface="Verdana" panose="020B0604030504040204" pitchFamily="34" charset="0"/>
              </a:rPr>
              <a:t> to life and godliness, through the knowledge of Him who called us by glory and virtue,</a:t>
            </a:r>
          </a:p>
          <a:p>
            <a:pPr marR="0" algn="l" rtl="0"/>
            <a:r>
              <a:rPr lang="en-US" sz="2400" b="1" i="0" u="none" strike="noStrike" baseline="0" dirty="0">
                <a:solidFill>
                  <a:schemeClr val="tx1"/>
                </a:solidFill>
                <a:latin typeface="Verdana" panose="020B0604030504040204" pitchFamily="34" charset="0"/>
              </a:rPr>
              <a:t>(2Pe 1:4)  by which have been given to us </a:t>
            </a:r>
            <a:r>
              <a:rPr lang="en-US" sz="2400" b="1" i="0" u="sng" strike="noStrike" baseline="0" dirty="0">
                <a:solidFill>
                  <a:schemeClr val="tx1"/>
                </a:solidFill>
                <a:latin typeface="Verdana" panose="020B0604030504040204" pitchFamily="34" charset="0"/>
              </a:rPr>
              <a:t>exceedingly great and precious promises</a:t>
            </a:r>
            <a:r>
              <a:rPr lang="en-US" sz="2400" b="1" i="0" u="none" strike="noStrike" baseline="0" dirty="0">
                <a:solidFill>
                  <a:schemeClr val="tx1"/>
                </a:solidFill>
                <a:latin typeface="Verdana" panose="020B0604030504040204" pitchFamily="34" charset="0"/>
              </a:rPr>
              <a:t>, that through these you may be partakers of the divine nature, having escaped the corruption </a:t>
            </a:r>
            <a:r>
              <a:rPr lang="en-US" sz="2400" b="1" i="1" u="none" strike="noStrike" baseline="0" dirty="0">
                <a:solidFill>
                  <a:schemeClr val="tx1"/>
                </a:solidFill>
                <a:latin typeface="Verdana" panose="020B0604030504040204" pitchFamily="34" charset="0"/>
              </a:rPr>
              <a:t>that is</a:t>
            </a:r>
            <a:r>
              <a:rPr lang="en-US" sz="2400" b="1" i="0" u="none" strike="noStrike" baseline="0" dirty="0">
                <a:solidFill>
                  <a:schemeClr val="tx1"/>
                </a:solidFill>
                <a:latin typeface="Verdana" panose="020B0604030504040204" pitchFamily="34" charset="0"/>
              </a:rPr>
              <a:t> in the world through lust.</a:t>
            </a:r>
          </a:p>
        </p:txBody>
      </p:sp>
    </p:spTree>
    <p:extLst>
      <p:ext uri="{BB962C8B-B14F-4D97-AF65-F5344CB8AC3E}">
        <p14:creationId xmlns:p14="http://schemas.microsoft.com/office/powerpoint/2010/main" val="4180883394"/>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EE3E-9843-CEC7-E6CC-90ABB5535A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A82F57-A225-8CF7-BB1E-7D94CFED6BFD}"/>
              </a:ext>
            </a:extLst>
          </p:cNvPr>
          <p:cNvSpPr>
            <a:spLocks noGrp="1"/>
          </p:cNvSpPr>
          <p:nvPr>
            <p:ph type="title"/>
          </p:nvPr>
        </p:nvSpPr>
        <p:spPr>
          <a:xfrm>
            <a:off x="1371600" y="685800"/>
            <a:ext cx="9601200" cy="966537"/>
          </a:xfrm>
        </p:spPr>
        <p:txBody>
          <a:bodyPr/>
          <a:lstStyle/>
          <a:p>
            <a:r>
              <a:rPr lang="en-US" b="1" dirty="0"/>
              <a:t>Facts about the promises of God</a:t>
            </a:r>
          </a:p>
        </p:txBody>
      </p:sp>
      <p:sp>
        <p:nvSpPr>
          <p:cNvPr id="3" name="Content Placeholder 2">
            <a:extLst>
              <a:ext uri="{FF2B5EF4-FFF2-40B4-BE49-F238E27FC236}">
                <a16:creationId xmlns:a16="http://schemas.microsoft.com/office/drawing/2014/main" id="{2AD9AE98-5995-4A79-D118-02D0CF8E09D5}"/>
              </a:ext>
            </a:extLst>
          </p:cNvPr>
          <p:cNvSpPr>
            <a:spLocks noGrp="1"/>
          </p:cNvSpPr>
          <p:nvPr>
            <p:ph idx="1"/>
          </p:nvPr>
        </p:nvSpPr>
        <p:spPr>
          <a:xfrm>
            <a:off x="1371600" y="1876927"/>
            <a:ext cx="9601200" cy="4295274"/>
          </a:xfrm>
        </p:spPr>
        <p:txBody>
          <a:bodyPr>
            <a:noAutofit/>
          </a:bodyPr>
          <a:lstStyle/>
          <a:p>
            <a:pPr marR="0" algn="l" rtl="0"/>
            <a:r>
              <a:rPr lang="en-US" sz="2400" b="1" i="0" u="sng" strike="noStrike" baseline="0" dirty="0">
                <a:solidFill>
                  <a:schemeClr val="tx1"/>
                </a:solidFill>
                <a:latin typeface="Verdana" panose="020B0604030504040204" pitchFamily="34" charset="0"/>
              </a:rPr>
              <a:t>GOD IS FAITHFUL </a:t>
            </a:r>
            <a:r>
              <a:rPr lang="en-US" sz="2400" b="1" i="0" u="none" strike="noStrike" baseline="0" dirty="0">
                <a:solidFill>
                  <a:schemeClr val="tx1"/>
                </a:solidFill>
                <a:latin typeface="Verdana" panose="020B0604030504040204" pitchFamily="34" charset="0"/>
              </a:rPr>
              <a:t>(Heb 10:23)  Let us hold fast the confession of </a:t>
            </a:r>
            <a:r>
              <a:rPr lang="en-US" sz="2400" b="1" i="1" u="none" strike="noStrike" baseline="0" dirty="0">
                <a:solidFill>
                  <a:schemeClr val="tx1"/>
                </a:solidFill>
                <a:latin typeface="Verdana" panose="020B0604030504040204" pitchFamily="34" charset="0"/>
              </a:rPr>
              <a:t>our</a:t>
            </a:r>
            <a:r>
              <a:rPr lang="en-US" sz="2400" b="1" i="0" u="none" strike="noStrike" baseline="0" dirty="0">
                <a:solidFill>
                  <a:schemeClr val="tx1"/>
                </a:solidFill>
                <a:latin typeface="Verdana" panose="020B0604030504040204" pitchFamily="34" charset="0"/>
              </a:rPr>
              <a:t> hope without wavering, </a:t>
            </a:r>
            <a:r>
              <a:rPr lang="en-US" sz="2400" b="1" i="0" strike="noStrike" baseline="0" dirty="0">
                <a:solidFill>
                  <a:schemeClr val="tx1"/>
                </a:solidFill>
                <a:latin typeface="Verdana" panose="020B0604030504040204" pitchFamily="34" charset="0"/>
              </a:rPr>
              <a:t>for </a:t>
            </a:r>
            <a:r>
              <a:rPr lang="en-US" sz="2400" b="1" i="0" u="sng" strike="noStrike" baseline="0" dirty="0">
                <a:solidFill>
                  <a:schemeClr val="tx1"/>
                </a:solidFill>
                <a:latin typeface="Verdana" panose="020B0604030504040204" pitchFamily="34" charset="0"/>
              </a:rPr>
              <a:t>He who promised </a:t>
            </a:r>
            <a:r>
              <a:rPr lang="en-US" sz="2400" b="1" i="1" u="sng" strike="noStrike" baseline="0" dirty="0">
                <a:solidFill>
                  <a:schemeClr val="tx1"/>
                </a:solidFill>
                <a:latin typeface="Verdana" panose="020B0604030504040204" pitchFamily="34" charset="0"/>
              </a:rPr>
              <a:t>is</a:t>
            </a:r>
            <a:r>
              <a:rPr lang="en-US" sz="2400" b="1" i="0" u="sng" strike="noStrike" baseline="0" dirty="0">
                <a:solidFill>
                  <a:schemeClr val="tx1"/>
                </a:solidFill>
                <a:latin typeface="Verdana" panose="020B0604030504040204" pitchFamily="34" charset="0"/>
              </a:rPr>
              <a:t> faithful</a:t>
            </a:r>
            <a:r>
              <a:rPr lang="en-US" sz="2400" b="1"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1353785573"/>
      </p:ext>
    </p:extLst>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A9BF2-228C-1BFB-B46D-2929E7F79D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0D04AE-96B6-F37D-F018-1A44753D9B10}"/>
              </a:ext>
            </a:extLst>
          </p:cNvPr>
          <p:cNvSpPr>
            <a:spLocks noGrp="1"/>
          </p:cNvSpPr>
          <p:nvPr>
            <p:ph type="title"/>
          </p:nvPr>
        </p:nvSpPr>
        <p:spPr>
          <a:xfrm>
            <a:off x="1371600" y="685800"/>
            <a:ext cx="9601200" cy="966537"/>
          </a:xfrm>
        </p:spPr>
        <p:txBody>
          <a:bodyPr/>
          <a:lstStyle/>
          <a:p>
            <a:r>
              <a:rPr lang="en-US" b="1" dirty="0"/>
              <a:t>Facts about the promises of God</a:t>
            </a:r>
          </a:p>
        </p:txBody>
      </p:sp>
      <p:sp>
        <p:nvSpPr>
          <p:cNvPr id="3" name="Content Placeholder 2">
            <a:extLst>
              <a:ext uri="{FF2B5EF4-FFF2-40B4-BE49-F238E27FC236}">
                <a16:creationId xmlns:a16="http://schemas.microsoft.com/office/drawing/2014/main" id="{73EBBA77-9E0A-7957-75B9-C1288C581DE7}"/>
              </a:ext>
            </a:extLst>
          </p:cNvPr>
          <p:cNvSpPr>
            <a:spLocks noGrp="1"/>
          </p:cNvSpPr>
          <p:nvPr>
            <p:ph idx="1"/>
          </p:nvPr>
        </p:nvSpPr>
        <p:spPr>
          <a:xfrm>
            <a:off x="1371600" y="1876927"/>
            <a:ext cx="9601200" cy="4295274"/>
          </a:xfrm>
        </p:spPr>
        <p:txBody>
          <a:bodyPr>
            <a:noAutofit/>
          </a:bodyPr>
          <a:lstStyle/>
          <a:p>
            <a:pPr marR="0" algn="l" rtl="0"/>
            <a:r>
              <a:rPr lang="en-US" sz="2400" b="1" i="0" u="sng" strike="noStrike" baseline="0" dirty="0">
                <a:solidFill>
                  <a:schemeClr val="tx1"/>
                </a:solidFill>
                <a:latin typeface="Verdana" panose="020B0604030504040204" pitchFamily="34" charset="0"/>
              </a:rPr>
              <a:t>GOD IS FAITHFUL </a:t>
            </a:r>
            <a:r>
              <a:rPr lang="en-US" sz="2400" b="1" i="0" u="none" strike="noStrike" baseline="0" dirty="0">
                <a:solidFill>
                  <a:schemeClr val="tx1"/>
                </a:solidFill>
                <a:latin typeface="Verdana" panose="020B0604030504040204" pitchFamily="34" charset="0"/>
              </a:rPr>
              <a:t>(Heb 10:23)  Let us hold fast the confession of </a:t>
            </a:r>
            <a:r>
              <a:rPr lang="en-US" sz="2400" b="1" i="1" u="none" strike="noStrike" baseline="0" dirty="0">
                <a:solidFill>
                  <a:schemeClr val="tx1"/>
                </a:solidFill>
                <a:latin typeface="Verdana" panose="020B0604030504040204" pitchFamily="34" charset="0"/>
              </a:rPr>
              <a:t>our</a:t>
            </a:r>
            <a:r>
              <a:rPr lang="en-US" sz="2400" b="1" i="0" u="none" strike="noStrike" baseline="0" dirty="0">
                <a:solidFill>
                  <a:schemeClr val="tx1"/>
                </a:solidFill>
                <a:latin typeface="Verdana" panose="020B0604030504040204" pitchFamily="34" charset="0"/>
              </a:rPr>
              <a:t> hope without wavering, for </a:t>
            </a:r>
            <a:r>
              <a:rPr lang="en-US" sz="2400" b="1" i="0" u="sng" strike="noStrike" baseline="0" dirty="0">
                <a:solidFill>
                  <a:schemeClr val="tx1"/>
                </a:solidFill>
                <a:latin typeface="Verdana" panose="020B0604030504040204" pitchFamily="34" charset="0"/>
              </a:rPr>
              <a:t>He who promised </a:t>
            </a:r>
            <a:r>
              <a:rPr lang="en-US" sz="2400" b="1" i="1" u="sng" strike="noStrike" baseline="0" dirty="0">
                <a:solidFill>
                  <a:schemeClr val="tx1"/>
                </a:solidFill>
                <a:latin typeface="Verdana" panose="020B0604030504040204" pitchFamily="34" charset="0"/>
              </a:rPr>
              <a:t>is</a:t>
            </a:r>
            <a:r>
              <a:rPr lang="en-US" sz="2400" b="1" i="0" u="sng" strike="noStrike" baseline="0" dirty="0">
                <a:solidFill>
                  <a:schemeClr val="tx1"/>
                </a:solidFill>
                <a:latin typeface="Verdana" panose="020B0604030504040204" pitchFamily="34" charset="0"/>
              </a:rPr>
              <a:t> faithful</a:t>
            </a:r>
            <a:r>
              <a:rPr lang="en-US" sz="2400" b="1" i="0" u="none" strike="noStrike" baseline="0" dirty="0">
                <a:solidFill>
                  <a:schemeClr val="tx1"/>
                </a:solidFill>
                <a:latin typeface="Verdana" panose="020B0604030504040204" pitchFamily="34" charset="0"/>
              </a:rPr>
              <a:t>.</a:t>
            </a:r>
          </a:p>
          <a:p>
            <a:pPr marR="0" algn="l" rtl="0"/>
            <a:endParaRPr lang="en-US" sz="2400" b="1" i="0" u="none" strike="noStrike" baseline="0" dirty="0">
              <a:solidFill>
                <a:schemeClr val="tx1"/>
              </a:solidFill>
              <a:latin typeface="Verdana" panose="020B0604030504040204" pitchFamily="34" charset="0"/>
            </a:endParaRPr>
          </a:p>
          <a:p>
            <a:pPr marR="0" algn="l" rtl="0"/>
            <a:r>
              <a:rPr lang="en-US" sz="2400" b="1" u="sng" dirty="0">
                <a:solidFill>
                  <a:schemeClr val="tx1"/>
                </a:solidFill>
                <a:latin typeface="Verdana" panose="020B0604030504040204" pitchFamily="34" charset="0"/>
              </a:rPr>
              <a:t>GOD IS ABLE </a:t>
            </a:r>
            <a:r>
              <a:rPr lang="en-US" sz="2400" b="1" i="0" u="none" strike="noStrike" baseline="0" dirty="0">
                <a:solidFill>
                  <a:schemeClr val="tx1"/>
                </a:solidFill>
                <a:latin typeface="Verdana" panose="020B0604030504040204" pitchFamily="34" charset="0"/>
              </a:rPr>
              <a:t>(Rom 4:20)  He did not waver at the promise of God through unbelief, but was strengthened in faith, giving glory to God,</a:t>
            </a:r>
          </a:p>
          <a:p>
            <a:pPr marR="0" algn="l" rtl="0"/>
            <a:r>
              <a:rPr lang="en-US" sz="2400" b="1" i="0" u="none" strike="noStrike" baseline="0" dirty="0">
                <a:solidFill>
                  <a:schemeClr val="tx1"/>
                </a:solidFill>
                <a:latin typeface="Verdana" panose="020B0604030504040204" pitchFamily="34" charset="0"/>
              </a:rPr>
              <a:t>(Rom 4:21)  and being fully convinced that what He had promised </a:t>
            </a:r>
            <a:r>
              <a:rPr lang="en-US" sz="2400" b="1" i="0" u="sng" strike="noStrike" baseline="0" dirty="0">
                <a:solidFill>
                  <a:schemeClr val="tx1"/>
                </a:solidFill>
                <a:latin typeface="Verdana" panose="020B0604030504040204" pitchFamily="34" charset="0"/>
              </a:rPr>
              <a:t>He was also able to perform</a:t>
            </a:r>
            <a:r>
              <a:rPr lang="en-US" sz="2400" b="1"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48132976"/>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54A58-B34E-0A9A-F418-3586014A7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2C7EFC-8578-C0A0-BE0D-CACD01AA558F}"/>
              </a:ext>
            </a:extLst>
          </p:cNvPr>
          <p:cNvSpPr>
            <a:spLocks noGrp="1"/>
          </p:cNvSpPr>
          <p:nvPr>
            <p:ph type="title"/>
          </p:nvPr>
        </p:nvSpPr>
        <p:spPr>
          <a:xfrm>
            <a:off x="1371600" y="685800"/>
            <a:ext cx="9601200" cy="966537"/>
          </a:xfrm>
        </p:spPr>
        <p:txBody>
          <a:bodyPr/>
          <a:lstStyle/>
          <a:p>
            <a:r>
              <a:rPr lang="en-US" b="1" dirty="0"/>
              <a:t>Facts about the promises of God</a:t>
            </a:r>
          </a:p>
        </p:txBody>
      </p:sp>
      <p:sp>
        <p:nvSpPr>
          <p:cNvPr id="3" name="Content Placeholder 2">
            <a:extLst>
              <a:ext uri="{FF2B5EF4-FFF2-40B4-BE49-F238E27FC236}">
                <a16:creationId xmlns:a16="http://schemas.microsoft.com/office/drawing/2014/main" id="{701E5D75-6FE9-CD7C-AD8C-E380880A3802}"/>
              </a:ext>
            </a:extLst>
          </p:cNvPr>
          <p:cNvSpPr>
            <a:spLocks noGrp="1"/>
          </p:cNvSpPr>
          <p:nvPr>
            <p:ph idx="1"/>
          </p:nvPr>
        </p:nvSpPr>
        <p:spPr>
          <a:xfrm>
            <a:off x="1371600" y="1876927"/>
            <a:ext cx="9601200" cy="4295274"/>
          </a:xfrm>
        </p:spPr>
        <p:txBody>
          <a:bodyPr>
            <a:noAutofit/>
          </a:bodyPr>
          <a:lstStyle/>
          <a:p>
            <a:pPr marR="0" algn="l" rtl="0"/>
            <a:r>
              <a:rPr lang="en-US" sz="2400" b="1" i="0" u="sng" strike="noStrike" baseline="0" dirty="0">
                <a:solidFill>
                  <a:schemeClr val="tx1"/>
                </a:solidFill>
                <a:latin typeface="Verdana" panose="020B0604030504040204" pitchFamily="34" charset="0"/>
              </a:rPr>
              <a:t>GOD IS FAITHFUL </a:t>
            </a:r>
            <a:endParaRPr lang="en-US" sz="2400" b="1" dirty="0">
              <a:solidFill>
                <a:schemeClr val="tx1"/>
              </a:solidFill>
              <a:latin typeface="Verdana" panose="020B0604030504040204" pitchFamily="34" charset="0"/>
            </a:endParaRPr>
          </a:p>
          <a:p>
            <a:pPr marR="0" algn="l" rtl="0"/>
            <a:r>
              <a:rPr lang="en-US" sz="2400" b="1" u="sng" dirty="0">
                <a:solidFill>
                  <a:schemeClr val="tx1"/>
                </a:solidFill>
                <a:latin typeface="Verdana" panose="020B0604030504040204" pitchFamily="34" charset="0"/>
              </a:rPr>
              <a:t>GOD IS ABLE </a:t>
            </a:r>
          </a:p>
          <a:p>
            <a:pPr marR="0" algn="l" rtl="0"/>
            <a:endParaRPr lang="en-US" sz="2400" b="1" dirty="0">
              <a:solidFill>
                <a:schemeClr val="tx1"/>
              </a:solidFill>
              <a:latin typeface="Verdana" panose="020B0604030504040204" pitchFamily="34" charset="0"/>
            </a:endParaRPr>
          </a:p>
          <a:p>
            <a:pPr marR="0" algn="l" rtl="0"/>
            <a:r>
              <a:rPr lang="en-US" sz="2400" b="1" u="sng" dirty="0">
                <a:solidFill>
                  <a:schemeClr val="tx1"/>
                </a:solidFill>
                <a:latin typeface="Verdana" panose="020B0604030504040204" pitchFamily="34" charset="0"/>
              </a:rPr>
              <a:t>GOD IS NOT SLACK </a:t>
            </a:r>
            <a:r>
              <a:rPr lang="en-US" sz="2400" b="1" i="0" u="none" strike="noStrike" baseline="0" dirty="0">
                <a:solidFill>
                  <a:schemeClr val="tx1"/>
                </a:solidFill>
                <a:latin typeface="Verdana" panose="020B0604030504040204" pitchFamily="34" charset="0"/>
              </a:rPr>
              <a:t>(2Pe 3:9)  </a:t>
            </a:r>
            <a:r>
              <a:rPr lang="en-US" sz="2400" b="1" i="0" u="sng" strike="noStrike" baseline="0" dirty="0">
                <a:solidFill>
                  <a:schemeClr val="tx1"/>
                </a:solidFill>
                <a:latin typeface="Verdana" panose="020B0604030504040204" pitchFamily="34" charset="0"/>
              </a:rPr>
              <a:t>The Lord is not slack concerning </a:t>
            </a:r>
            <a:r>
              <a:rPr lang="en-US" sz="2400" b="1" i="1" u="sng" strike="noStrike" baseline="0" dirty="0">
                <a:solidFill>
                  <a:schemeClr val="tx1"/>
                </a:solidFill>
                <a:latin typeface="Verdana" panose="020B0604030504040204" pitchFamily="34" charset="0"/>
              </a:rPr>
              <a:t>His</a:t>
            </a:r>
            <a:r>
              <a:rPr lang="en-US" sz="2400" b="1" i="0" u="sng" strike="noStrike" baseline="0" dirty="0">
                <a:solidFill>
                  <a:schemeClr val="tx1"/>
                </a:solidFill>
                <a:latin typeface="Verdana" panose="020B0604030504040204" pitchFamily="34" charset="0"/>
              </a:rPr>
              <a:t> promise</a:t>
            </a:r>
            <a:r>
              <a:rPr lang="en-US" sz="2400" b="1" i="0" u="none" strike="noStrike" baseline="0" dirty="0">
                <a:solidFill>
                  <a:schemeClr val="tx1"/>
                </a:solidFill>
                <a:latin typeface="Verdana" panose="020B0604030504040204" pitchFamily="34" charset="0"/>
              </a:rPr>
              <a:t>, as some count slackness, but is longsuffering toward us, not willing that any should perish but that all should come to repentance.</a:t>
            </a:r>
            <a:endParaRPr lang="en-US" sz="2400" b="1" dirty="0">
              <a:solidFill>
                <a:schemeClr val="tx1"/>
              </a:solidFill>
              <a:latin typeface="Verdana" panose="020B0604030504040204" pitchFamily="34" charset="0"/>
            </a:endParaRPr>
          </a:p>
        </p:txBody>
      </p:sp>
    </p:spTree>
    <p:extLst>
      <p:ext uri="{BB962C8B-B14F-4D97-AF65-F5344CB8AC3E}">
        <p14:creationId xmlns:p14="http://schemas.microsoft.com/office/powerpoint/2010/main" val="2922785849"/>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1050B-D1A2-A08E-6AE3-AB12D6AA0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C1370A-3D86-325F-F6D2-E45F2C2AFD4B}"/>
              </a:ext>
            </a:extLst>
          </p:cNvPr>
          <p:cNvSpPr>
            <a:spLocks noGrp="1"/>
          </p:cNvSpPr>
          <p:nvPr>
            <p:ph type="title"/>
          </p:nvPr>
        </p:nvSpPr>
        <p:spPr>
          <a:xfrm>
            <a:off x="1371600" y="685800"/>
            <a:ext cx="9601200" cy="966537"/>
          </a:xfrm>
        </p:spPr>
        <p:txBody>
          <a:bodyPr/>
          <a:lstStyle/>
          <a:p>
            <a:r>
              <a:rPr lang="en-US" b="1" dirty="0"/>
              <a:t>Some things are NOT promised</a:t>
            </a:r>
          </a:p>
        </p:txBody>
      </p:sp>
      <p:sp>
        <p:nvSpPr>
          <p:cNvPr id="3" name="Content Placeholder 2">
            <a:extLst>
              <a:ext uri="{FF2B5EF4-FFF2-40B4-BE49-F238E27FC236}">
                <a16:creationId xmlns:a16="http://schemas.microsoft.com/office/drawing/2014/main" id="{A34D76C0-0A47-B442-238A-9C5AC27612BB}"/>
              </a:ext>
            </a:extLst>
          </p:cNvPr>
          <p:cNvSpPr>
            <a:spLocks noGrp="1"/>
          </p:cNvSpPr>
          <p:nvPr>
            <p:ph idx="1"/>
          </p:nvPr>
        </p:nvSpPr>
        <p:spPr>
          <a:xfrm>
            <a:off x="1371600" y="1876927"/>
            <a:ext cx="9601200" cy="4295274"/>
          </a:xfrm>
        </p:spPr>
        <p:txBody>
          <a:bodyPr>
            <a:noAutofit/>
          </a:bodyPr>
          <a:lstStyle/>
          <a:p>
            <a:pPr marR="0" algn="l" rtl="0"/>
            <a:r>
              <a:rPr lang="en-US" sz="2800" b="1" i="0" u="sng" strike="noStrike" baseline="0" dirty="0">
                <a:solidFill>
                  <a:schemeClr val="tx1"/>
                </a:solidFill>
                <a:latin typeface="Verdana" panose="020B0604030504040204" pitchFamily="34" charset="0"/>
              </a:rPr>
              <a:t>Life </a:t>
            </a:r>
            <a:r>
              <a:rPr lang="en-US" sz="2800" b="1" i="0" u="sng" strike="noStrike" baseline="0" dirty="0" err="1">
                <a:solidFill>
                  <a:schemeClr val="tx1"/>
                </a:solidFill>
                <a:latin typeface="Verdana" panose="020B0604030504040204" pitchFamily="34" charset="0"/>
              </a:rPr>
              <a:t>witout</a:t>
            </a:r>
            <a:r>
              <a:rPr lang="en-US" sz="2800" b="1" i="0" u="sng" strike="noStrike" baseline="0" dirty="0">
                <a:solidFill>
                  <a:schemeClr val="tx1"/>
                </a:solidFill>
                <a:latin typeface="Verdana" panose="020B0604030504040204" pitchFamily="34" charset="0"/>
              </a:rPr>
              <a:t> difficulty</a:t>
            </a:r>
            <a:br>
              <a:rPr lang="en-US" sz="2800" b="1" i="0" u="sng" strike="noStrike" baseline="0" dirty="0">
                <a:solidFill>
                  <a:schemeClr val="tx1"/>
                </a:solidFill>
                <a:latin typeface="Verdana" panose="020B0604030504040204" pitchFamily="34" charset="0"/>
              </a:rPr>
            </a:br>
            <a:endParaRPr lang="en-US" sz="2800" b="1" i="0" u="sng" strike="noStrike" baseline="0" dirty="0">
              <a:solidFill>
                <a:schemeClr val="tx1"/>
              </a:solidFill>
              <a:latin typeface="Verdana" panose="020B0604030504040204" pitchFamily="34" charset="0"/>
            </a:endParaRPr>
          </a:p>
          <a:p>
            <a:pPr marR="0" algn="l" rtl="0"/>
            <a:r>
              <a:rPr lang="en-US" sz="2800" b="1" dirty="0">
                <a:solidFill>
                  <a:schemeClr val="tx1"/>
                </a:solidFill>
                <a:latin typeface="Verdana" panose="020B0604030504040204" pitchFamily="34" charset="0"/>
              </a:rPr>
              <a:t>God does not promise you a rose garden without the thorns.</a:t>
            </a:r>
            <a:br>
              <a:rPr lang="en-US" sz="2800" b="1" dirty="0">
                <a:solidFill>
                  <a:schemeClr val="tx1"/>
                </a:solidFill>
                <a:latin typeface="Verdana" panose="020B0604030504040204" pitchFamily="34" charset="0"/>
              </a:rPr>
            </a:br>
            <a:endParaRPr lang="en-US" sz="2800" b="1" i="0" strike="noStrike" baseline="0" dirty="0">
              <a:solidFill>
                <a:schemeClr val="tx1"/>
              </a:solidFill>
              <a:latin typeface="Verdana" panose="020B0604030504040204" pitchFamily="34" charset="0"/>
            </a:endParaRPr>
          </a:p>
          <a:p>
            <a:r>
              <a:rPr lang="en-US" sz="2800" b="1" i="0" u="none" strike="noStrike" baseline="0" dirty="0">
                <a:solidFill>
                  <a:schemeClr val="tx1"/>
                </a:solidFill>
                <a:latin typeface="Verdana" panose="020B0604030504040204" pitchFamily="34" charset="0"/>
              </a:rPr>
              <a:t>(2Ti 3:12)  Yes, and all who desire to live godly in Christ Jesus </a:t>
            </a:r>
            <a:r>
              <a:rPr lang="en-US" sz="2800" b="1" i="0" u="sng" strike="noStrike" baseline="0" dirty="0">
                <a:solidFill>
                  <a:schemeClr val="tx1"/>
                </a:solidFill>
                <a:latin typeface="Verdana" panose="020B0604030504040204" pitchFamily="34" charset="0"/>
              </a:rPr>
              <a:t>will suffer persecution</a:t>
            </a:r>
            <a:r>
              <a:rPr lang="en-US" sz="2800" b="1"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3164754654"/>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78B63-7525-0C11-1C56-6E220CFFD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E17B55-A34C-9103-4B69-89A667C64960}"/>
              </a:ext>
            </a:extLst>
          </p:cNvPr>
          <p:cNvSpPr>
            <a:spLocks noGrp="1"/>
          </p:cNvSpPr>
          <p:nvPr>
            <p:ph type="title"/>
          </p:nvPr>
        </p:nvSpPr>
        <p:spPr>
          <a:xfrm>
            <a:off x="1371600" y="685800"/>
            <a:ext cx="9601200" cy="966537"/>
          </a:xfrm>
        </p:spPr>
        <p:txBody>
          <a:bodyPr/>
          <a:lstStyle/>
          <a:p>
            <a:r>
              <a:rPr lang="en-US" b="1" dirty="0"/>
              <a:t>Some things are NOT promised</a:t>
            </a:r>
          </a:p>
        </p:txBody>
      </p:sp>
      <p:sp>
        <p:nvSpPr>
          <p:cNvPr id="3" name="Content Placeholder 2">
            <a:extLst>
              <a:ext uri="{FF2B5EF4-FFF2-40B4-BE49-F238E27FC236}">
                <a16:creationId xmlns:a16="http://schemas.microsoft.com/office/drawing/2014/main" id="{F982760B-F796-195F-CB14-A70FA04549F3}"/>
              </a:ext>
            </a:extLst>
          </p:cNvPr>
          <p:cNvSpPr>
            <a:spLocks noGrp="1"/>
          </p:cNvSpPr>
          <p:nvPr>
            <p:ph idx="1"/>
          </p:nvPr>
        </p:nvSpPr>
        <p:spPr>
          <a:xfrm>
            <a:off x="1371600" y="1876927"/>
            <a:ext cx="9601200" cy="4295274"/>
          </a:xfrm>
        </p:spPr>
        <p:txBody>
          <a:bodyPr>
            <a:noAutofit/>
          </a:bodyPr>
          <a:lstStyle/>
          <a:p>
            <a:pPr marR="0" algn="l" rtl="0"/>
            <a:r>
              <a:rPr lang="en-US" sz="2400" b="1" i="0" u="sng" strike="noStrike" baseline="0" dirty="0">
                <a:solidFill>
                  <a:schemeClr val="tx1"/>
                </a:solidFill>
                <a:latin typeface="Verdana" panose="020B0604030504040204" pitchFamily="34" charset="0"/>
              </a:rPr>
              <a:t>Life </a:t>
            </a:r>
            <a:r>
              <a:rPr lang="en-US" sz="2400" b="1" i="0" u="sng" strike="noStrike" baseline="0" dirty="0" err="1">
                <a:solidFill>
                  <a:schemeClr val="tx1"/>
                </a:solidFill>
                <a:latin typeface="Verdana" panose="020B0604030504040204" pitchFamily="34" charset="0"/>
              </a:rPr>
              <a:t>witout</a:t>
            </a:r>
            <a:r>
              <a:rPr lang="en-US" sz="2400" b="1" i="0" u="sng" strike="noStrike" baseline="0" dirty="0">
                <a:solidFill>
                  <a:schemeClr val="tx1"/>
                </a:solidFill>
                <a:latin typeface="Verdana" panose="020B0604030504040204" pitchFamily="34" charset="0"/>
              </a:rPr>
              <a:t> difficulty</a:t>
            </a:r>
            <a:br>
              <a:rPr lang="en-US" sz="2400" b="1" i="0" u="sng" strike="noStrike" baseline="0" dirty="0">
                <a:solidFill>
                  <a:schemeClr val="tx1"/>
                </a:solidFill>
                <a:latin typeface="Verdana" panose="020B0604030504040204" pitchFamily="34" charset="0"/>
              </a:rPr>
            </a:br>
            <a:r>
              <a:rPr lang="en-US" sz="2400" b="1" i="0" u="none" strike="noStrike" baseline="0" dirty="0">
                <a:solidFill>
                  <a:schemeClr val="tx1"/>
                </a:solidFill>
                <a:latin typeface="Verdana" panose="020B0604030504040204" pitchFamily="34" charset="0"/>
              </a:rPr>
              <a:t>(2Ti 3:12)  Yes, and all who desire to live godly in Christ Jesus </a:t>
            </a:r>
            <a:r>
              <a:rPr lang="en-US" sz="2400" b="1" i="0" strike="noStrike" baseline="0" dirty="0">
                <a:solidFill>
                  <a:schemeClr val="tx1"/>
                </a:solidFill>
                <a:latin typeface="Verdana" panose="020B0604030504040204" pitchFamily="34" charset="0"/>
              </a:rPr>
              <a:t>will suffer persecution.</a:t>
            </a:r>
          </a:p>
          <a:p>
            <a:pPr marR="0" algn="l" rtl="0"/>
            <a:endParaRPr lang="en-US" sz="2400" b="1" i="0" u="sng" strike="noStrike" baseline="0" dirty="0">
              <a:solidFill>
                <a:schemeClr val="tx1"/>
              </a:solidFill>
              <a:latin typeface="Verdana" panose="020B0604030504040204" pitchFamily="34" charset="0"/>
            </a:endParaRPr>
          </a:p>
          <a:p>
            <a:r>
              <a:rPr lang="en-US" sz="2800" b="1" u="sng" dirty="0">
                <a:solidFill>
                  <a:schemeClr val="tx1"/>
                </a:solidFill>
                <a:latin typeface="Verdana" panose="020B0604030504040204" pitchFamily="34" charset="0"/>
              </a:rPr>
              <a:t>Save the disobedient</a:t>
            </a:r>
            <a:br>
              <a:rPr lang="en-US" sz="2800" b="1" u="sng" dirty="0">
                <a:solidFill>
                  <a:schemeClr val="tx1"/>
                </a:solidFill>
                <a:latin typeface="Verdana" panose="020B0604030504040204" pitchFamily="34" charset="0"/>
              </a:rPr>
            </a:br>
            <a:r>
              <a:rPr lang="en-US" sz="2800" b="1" i="0" u="none" strike="noStrike" baseline="0" dirty="0">
                <a:solidFill>
                  <a:schemeClr val="tx1"/>
                </a:solidFill>
                <a:latin typeface="Verdana" panose="020B0604030504040204" pitchFamily="34" charset="0"/>
              </a:rPr>
              <a:t>(Mat 7:21)  "</a:t>
            </a:r>
            <a:r>
              <a:rPr lang="en-US" sz="2800" b="1" i="0" strike="noStrike" baseline="0" dirty="0">
                <a:solidFill>
                  <a:schemeClr val="tx1"/>
                </a:solidFill>
                <a:latin typeface="Verdana" panose="020B0604030504040204" pitchFamily="34" charset="0"/>
              </a:rPr>
              <a:t>Not everyone </a:t>
            </a:r>
            <a:r>
              <a:rPr lang="en-US" sz="2800" b="1" i="0" u="none" strike="noStrike" baseline="0" dirty="0">
                <a:solidFill>
                  <a:schemeClr val="tx1"/>
                </a:solidFill>
                <a:latin typeface="Verdana" panose="020B0604030504040204" pitchFamily="34" charset="0"/>
              </a:rPr>
              <a:t>who says to Me, 'Lord, Lord,' </a:t>
            </a:r>
            <a:r>
              <a:rPr lang="en-US" sz="2800" b="1" i="0" u="sng" strike="noStrike" baseline="0" dirty="0">
                <a:solidFill>
                  <a:schemeClr val="tx1"/>
                </a:solidFill>
                <a:latin typeface="Verdana" panose="020B0604030504040204" pitchFamily="34" charset="0"/>
              </a:rPr>
              <a:t>shall enter the kingdom of heaven</a:t>
            </a:r>
            <a:r>
              <a:rPr lang="en-US" sz="2800" b="1" i="0" u="none" strike="noStrike" baseline="0" dirty="0">
                <a:solidFill>
                  <a:schemeClr val="tx1"/>
                </a:solidFill>
                <a:latin typeface="Verdana" panose="020B0604030504040204" pitchFamily="34" charset="0"/>
              </a:rPr>
              <a:t>, but he who does the will of My Father in heaven.</a:t>
            </a:r>
            <a:br>
              <a:rPr lang="en-US" sz="2400" b="1" u="sng" dirty="0">
                <a:solidFill>
                  <a:schemeClr val="tx1"/>
                </a:solidFill>
                <a:latin typeface="Verdana" panose="020B0604030504040204" pitchFamily="34" charset="0"/>
              </a:rPr>
            </a:br>
            <a:endParaRPr lang="en-US" sz="2400" b="1" u="sng" dirty="0">
              <a:solidFill>
                <a:schemeClr val="tx1"/>
              </a:solidFill>
              <a:latin typeface="Verdana" panose="020B0604030504040204" pitchFamily="34" charset="0"/>
            </a:endParaRPr>
          </a:p>
          <a:p>
            <a:pPr marR="0" algn="l" rtl="0"/>
            <a:endParaRPr lang="en-US" sz="2400" b="1" dirty="0">
              <a:solidFill>
                <a:schemeClr val="tx1"/>
              </a:solidFill>
              <a:latin typeface="Verdana" panose="020B0604030504040204" pitchFamily="34" charset="0"/>
            </a:endParaRPr>
          </a:p>
        </p:txBody>
      </p:sp>
    </p:spTree>
    <p:extLst>
      <p:ext uri="{BB962C8B-B14F-4D97-AF65-F5344CB8AC3E}">
        <p14:creationId xmlns:p14="http://schemas.microsoft.com/office/powerpoint/2010/main" val="1500670221"/>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4E304B-EBC0-03B6-B588-5F1BB676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F7ABC0-C90A-1605-FEDE-E160CA9F5142}"/>
              </a:ext>
            </a:extLst>
          </p:cNvPr>
          <p:cNvSpPr>
            <a:spLocks noGrp="1"/>
          </p:cNvSpPr>
          <p:nvPr>
            <p:ph type="title"/>
          </p:nvPr>
        </p:nvSpPr>
        <p:spPr>
          <a:xfrm>
            <a:off x="1371600" y="685800"/>
            <a:ext cx="9601200" cy="966537"/>
          </a:xfrm>
        </p:spPr>
        <p:txBody>
          <a:bodyPr/>
          <a:lstStyle/>
          <a:p>
            <a:r>
              <a:rPr lang="en-US" b="1" dirty="0"/>
              <a:t>Some things are NOT promised</a:t>
            </a:r>
          </a:p>
        </p:txBody>
      </p:sp>
      <p:sp>
        <p:nvSpPr>
          <p:cNvPr id="3" name="Content Placeholder 2">
            <a:extLst>
              <a:ext uri="{FF2B5EF4-FFF2-40B4-BE49-F238E27FC236}">
                <a16:creationId xmlns:a16="http://schemas.microsoft.com/office/drawing/2014/main" id="{D0ED8709-AACE-B4B4-F843-B14CFA38B1C0}"/>
              </a:ext>
            </a:extLst>
          </p:cNvPr>
          <p:cNvSpPr>
            <a:spLocks noGrp="1"/>
          </p:cNvSpPr>
          <p:nvPr>
            <p:ph idx="1"/>
          </p:nvPr>
        </p:nvSpPr>
        <p:spPr>
          <a:xfrm>
            <a:off x="1371600" y="1876927"/>
            <a:ext cx="9601200" cy="4295274"/>
          </a:xfrm>
        </p:spPr>
        <p:txBody>
          <a:bodyPr>
            <a:noAutofit/>
          </a:bodyPr>
          <a:lstStyle/>
          <a:p>
            <a:pPr marR="0" algn="l" rtl="0"/>
            <a:r>
              <a:rPr lang="en-US" sz="2400" b="1" i="0" u="sng" strike="noStrike" baseline="0" dirty="0">
                <a:solidFill>
                  <a:schemeClr val="tx1"/>
                </a:solidFill>
                <a:latin typeface="Verdana" panose="020B0604030504040204" pitchFamily="34" charset="0"/>
              </a:rPr>
              <a:t>Life </a:t>
            </a:r>
            <a:r>
              <a:rPr lang="en-US" sz="2400" b="1" i="0" u="sng" strike="noStrike" baseline="0" dirty="0" err="1">
                <a:solidFill>
                  <a:schemeClr val="tx1"/>
                </a:solidFill>
                <a:latin typeface="Verdana" panose="020B0604030504040204" pitchFamily="34" charset="0"/>
              </a:rPr>
              <a:t>witout</a:t>
            </a:r>
            <a:r>
              <a:rPr lang="en-US" sz="2400" b="1" i="0" u="sng" strike="noStrike" baseline="0" dirty="0">
                <a:solidFill>
                  <a:schemeClr val="tx1"/>
                </a:solidFill>
                <a:latin typeface="Verdana" panose="020B0604030504040204" pitchFamily="34" charset="0"/>
              </a:rPr>
              <a:t> difficulty</a:t>
            </a:r>
            <a:br>
              <a:rPr lang="en-US" sz="2400" b="1" i="0" u="sng" strike="noStrike" baseline="0" dirty="0">
                <a:solidFill>
                  <a:schemeClr val="tx1"/>
                </a:solidFill>
                <a:latin typeface="Verdana" panose="020B0604030504040204" pitchFamily="34" charset="0"/>
              </a:rPr>
            </a:br>
            <a:r>
              <a:rPr lang="en-US" sz="2400" b="1" i="0" u="none" strike="noStrike" baseline="0" dirty="0">
                <a:solidFill>
                  <a:schemeClr val="tx1"/>
                </a:solidFill>
                <a:latin typeface="Verdana" panose="020B0604030504040204" pitchFamily="34" charset="0"/>
              </a:rPr>
              <a:t>(2Ti 3:12)  Yes, and all who desire to live godly in Christ Jesus will suffer persecution.</a:t>
            </a:r>
            <a:endParaRPr lang="en-US" sz="2400" b="1" i="0" u="sng" strike="noStrike" baseline="0" dirty="0">
              <a:solidFill>
                <a:schemeClr val="tx1"/>
              </a:solidFill>
              <a:latin typeface="Verdana" panose="020B0604030504040204" pitchFamily="34" charset="0"/>
            </a:endParaRPr>
          </a:p>
          <a:p>
            <a:r>
              <a:rPr lang="en-US" sz="2400" b="1" u="sng" dirty="0">
                <a:solidFill>
                  <a:schemeClr val="tx1"/>
                </a:solidFill>
                <a:latin typeface="Verdana" panose="020B0604030504040204" pitchFamily="34" charset="0"/>
              </a:rPr>
              <a:t>Save the disobedient</a:t>
            </a:r>
            <a:br>
              <a:rPr lang="en-US" sz="2400" b="1" u="sng" dirty="0">
                <a:solidFill>
                  <a:schemeClr val="tx1"/>
                </a:solidFill>
                <a:latin typeface="Verdana" panose="020B0604030504040204" pitchFamily="34" charset="0"/>
              </a:rPr>
            </a:br>
            <a:r>
              <a:rPr lang="en-US" sz="2400" b="1" i="0" u="none" strike="noStrike" baseline="0" dirty="0">
                <a:solidFill>
                  <a:schemeClr val="tx1"/>
                </a:solidFill>
                <a:latin typeface="Verdana" panose="020B0604030504040204" pitchFamily="34" charset="0"/>
              </a:rPr>
              <a:t>(Mat 7:21)  "Not everyone who says to Me, 'Lord, Lord,' shall enter the kingdom of heaven, but he who does the will of My Father in heaven.</a:t>
            </a:r>
          </a:p>
          <a:p>
            <a:r>
              <a:rPr lang="en-US" sz="2800" b="1" u="sng" dirty="0">
                <a:solidFill>
                  <a:schemeClr val="tx1"/>
                </a:solidFill>
                <a:latin typeface="Verdana" panose="020B0604030504040204" pitchFamily="34" charset="0"/>
              </a:rPr>
              <a:t>Another life on earth</a:t>
            </a:r>
            <a:br>
              <a:rPr lang="en-US" sz="2800" b="1" dirty="0">
                <a:solidFill>
                  <a:schemeClr val="tx1"/>
                </a:solidFill>
                <a:latin typeface="Verdana" panose="020B0604030504040204" pitchFamily="34" charset="0"/>
              </a:rPr>
            </a:br>
            <a:r>
              <a:rPr lang="en-US" sz="2800" b="1" i="0" u="none" strike="noStrike" baseline="0" dirty="0">
                <a:solidFill>
                  <a:schemeClr val="tx1"/>
                </a:solidFill>
                <a:latin typeface="Verdana" panose="020B0604030504040204" pitchFamily="34" charset="0"/>
              </a:rPr>
              <a:t>(Heb 9:27)  And as it is appointed for men to die once, </a:t>
            </a:r>
            <a:r>
              <a:rPr lang="en-US" sz="2800" b="1" i="0" u="sng" strike="noStrike" baseline="0" dirty="0">
                <a:solidFill>
                  <a:schemeClr val="tx1"/>
                </a:solidFill>
                <a:latin typeface="Verdana" panose="020B0604030504040204" pitchFamily="34" charset="0"/>
              </a:rPr>
              <a:t>but after this the judgment</a:t>
            </a:r>
            <a:r>
              <a:rPr lang="en-US" sz="2800" b="1" i="0" u="none" strike="noStrike" baseline="0" dirty="0">
                <a:solidFill>
                  <a:schemeClr val="tx1"/>
                </a:solidFill>
                <a:latin typeface="Verdana" panose="020B0604030504040204" pitchFamily="34" charset="0"/>
              </a:rPr>
              <a:t>,</a:t>
            </a:r>
            <a:br>
              <a:rPr lang="en-US" sz="2800" b="1" u="sng" dirty="0">
                <a:solidFill>
                  <a:schemeClr val="tx1"/>
                </a:solidFill>
                <a:latin typeface="Verdana" panose="020B0604030504040204" pitchFamily="34" charset="0"/>
              </a:rPr>
            </a:br>
            <a:endParaRPr lang="en-US" sz="2800" b="1" u="sng" dirty="0">
              <a:solidFill>
                <a:schemeClr val="tx1"/>
              </a:solidFill>
              <a:latin typeface="Verdana" panose="020B0604030504040204" pitchFamily="34" charset="0"/>
            </a:endParaRPr>
          </a:p>
          <a:p>
            <a:pPr marR="0" algn="l" rtl="0"/>
            <a:endParaRPr lang="en-US" sz="2400" b="1" dirty="0">
              <a:solidFill>
                <a:schemeClr val="tx1"/>
              </a:solidFill>
              <a:latin typeface="Verdana" panose="020B0604030504040204" pitchFamily="34" charset="0"/>
            </a:endParaRPr>
          </a:p>
        </p:txBody>
      </p:sp>
    </p:spTree>
    <p:extLst>
      <p:ext uri="{BB962C8B-B14F-4D97-AF65-F5344CB8AC3E}">
        <p14:creationId xmlns:p14="http://schemas.microsoft.com/office/powerpoint/2010/main" val="3769313119"/>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8F46A-908C-A38D-DCBD-3C84AAA58B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AF9412-0E05-5D33-DB16-060FF89F8B5D}"/>
              </a:ext>
            </a:extLst>
          </p:cNvPr>
          <p:cNvSpPr>
            <a:spLocks noGrp="1"/>
          </p:cNvSpPr>
          <p:nvPr>
            <p:ph type="title"/>
          </p:nvPr>
        </p:nvSpPr>
        <p:spPr>
          <a:xfrm>
            <a:off x="1371600" y="685800"/>
            <a:ext cx="9601200" cy="966537"/>
          </a:xfrm>
        </p:spPr>
        <p:txBody>
          <a:bodyPr/>
          <a:lstStyle/>
          <a:p>
            <a:r>
              <a:rPr lang="en-US" b="1" dirty="0"/>
              <a:t>Some promises are UNCONDITIONAL</a:t>
            </a:r>
          </a:p>
        </p:txBody>
      </p:sp>
      <p:sp>
        <p:nvSpPr>
          <p:cNvPr id="3" name="Content Placeholder 2">
            <a:extLst>
              <a:ext uri="{FF2B5EF4-FFF2-40B4-BE49-F238E27FC236}">
                <a16:creationId xmlns:a16="http://schemas.microsoft.com/office/drawing/2014/main" id="{ED4F1F37-1EF8-ACFD-3689-9D1D5CD353B0}"/>
              </a:ext>
            </a:extLst>
          </p:cNvPr>
          <p:cNvSpPr>
            <a:spLocks noGrp="1"/>
          </p:cNvSpPr>
          <p:nvPr>
            <p:ph idx="1"/>
          </p:nvPr>
        </p:nvSpPr>
        <p:spPr>
          <a:xfrm>
            <a:off x="1371600" y="1652337"/>
            <a:ext cx="9601200" cy="4519864"/>
          </a:xfrm>
        </p:spPr>
        <p:txBody>
          <a:bodyPr>
            <a:noAutofit/>
          </a:bodyPr>
          <a:lstStyle/>
          <a:p>
            <a:r>
              <a:rPr lang="en-US" sz="2800" b="1" i="0" u="sng" strike="noStrike" baseline="0" dirty="0">
                <a:solidFill>
                  <a:schemeClr val="tx1"/>
                </a:solidFill>
                <a:latin typeface="Verdana" panose="020B0604030504040204" pitchFamily="34" charset="0"/>
              </a:rPr>
              <a:t>No universal flood again </a:t>
            </a:r>
            <a:r>
              <a:rPr lang="en-US" sz="2800" b="1" i="0" u="none" strike="noStrike" baseline="0" dirty="0">
                <a:solidFill>
                  <a:schemeClr val="tx1"/>
                </a:solidFill>
                <a:latin typeface="Verdana" panose="020B0604030504040204" pitchFamily="34" charset="0"/>
              </a:rPr>
              <a:t>(Gen 9:11)  Thus I establish My covenant with you: Never again shall all flesh be cut off by the waters of the flood; never again shall there be a flood to destroy the earth."</a:t>
            </a:r>
          </a:p>
          <a:p>
            <a:r>
              <a:rPr lang="en-US" sz="2800" b="1" i="0" u="sng" strike="noStrike" baseline="0" dirty="0">
                <a:solidFill>
                  <a:schemeClr val="tx1"/>
                </a:solidFill>
                <a:latin typeface="Verdana" panose="020B0604030504040204" pitchFamily="34" charset="0"/>
              </a:rPr>
              <a:t>All will be at the Judgment </a:t>
            </a:r>
            <a:r>
              <a:rPr lang="en-US" sz="2800" b="1" i="0" u="none" strike="noStrike" baseline="0" dirty="0">
                <a:solidFill>
                  <a:schemeClr val="tx1"/>
                </a:solidFill>
                <a:latin typeface="Verdana" panose="020B0604030504040204" pitchFamily="34" charset="0"/>
              </a:rPr>
              <a:t>(2Co 5:10)  For we must all appear before the judgment seat of Christ, that each one may receive the things </a:t>
            </a:r>
            <a:r>
              <a:rPr lang="en-US" sz="2800" b="1" i="1" u="none" strike="noStrike" baseline="0" dirty="0">
                <a:solidFill>
                  <a:schemeClr val="tx1"/>
                </a:solidFill>
                <a:latin typeface="Verdana" panose="020B0604030504040204" pitchFamily="34" charset="0"/>
              </a:rPr>
              <a:t>done</a:t>
            </a:r>
            <a:r>
              <a:rPr lang="en-US" sz="2800" b="1" i="0" u="none" strike="noStrike" baseline="0" dirty="0">
                <a:solidFill>
                  <a:schemeClr val="tx1"/>
                </a:solidFill>
                <a:latin typeface="Verdana" panose="020B0604030504040204" pitchFamily="34" charset="0"/>
              </a:rPr>
              <a:t> in the body, according to what he has done, whether good or bad.</a:t>
            </a:r>
            <a:br>
              <a:rPr lang="en-US" sz="2800" b="1" dirty="0">
                <a:solidFill>
                  <a:schemeClr val="tx1"/>
                </a:solidFill>
                <a:latin typeface="Verdana" panose="020B0604030504040204" pitchFamily="34" charset="0"/>
              </a:rPr>
            </a:br>
            <a:endParaRPr lang="en-US" sz="2800" b="1" dirty="0">
              <a:solidFill>
                <a:schemeClr val="tx1"/>
              </a:solidFill>
              <a:latin typeface="Verdana" panose="020B0604030504040204" pitchFamily="34" charset="0"/>
            </a:endParaRPr>
          </a:p>
          <a:p>
            <a:pPr marR="0" algn="l" rtl="0"/>
            <a:endParaRPr lang="en-US" sz="2400" b="1" dirty="0">
              <a:solidFill>
                <a:schemeClr val="tx1"/>
              </a:solidFill>
              <a:latin typeface="Verdana" panose="020B0604030504040204" pitchFamily="34" charset="0"/>
            </a:endParaRPr>
          </a:p>
        </p:txBody>
      </p:sp>
    </p:spTree>
    <p:extLst>
      <p:ext uri="{BB962C8B-B14F-4D97-AF65-F5344CB8AC3E}">
        <p14:creationId xmlns:p14="http://schemas.microsoft.com/office/powerpoint/2010/main" val="1420583237"/>
      </p:ext>
    </p:extLst>
  </p:cSld>
  <p:clrMapOvr>
    <a:masterClrMapping/>
  </p:clrMapOvr>
  <p:transition spd="slow">
    <p:push dir="r"/>
  </p:transition>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{86E51DCE-C7A4-4506-A355-BD115D0ED799}tf10001105</Template>
  <TotalTime>66</TotalTime>
  <Words>1015</Words>
  <Application>Microsoft Office PowerPoint</Application>
  <PresentationFormat>Widescreen</PresentationFormat>
  <Paragraphs>51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Franklin Gothic Book</vt:lpstr>
      <vt:lpstr>Stencil</vt:lpstr>
      <vt:lpstr>Verdana</vt:lpstr>
      <vt:lpstr>Crop</vt:lpstr>
      <vt:lpstr>Promises of god</vt:lpstr>
      <vt:lpstr>God has given many promises.</vt:lpstr>
      <vt:lpstr>Facts about the promises of God</vt:lpstr>
      <vt:lpstr>Facts about the promises of God</vt:lpstr>
      <vt:lpstr>Facts about the promises of God</vt:lpstr>
      <vt:lpstr>Some things are NOT promised</vt:lpstr>
      <vt:lpstr>Some things are NOT promised</vt:lpstr>
      <vt:lpstr>Some things are NOT promised</vt:lpstr>
      <vt:lpstr>Some promises are UNCONDITIONAL</vt:lpstr>
      <vt:lpstr>Some promises are UNCONDITIONAL</vt:lpstr>
      <vt:lpstr>Some promises are CONDITIONAL</vt:lpstr>
      <vt:lpstr>Some promises are CONDITIONAL</vt:lpstr>
      <vt:lpstr>Some promises are CONDITIONAL</vt:lpstr>
      <vt:lpstr>Final Warning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Promises of god</dc:title>
  <dc:creator>Account Update</dc:creator>
  <cp:lastModifiedBy>Account Update</cp:lastModifiedBy>
  <cp:revision>1</cp:revision>
  <dcterms:created xsi:type="dcterms:W3CDTF">2024-03-02T20:12:52Z</dcterms:created>
  <dcterms:modified xsi:type="dcterms:W3CDTF">2024-03-02T21:19:42Z</dcterms:modified>
</cp:coreProperties>
</file>